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5" r:id="rId2"/>
  </p:sldMasterIdLst>
  <p:notesMasterIdLst>
    <p:notesMasterId r:id="rId95"/>
  </p:notes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353" r:id="rId25"/>
    <p:sldId id="354" r:id="rId26"/>
    <p:sldId id="355" r:id="rId27"/>
    <p:sldId id="356" r:id="rId28"/>
    <p:sldId id="280" r:id="rId29"/>
    <p:sldId id="350" r:id="rId30"/>
    <p:sldId id="351"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452" r:id="rId45"/>
    <p:sldId id="294" r:id="rId46"/>
    <p:sldId id="295" r:id="rId47"/>
    <p:sldId id="296" r:id="rId48"/>
    <p:sldId id="359" r:id="rId49"/>
    <p:sldId id="298" r:id="rId50"/>
    <p:sldId id="300" r:id="rId51"/>
    <p:sldId id="301" r:id="rId52"/>
    <p:sldId id="302" r:id="rId53"/>
    <p:sldId id="304" r:id="rId54"/>
    <p:sldId id="305" r:id="rId55"/>
    <p:sldId id="306" r:id="rId56"/>
    <p:sldId id="307" r:id="rId57"/>
    <p:sldId id="308" r:id="rId58"/>
    <p:sldId id="309" r:id="rId59"/>
    <p:sldId id="360" r:id="rId60"/>
    <p:sldId id="361" r:id="rId61"/>
    <p:sldId id="311" r:id="rId62"/>
    <p:sldId id="312" r:id="rId63"/>
    <p:sldId id="313" r:id="rId64"/>
    <p:sldId id="349" r:id="rId65"/>
    <p:sldId id="314" r:id="rId66"/>
    <p:sldId id="315" r:id="rId67"/>
    <p:sldId id="316" r:id="rId68"/>
    <p:sldId id="319" r:id="rId69"/>
    <p:sldId id="363" r:id="rId70"/>
    <p:sldId id="362" r:id="rId71"/>
    <p:sldId id="365" r:id="rId72"/>
    <p:sldId id="366" r:id="rId73"/>
    <p:sldId id="321" r:id="rId74"/>
    <p:sldId id="322" r:id="rId75"/>
    <p:sldId id="323" r:id="rId76"/>
    <p:sldId id="324" r:id="rId77"/>
    <p:sldId id="325" r:id="rId78"/>
    <p:sldId id="326" r:id="rId79"/>
    <p:sldId id="327" r:id="rId80"/>
    <p:sldId id="328" r:id="rId81"/>
    <p:sldId id="310" r:id="rId82"/>
    <p:sldId id="330" r:id="rId83"/>
    <p:sldId id="333" r:id="rId84"/>
    <p:sldId id="335" r:id="rId85"/>
    <p:sldId id="334" r:id="rId86"/>
    <p:sldId id="337" r:id="rId87"/>
    <p:sldId id="338" r:id="rId88"/>
    <p:sldId id="342" r:id="rId89"/>
    <p:sldId id="344" r:id="rId90"/>
    <p:sldId id="345" r:id="rId91"/>
    <p:sldId id="346" r:id="rId92"/>
    <p:sldId id="347" r:id="rId93"/>
    <p:sldId id="348" r:id="rId94"/>
  </p:sldIdLst>
  <p:sldSz cx="9144000" cy="5143500" type="screen16x9"/>
  <p:notesSz cx="6985000" cy="9271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19">
          <p15:clr>
            <a:srgbClr val="A4A3A4"/>
          </p15:clr>
        </p15:guide>
        <p15:guide id="2" pos="220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h+kr8nvrRhCxxHh16SffT/OOxQ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BED600"/>
    <a:srgbClr val="77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26" autoAdjust="0"/>
  </p:normalViewPr>
  <p:slideViewPr>
    <p:cSldViewPr snapToGrid="0">
      <p:cViewPr varScale="1">
        <p:scale>
          <a:sx n="95" d="100"/>
          <a:sy n="95" d="100"/>
        </p:scale>
        <p:origin x="2064" y="-300"/>
      </p:cViewPr>
      <p:guideLst>
        <p:guide orient="horz" pos="1620"/>
        <p:guide pos="2880"/>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2919"/>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16"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7363" cy="463550"/>
          </a:xfrm>
          <a:prstGeom prst="rect">
            <a:avLst/>
          </a:prstGeom>
          <a:noFill/>
          <a:ln>
            <a:noFill/>
          </a:ln>
        </p:spPr>
        <p:txBody>
          <a:bodyPr spcFirstLastPara="1" wrap="square" lIns="92550" tIns="46275" rIns="92550" bIns="462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7638" y="0"/>
            <a:ext cx="3027362" cy="463550"/>
          </a:xfrm>
          <a:prstGeom prst="rect">
            <a:avLst/>
          </a:prstGeom>
          <a:noFill/>
          <a:ln>
            <a:noFill/>
          </a:ln>
        </p:spPr>
        <p:txBody>
          <a:bodyPr spcFirstLastPara="1" wrap="square" lIns="92550" tIns="46275" rIns="92550" bIns="462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07450"/>
            <a:ext cx="3027363" cy="463550"/>
          </a:xfrm>
          <a:prstGeom prst="rect">
            <a:avLst/>
          </a:prstGeom>
          <a:noFill/>
          <a:ln>
            <a:noFill/>
          </a:ln>
        </p:spPr>
        <p:txBody>
          <a:bodyPr spcFirstLastPara="1" wrap="square" lIns="92550" tIns="46275" rIns="92550" bIns="462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147" name="Google Shape;147;p1:notes"/>
          <p:cNvSpPr>
            <a:spLocks noGrp="1" noRot="1" noChangeAspect="1"/>
          </p:cNvSpPr>
          <p:nvPr>
            <p:ph type="sldImg" idx="2"/>
          </p:nvPr>
        </p:nvSpPr>
        <p:spPr>
          <a:xfrm>
            <a:off x="509588" y="533400"/>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Inspect bridge re: its interaction with the stream</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
        <p:nvSpPr>
          <p:cNvPr id="364" name="Google Shape;364;p1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This diagram shows a typical distribution of flow across a straight portion of channel.</a:t>
            </a:r>
            <a:endParaRPr/>
          </a:p>
          <a:p>
            <a:pPr marL="0" lvl="0" indent="0" algn="l" rtl="0">
              <a:spcBef>
                <a:spcPts val="360"/>
              </a:spcBef>
              <a:spcAft>
                <a:spcPts val="0"/>
              </a:spcAft>
              <a:buNone/>
            </a:pPr>
            <a:r>
              <a:rPr lang="en-US">
                <a:latin typeface="Arial"/>
                <a:ea typeface="Arial"/>
                <a:cs typeface="Arial"/>
                <a:sym typeface="Arial"/>
              </a:rPr>
              <a:t>There is an equal amount of flow between each line.</a:t>
            </a:r>
            <a:endParaRPr/>
          </a:p>
          <a:p>
            <a:pPr marL="0" lvl="0" indent="0" algn="l" rtl="0">
              <a:spcBef>
                <a:spcPts val="360"/>
              </a:spcBef>
              <a:spcAft>
                <a:spcPts val="0"/>
              </a:spcAft>
              <a:buNone/>
            </a:pPr>
            <a:r>
              <a:rPr lang="en-US">
                <a:latin typeface="Arial"/>
                <a:ea typeface="Arial"/>
                <a:cs typeface="Arial"/>
                <a:sym typeface="Arial"/>
              </a:rPr>
              <a:t>The shorter spacing between lines near the middle of the channel indicates deeper depths and higher velocities.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
        <p:nvSpPr>
          <p:cNvPr id="411" name="Google Shape;411;p12: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12: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Plan view of impact of constriction :</a:t>
            </a:r>
            <a:endParaRPr/>
          </a:p>
          <a:p>
            <a:pPr marL="0" lvl="0" indent="0" algn="l" rtl="0">
              <a:spcBef>
                <a:spcPts val="360"/>
              </a:spcBef>
              <a:spcAft>
                <a:spcPts val="0"/>
              </a:spcAft>
              <a:buNone/>
            </a:pPr>
            <a:r>
              <a:rPr lang="en-US">
                <a:latin typeface="Arial"/>
                <a:ea typeface="Arial"/>
                <a:cs typeface="Arial"/>
                <a:sym typeface="Arial"/>
              </a:rPr>
              <a:t>Contraction of flow u/s – relatively efficient.</a:t>
            </a:r>
            <a:endParaRPr/>
          </a:p>
          <a:p>
            <a:pPr marL="0" lvl="0" indent="0" algn="l" rtl="0">
              <a:spcBef>
                <a:spcPts val="360"/>
              </a:spcBef>
              <a:spcAft>
                <a:spcPts val="0"/>
              </a:spcAft>
              <a:buNone/>
            </a:pPr>
            <a:r>
              <a:rPr lang="en-US">
                <a:latin typeface="Arial"/>
                <a:ea typeface="Arial"/>
                <a:cs typeface="Arial"/>
                <a:sym typeface="Arial"/>
              </a:rPr>
              <a:t>High velocity through culvert.</a:t>
            </a:r>
            <a:endParaRPr/>
          </a:p>
          <a:p>
            <a:pPr marL="0" lvl="0" indent="0" algn="l" rtl="0">
              <a:spcBef>
                <a:spcPts val="360"/>
              </a:spcBef>
              <a:spcAft>
                <a:spcPts val="0"/>
              </a:spcAft>
              <a:buNone/>
            </a:pPr>
            <a:r>
              <a:rPr lang="en-US">
                <a:latin typeface="Arial"/>
                <a:ea typeface="Arial"/>
                <a:cs typeface="Arial"/>
                <a:sym typeface="Arial"/>
              </a:rPr>
              <a:t>Expansion of flow d/s, less efficient, eddies.This diagram illustrates the impact of a constriction on the flow.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
        <p:nvSpPr>
          <p:cNvPr id="547" name="Google Shape;547;p1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13: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Elevation view of impact of flow constriction :</a:t>
            </a:r>
            <a:endParaRPr dirty="0"/>
          </a:p>
          <a:p>
            <a:pPr marL="0" lvl="0" indent="0" algn="l" rtl="0">
              <a:spcBef>
                <a:spcPts val="360"/>
              </a:spcBef>
              <a:spcAft>
                <a:spcPts val="0"/>
              </a:spcAft>
              <a:buNone/>
            </a:pPr>
            <a:r>
              <a:rPr lang="en-US" dirty="0">
                <a:latin typeface="Arial"/>
                <a:ea typeface="Arial"/>
                <a:cs typeface="Arial"/>
                <a:sym typeface="Arial"/>
              </a:rPr>
              <a:t>Rapid loss of energy at both the contraction and expansion</a:t>
            </a:r>
          </a:p>
          <a:p>
            <a:pPr marL="0" lvl="0" indent="0" algn="l" rtl="0">
              <a:spcBef>
                <a:spcPts val="360"/>
              </a:spcBef>
              <a:spcAft>
                <a:spcPts val="0"/>
              </a:spcAft>
              <a:buNone/>
            </a:pPr>
            <a:r>
              <a:rPr lang="en-US" dirty="0">
                <a:latin typeface="Arial"/>
                <a:ea typeface="Arial"/>
                <a:cs typeface="Arial"/>
                <a:sym typeface="Arial"/>
              </a:rPr>
              <a:t>At the expansion, the energy loss is not always apparent on the water surface because of the conversion of kinetic energy in the pipe (higher velocity) to potential energy downstream.</a:t>
            </a:r>
            <a:endParaRPr dirty="0"/>
          </a:p>
          <a:p>
            <a:pPr marL="0" lvl="0" indent="0" algn="l" rtl="0">
              <a:spcBef>
                <a:spcPts val="360"/>
              </a:spcBef>
              <a:spcAft>
                <a:spcPts val="0"/>
              </a:spcAft>
              <a:buNone/>
            </a:pPr>
            <a:r>
              <a:rPr lang="en-US" dirty="0">
                <a:latin typeface="Arial"/>
                <a:ea typeface="Arial"/>
                <a:cs typeface="Arial"/>
                <a:sym typeface="Arial"/>
              </a:rPr>
              <a:t>At the contraction, the energy loss will be apparent on the water surface due to the lower kinetic energy upstream.</a:t>
            </a:r>
            <a:endParaRPr dirty="0"/>
          </a:p>
          <a:p>
            <a:pPr marL="0" lvl="0" indent="0" algn="l" rtl="0">
              <a:spcBef>
                <a:spcPts val="360"/>
              </a:spcBef>
              <a:spcAft>
                <a:spcPts val="0"/>
              </a:spcAft>
              <a:buNone/>
            </a:pPr>
            <a:r>
              <a:rPr lang="en-US" dirty="0">
                <a:latin typeface="Arial"/>
                <a:ea typeface="Arial"/>
                <a:cs typeface="Arial"/>
                <a:sym typeface="Arial"/>
              </a:rPr>
              <a:t>Hydraulic modelling will determine the magnitude of backwater caused by proposed structures and the velocities in the vicinity of the structure that may require protection works.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
        <p:nvSpPr>
          <p:cNvPr id="592" name="Google Shape;592;p1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1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When the bridge is being inspected under non-flood conditions, it can be difficult to imagine the entire hydraulic opening filled with water.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600" name="Google Shape;600;p1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1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1990 flood on Battle River, Hwy 2A, just S of Ponoka.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
        <p:nvSpPr>
          <p:cNvPr id="608" name="Google Shape;608;p1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1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Example of damage that floods can cause, sometimes not evident until water has receded.</a:t>
            </a:r>
            <a:endParaRPr/>
          </a:p>
          <a:p>
            <a:pPr marL="0" lvl="0" indent="0" algn="l" rtl="0">
              <a:spcBef>
                <a:spcPts val="360"/>
              </a:spcBef>
              <a:spcAft>
                <a:spcPts val="0"/>
              </a:spcAft>
              <a:buNone/>
            </a:pPr>
            <a:r>
              <a:rPr lang="en-US">
                <a:latin typeface="Arial"/>
                <a:ea typeface="Arial"/>
                <a:cs typeface="Arial"/>
                <a:sym typeface="Arial"/>
              </a:rPr>
              <a:t>Void behind abutment caused by loss of material under or around abutment.</a:t>
            </a:r>
            <a:endParaRPr/>
          </a:p>
          <a:p>
            <a:pPr marL="0" lvl="0" indent="0" algn="l" rtl="0">
              <a:spcBef>
                <a:spcPts val="360"/>
              </a:spcBef>
              <a:spcAft>
                <a:spcPts val="0"/>
              </a:spcAft>
              <a:buNone/>
            </a:pPr>
            <a:r>
              <a:rPr lang="en-US">
                <a:latin typeface="Arial"/>
                <a:ea typeface="Arial"/>
                <a:cs typeface="Arial"/>
                <a:sym typeface="Arial"/>
              </a:rPr>
              <a:t>Story – RCMP vehicle almost ended up in hole.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
        <p:nvSpPr>
          <p:cNvPr id="616" name="Google Shape;616;p1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7" name="Google Shape;617;p1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The storm that accompanied the tornado that struck Edmonton passed over the Simonette basin dropping ~120mm of rain on the first day.  The next day, it reversed its course dropping another ~120mm of rain on this basin.  This is considered a very extreme event.</a:t>
            </a:r>
            <a:endParaRPr/>
          </a:p>
          <a:p>
            <a:pPr marL="0" lvl="0" indent="-76200" algn="l" rtl="0">
              <a:spcBef>
                <a:spcPts val="360"/>
              </a:spcBef>
              <a:spcAft>
                <a:spcPts val="0"/>
              </a:spcAft>
              <a:buClr>
                <a:schemeClr val="dk1"/>
              </a:buClr>
              <a:buSzPts val="1200"/>
              <a:buFont typeface="Times New Roman"/>
              <a:buChar char="•"/>
            </a:pPr>
            <a:r>
              <a:rPr lang="en-US"/>
              <a:t>This photo shows water flowing over the road to the south.  In some cases on low volume roads, the approach road is deliberately designed to be lower than the bridge to act as a flow relief channel</a:t>
            </a:r>
            <a:endParaRPr/>
          </a:p>
          <a:p>
            <a:pPr marL="0" lvl="0" indent="-76200" algn="l" rtl="0">
              <a:spcBef>
                <a:spcPts val="360"/>
              </a:spcBef>
              <a:spcAft>
                <a:spcPts val="0"/>
              </a:spcAft>
              <a:buClr>
                <a:schemeClr val="dk1"/>
              </a:buClr>
              <a:buSzPts val="1200"/>
              <a:buFont typeface="Times New Roman"/>
              <a:buChar char="•"/>
            </a:pPr>
            <a:r>
              <a:rPr lang="en-US"/>
              <a:t>Note the accumulation of drift at the u/s face of the bridge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
        <p:nvSpPr>
          <p:cNvPr id="624" name="Google Shape;624;p1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1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A closer look at the drift accumulation at the bridge as all freeboard has been lost</a:t>
            </a:r>
            <a:endParaRPr/>
          </a:p>
          <a:p>
            <a:pPr marL="0" lvl="0" indent="0" algn="l" rtl="0">
              <a:spcBef>
                <a:spcPts val="36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
        <p:nvSpPr>
          <p:cNvPr id="632" name="Google Shape;632;p1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p1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Note that the bridge is still aligned with the roadway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
        <p:nvSpPr>
          <p:cNvPr id="648" name="Google Shape;648;p2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p2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Bridge is no longer aligned with the road as trusses have been removed from the substructure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r>
              <a:rPr lang="en-CA" dirty="0"/>
              <a:t>How a typical site looks in the field. </a:t>
            </a:r>
            <a:endParaRPr dirty="0"/>
          </a:p>
        </p:txBody>
      </p:sp>
      <p:sp>
        <p:nvSpPr>
          <p:cNvPr id="154" name="Google Shape;154;p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
        <p:nvSpPr>
          <p:cNvPr id="656" name="Google Shape;656;p2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7" name="Google Shape;657;p2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Trusses getting carried off 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664" name="Google Shape;664;p2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2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Row River in Cochrane, Water levels within 0.5m of bottom chord – no room to pass flood debris.</a:t>
            </a:r>
            <a:endParaRPr dirty="0"/>
          </a:p>
        </p:txBody>
      </p:sp>
    </p:spTree>
    <p:extLst>
      <p:ext uri="{BB962C8B-B14F-4D97-AF65-F5344CB8AC3E}">
        <p14:creationId xmlns:p14="http://schemas.microsoft.com/office/powerpoint/2010/main" val="1790383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Row River in Cochrane, Water levels to back yards of north bank houses.</a:t>
            </a:r>
            <a:endParaRPr dirty="0"/>
          </a:p>
        </p:txBody>
      </p:sp>
    </p:spTree>
    <p:extLst>
      <p:ext uri="{BB962C8B-B14F-4D97-AF65-F5344CB8AC3E}">
        <p14:creationId xmlns:p14="http://schemas.microsoft.com/office/powerpoint/2010/main" val="2299061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Elbow River south of Cochrane, Water level to girder tops (picture is after water receded. 1/2 of South approach washed out – overflow to south and overtopped Hwy. 22 and Hwy. 8.</a:t>
            </a:r>
            <a:endParaRPr dirty="0"/>
          </a:p>
        </p:txBody>
      </p:sp>
    </p:spTree>
    <p:extLst>
      <p:ext uri="{BB962C8B-B14F-4D97-AF65-F5344CB8AC3E}">
        <p14:creationId xmlns:p14="http://schemas.microsoft.com/office/powerpoint/2010/main" val="810003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Elbow River south of Cochrane. ½ South approach washed out – overflow to south for 3 km and overtopped Hwy. 22 and Hwy. 8.</a:t>
            </a:r>
            <a:endParaRPr dirty="0"/>
          </a:p>
        </p:txBody>
      </p:sp>
    </p:spTree>
    <p:extLst>
      <p:ext uri="{BB962C8B-B14F-4D97-AF65-F5344CB8AC3E}">
        <p14:creationId xmlns:p14="http://schemas.microsoft.com/office/powerpoint/2010/main" val="125882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1974 Spring Flood - Iron Creek near Hardisty</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bridge is operating slightly beyond it’s design capacity.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Lac Des Arc 2013 post flood after water levels receded. Gravel wash; high volume of debris/sediment. Bridge causing restriction compared to channel width</a:t>
            </a:r>
            <a:endParaRPr dirty="0"/>
          </a:p>
          <a:p>
            <a:pPr marL="0" lvl="0" indent="0" algn="l" rtl="0">
              <a:spcBef>
                <a:spcPts val="360"/>
              </a:spcBef>
              <a:spcAft>
                <a:spcPts val="0"/>
              </a:spcAft>
              <a:buClr>
                <a:schemeClr val="dk1"/>
              </a:buClr>
              <a:buSzPts val="1200"/>
              <a:buFont typeface="Times New Roman"/>
              <a:buNone/>
            </a:pPr>
            <a:endParaRPr dirty="0">
              <a:latin typeface="Arial"/>
              <a:ea typeface="Arial"/>
              <a:cs typeface="Arial"/>
              <a:sym typeface="Arial"/>
            </a:endParaRPr>
          </a:p>
          <a:p>
            <a:pPr marL="0" lvl="0" indent="0" algn="l" rtl="0">
              <a:spcBef>
                <a:spcPts val="360"/>
              </a:spcBef>
              <a:spcAft>
                <a:spcPts val="0"/>
              </a:spcAft>
              <a:buClr>
                <a:schemeClr val="dk1"/>
              </a:buClr>
              <a:buSzPts val="1200"/>
              <a:buFont typeface="Arial"/>
              <a:buNone/>
            </a:pPr>
            <a:r>
              <a:rPr lang="en-US" dirty="0">
                <a:latin typeface="Arial"/>
                <a:ea typeface="Arial"/>
                <a:cs typeface="Arial"/>
                <a:sym typeface="Arial"/>
              </a:rPr>
              <a:t>.</a:t>
            </a:r>
            <a:endParaRPr dirty="0"/>
          </a:p>
        </p:txBody>
      </p:sp>
    </p:spTree>
    <p:extLst>
      <p:ext uri="{BB962C8B-B14F-4D97-AF65-F5344CB8AC3E}">
        <p14:creationId xmlns:p14="http://schemas.microsoft.com/office/powerpoint/2010/main" val="1179733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Lac Des Arc 2013 Spring Flood washed out both approach roads due to severe restriction and </a:t>
            </a:r>
            <a:r>
              <a:rPr lang="en-US" dirty="0" err="1">
                <a:latin typeface="Arial"/>
                <a:ea typeface="Arial"/>
                <a:cs typeface="Arial"/>
                <a:sym typeface="Arial"/>
              </a:rPr>
              <a:t>undersidersized</a:t>
            </a:r>
            <a:r>
              <a:rPr lang="en-US" dirty="0">
                <a:latin typeface="Arial"/>
                <a:ea typeface="Arial"/>
                <a:cs typeface="Arial"/>
                <a:sym typeface="Arial"/>
              </a:rPr>
              <a:t> bridge opening</a:t>
            </a:r>
            <a:endParaRPr dirty="0">
              <a:latin typeface="Arial"/>
              <a:ea typeface="Arial"/>
              <a:cs typeface="Arial"/>
              <a:sym typeface="Arial"/>
            </a:endParaRPr>
          </a:p>
          <a:p>
            <a:pPr marL="0" lvl="0" indent="0" algn="l" rtl="0">
              <a:spcBef>
                <a:spcPts val="360"/>
              </a:spcBef>
              <a:spcAft>
                <a:spcPts val="0"/>
              </a:spcAft>
              <a:buClr>
                <a:schemeClr val="dk1"/>
              </a:buClr>
              <a:buSzPts val="1200"/>
              <a:buFont typeface="Arial"/>
              <a:buNone/>
            </a:pPr>
            <a:r>
              <a:rPr lang="en-US" dirty="0">
                <a:latin typeface="Arial"/>
                <a:ea typeface="Arial"/>
                <a:cs typeface="Arial"/>
                <a:sym typeface="Arial"/>
              </a:rPr>
              <a:t>.</a:t>
            </a:r>
            <a:endParaRPr dirty="0"/>
          </a:p>
        </p:txBody>
      </p:sp>
    </p:spTree>
    <p:extLst>
      <p:ext uri="{BB962C8B-B14F-4D97-AF65-F5344CB8AC3E}">
        <p14:creationId xmlns:p14="http://schemas.microsoft.com/office/powerpoint/2010/main" val="273815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160" name="Google Shape;160;p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3:notes"/>
          <p:cNvSpPr txBox="1">
            <a:spLocks noGrp="1"/>
          </p:cNvSpPr>
          <p:nvPr>
            <p:ph type="body" idx="1"/>
          </p:nvPr>
        </p:nvSpPr>
        <p:spPr>
          <a:xfrm>
            <a:off x="542925" y="4403725"/>
            <a:ext cx="6054725" cy="4171950"/>
          </a:xfrm>
          <a:prstGeom prst="rect">
            <a:avLst/>
          </a:prstGeom>
          <a:noFill/>
          <a:ln>
            <a:noFill/>
          </a:ln>
        </p:spPr>
        <p:txBody>
          <a:bodyPr spcFirstLastPara="1" wrap="square" lIns="91100" tIns="45550" rIns="91100" bIns="45550" anchor="t" anchorCtr="0">
            <a:noAutofit/>
          </a:bodyPr>
          <a:lstStyle/>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Hydrotechnical Design – how much water to design for</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ATEC guidelines</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River Issues</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Lateral – stream alignment</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Vertical – scour, degradation</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Blockage – drift, ice …</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RPW – rock riprap, guidebanks, spurs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688" name="Google Shape;688;p2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2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Close to peak of June 1972 flood.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Bridge opening less than channel width, alignment also an issue.</a:t>
            </a:r>
          </a:p>
          <a:p>
            <a:pPr marL="0" lvl="0" indent="-76200" algn="l" rtl="0">
              <a:spcBef>
                <a:spcPts val="360"/>
              </a:spcBef>
              <a:spcAft>
                <a:spcPts val="0"/>
              </a:spcAft>
              <a:buClr>
                <a:schemeClr val="dk1"/>
              </a:buClr>
              <a:buSzPts val="1200"/>
              <a:buFont typeface="Arial"/>
              <a:buChar char="•"/>
            </a:pPr>
            <a:r>
              <a:rPr lang="en-US" dirty="0">
                <a:latin typeface="Arial"/>
                <a:cs typeface="Arial"/>
                <a:sym typeface="Arial"/>
              </a:rPr>
              <a:t>Spurs to try to direct flow</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left approach span was washed out.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696" name="Google Shape;696;p2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2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Nelson Ck near Lodgepole - Local Road – After July 1986 flood.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Note hanging invert (located above streambed), d/s erosion, embankment erosion</a:t>
            </a:r>
          </a:p>
          <a:p>
            <a:pPr marL="0" lvl="0" indent="-76200" algn="l" rtl="0">
              <a:spcBef>
                <a:spcPts val="360"/>
              </a:spcBef>
              <a:spcAft>
                <a:spcPts val="0"/>
              </a:spcAft>
              <a:buClr>
                <a:schemeClr val="dk1"/>
              </a:buClr>
              <a:buSzPts val="1200"/>
              <a:buFont typeface="Arial"/>
              <a:buChar char="•"/>
            </a:pPr>
            <a:r>
              <a:rPr lang="en-US" dirty="0">
                <a:latin typeface="Arial"/>
                <a:cs typeface="Arial"/>
                <a:sym typeface="Arial"/>
              </a:rPr>
              <a:t>Example of culvert constriction, flow expansion and contraction</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704" name="Google Shape;704;p2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 name="Google Shape;705;p2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View form d/s at lower flow – note scour pool.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9: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r>
              <a:rPr lang="en-CA" dirty="0"/>
              <a:t>Hwy 40</a:t>
            </a:r>
            <a:endParaRPr dirty="0"/>
          </a:p>
        </p:txBody>
      </p:sp>
      <p:sp>
        <p:nvSpPr>
          <p:cNvPr id="712" name="Google Shape;712;p2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
        <p:nvSpPr>
          <p:cNvPr id="719" name="Google Shape;719;p3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0" name="Google Shape;720;p3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1990 Flood - Bald Mountain Creek - Hwy 40 - S of Grande Prairie</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Close-up of flow expansion at outlet - hydraulic jump formed as flow was converted from supercritical in pipe to subcritical in the channel</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Fortunately a lot of the hydraulic jump was located at the concrete end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Eye witnesses reported large noise and vibrations from the jump</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Notice that the water surface is well below the crown and roadway surface. This drop across the roadway is what drives the water through the pipe, but it also means the roadway is acting as a dam.</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
        <p:nvSpPr>
          <p:cNvPr id="727" name="Google Shape;727;p3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3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1990 Flood - Bald Mountain Creek - Hwy 40 - S of Grande Prairie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Looking d/s at flow expansion – erosion of opposite bank some distance away.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
        <p:nvSpPr>
          <p:cNvPr id="735" name="Google Shape;735;p3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1990 Flood - Bald Mountain Creek - Hwy 40 - S of Grande Prairie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Same area after the flood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743" name="Google Shape;743;p3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3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1990 flood – local road.</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Water ponded u/s, vortexes located above culvert inlets.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
        <p:nvSpPr>
          <p:cNvPr id="751" name="Google Shape;751;p3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3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t>Same site, looking d/s.</a:t>
            </a:r>
            <a:endParaRPr/>
          </a:p>
          <a:p>
            <a:pPr marL="0" lvl="0" indent="0" algn="l" rtl="0">
              <a:spcBef>
                <a:spcPts val="360"/>
              </a:spcBef>
              <a:spcAft>
                <a:spcPts val="0"/>
              </a:spcAft>
              <a:buNone/>
            </a:pPr>
            <a:endParaRPr/>
          </a:p>
          <a:p>
            <a:pPr marL="0" lvl="0" indent="0" algn="l" rtl="0">
              <a:spcBef>
                <a:spcPts val="360"/>
              </a:spcBef>
              <a:spcAft>
                <a:spcPts val="0"/>
              </a:spcAft>
              <a:buNone/>
            </a:pPr>
            <a:r>
              <a:rPr lang="en-US"/>
              <a:t>Note water level lower, flow much more rough at expansion.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759" name="Google Shape;759;p3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0" name="Google Shape;760;p3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1986 flood – local road.</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Loss of culvert backfill material due to lack of a clay seal.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Pipe was not damaged until truck drove through “road closed” barrier and landed on top of unsupported pipe.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68" name="Google Shape;168;p4: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4: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767" name="Google Shape;767;p3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8" name="Google Shape;768;p3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Watercourse culvert on local road near Spirit River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Severe uplift failure as a result of running under head.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775" name="Google Shape;775;p37: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6" name="Google Shape;776;p37: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5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8: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endParaRPr/>
          </a:p>
        </p:txBody>
      </p:sp>
      <p:sp>
        <p:nvSpPr>
          <p:cNvPr id="785" name="Google Shape;785;p3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862" name="Google Shape;862;p3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3" name="Google Shape;863;p3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Alignment changes can be tracked using historic airphotos</a:t>
            </a:r>
            <a:endParaRPr/>
          </a:p>
          <a:p>
            <a:pPr marL="0" lvl="0" indent="0" algn="l" rtl="0">
              <a:spcBef>
                <a:spcPts val="360"/>
              </a:spcBef>
              <a:spcAft>
                <a:spcPts val="0"/>
              </a:spcAft>
              <a:buNone/>
            </a:pPr>
            <a:r>
              <a:rPr lang="en-US">
                <a:latin typeface="Arial"/>
                <a:ea typeface="Arial"/>
                <a:cs typeface="Arial"/>
                <a:sym typeface="Arial"/>
              </a:rPr>
              <a:t>Note cutoffs between 1920 and 1950, and in 2001.</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870" name="Google Shape;870;p4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4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June 1990 flood, Hwy 722.</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Note d/s bank erosion, loss of property.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878" name="Google Shape;878;p4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4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Local Road near Water Valley.</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U/s bend continues to migrate to south – loss of land, likely impact on RPW in future.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878" name="Google Shape;878;p4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4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CA" dirty="0">
                <a:latin typeface="Arial"/>
                <a:ea typeface="Arial"/>
                <a:cs typeface="Arial"/>
                <a:sym typeface="Arial"/>
              </a:rPr>
              <a:t>Local Road Del Bonita. WCTS (BGR) rock berm placed to mitigate </a:t>
            </a:r>
            <a:r>
              <a:rPr lang="en-US" dirty="0">
                <a:latin typeface="Arial"/>
                <a:ea typeface="Arial"/>
                <a:cs typeface="Arial"/>
                <a:sym typeface="Arial"/>
              </a:rPr>
              <a:t>U/S channel migrating to south and protect road.</a:t>
            </a:r>
            <a:endParaRPr dirty="0"/>
          </a:p>
        </p:txBody>
      </p:sp>
    </p:spTree>
    <p:extLst>
      <p:ext uri="{BB962C8B-B14F-4D97-AF65-F5344CB8AC3E}">
        <p14:creationId xmlns:p14="http://schemas.microsoft.com/office/powerpoint/2010/main" val="2556558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894" name="Google Shape;894;p4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4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1988 Flood - Island Ck - Hwy 33 - S of Slave Lake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Channel removed about 50m of highway fill to the north and about 10m of fill to the south of the 18m bridge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Braided streams can switch channel alignments very quickly.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910" name="Google Shape;910;p4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1" name="Google Shape;911;p4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Island Ck - Hwy 33 - S of Slave Lake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Looking d/s at new bridge - note the growth around the spurs in the foreground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918" name="Google Shape;918;p4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9" name="Google Shape;919;p4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1989 Flood - Whitehorse Ck near Cadomin - Local Road</a:t>
            </a:r>
            <a:endParaRPr/>
          </a:p>
          <a:p>
            <a:pPr marL="0" lvl="0" indent="-76200" algn="l" rtl="0">
              <a:spcBef>
                <a:spcPts val="360"/>
              </a:spcBef>
              <a:spcAft>
                <a:spcPts val="0"/>
              </a:spcAft>
              <a:buClr>
                <a:schemeClr val="dk1"/>
              </a:buClr>
              <a:buSzPts val="1200"/>
              <a:buFont typeface="Times New Roman"/>
              <a:buChar char="•"/>
            </a:pPr>
            <a:r>
              <a:rPr lang="en-US"/>
              <a:t>Flood washed out ~ 30m of road fill to the north of the 18m bridge</a:t>
            </a:r>
            <a:endParaRPr/>
          </a:p>
          <a:p>
            <a:pPr marL="0" lvl="0" indent="-76200" algn="l" rtl="0">
              <a:spcBef>
                <a:spcPts val="360"/>
              </a:spcBef>
              <a:spcAft>
                <a:spcPts val="0"/>
              </a:spcAft>
              <a:buClr>
                <a:schemeClr val="dk1"/>
              </a:buClr>
              <a:buSzPts val="1200"/>
              <a:buFont typeface="Times New Roman"/>
              <a:buChar char="•"/>
            </a:pPr>
            <a:r>
              <a:rPr lang="en-US"/>
              <a:t>There was a gravel berm located on the left (north) bank u/s of the bridge in front of the campground prior to the flood but it was demolished by the flood</a:t>
            </a:r>
            <a:endParaRPr/>
          </a:p>
          <a:p>
            <a:pPr marL="0" lvl="0" indent="0" algn="l" rtl="0">
              <a:spcBef>
                <a:spcPts val="36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77" name="Google Shape;177;p5: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p5: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t>*on exam*  Hydrologic Cycle : Evaporation from groundwater, lakes, rivers, streams, oceans up to atmosphere and results in precipitation in form of snow (snow melt from mountains) rain, hail to continue cycle</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b="1" dirty="0"/>
              <a:t>Precipitation</a:t>
            </a:r>
            <a:r>
              <a:rPr lang="en-US" dirty="0"/>
              <a:t> - rain, snow, sleet</a:t>
            </a:r>
            <a:endParaRPr dirty="0"/>
          </a:p>
          <a:p>
            <a:pPr marL="0" lvl="0" indent="0" algn="l" rtl="0">
              <a:spcBef>
                <a:spcPts val="360"/>
              </a:spcBef>
              <a:spcAft>
                <a:spcPts val="0"/>
              </a:spcAft>
              <a:buNone/>
            </a:pPr>
            <a:r>
              <a:rPr lang="en-US" b="1" dirty="0"/>
              <a:t>Interception</a:t>
            </a:r>
            <a:r>
              <a:rPr lang="en-US" dirty="0"/>
              <a:t> – intercepted; precipitation prevented from reaching the ground </a:t>
            </a:r>
            <a:endParaRPr dirty="0"/>
          </a:p>
          <a:p>
            <a:pPr marL="0" lvl="0" indent="0" algn="l" rtl="0">
              <a:spcBef>
                <a:spcPts val="360"/>
              </a:spcBef>
              <a:spcAft>
                <a:spcPts val="0"/>
              </a:spcAft>
              <a:buNone/>
            </a:pPr>
            <a:r>
              <a:rPr lang="en-US" b="1" dirty="0"/>
              <a:t>Infiltration</a:t>
            </a:r>
            <a:r>
              <a:rPr lang="en-US" dirty="0"/>
              <a:t> - Water absorbed by the ground; groundwater flow</a:t>
            </a:r>
            <a:endParaRPr dirty="0"/>
          </a:p>
          <a:p>
            <a:pPr marL="0" lvl="0" indent="0" algn="l" rtl="0">
              <a:spcBef>
                <a:spcPts val="360"/>
              </a:spcBef>
              <a:spcAft>
                <a:spcPts val="0"/>
              </a:spcAft>
              <a:buNone/>
            </a:pPr>
            <a:r>
              <a:rPr lang="en-US" b="1" dirty="0"/>
              <a:t>Runoff</a:t>
            </a:r>
            <a:r>
              <a:rPr lang="en-US" dirty="0"/>
              <a:t> - Water that flows on the ground surface; overland or in streams</a:t>
            </a:r>
            <a:endParaRPr dirty="0"/>
          </a:p>
          <a:p>
            <a:pPr marL="0" lvl="0" indent="0" algn="l" rtl="0">
              <a:spcBef>
                <a:spcPts val="360"/>
              </a:spcBef>
              <a:spcAft>
                <a:spcPts val="0"/>
              </a:spcAft>
              <a:buNone/>
            </a:pPr>
            <a:r>
              <a:rPr lang="en-US" b="1" dirty="0"/>
              <a:t>Evaporation</a:t>
            </a:r>
            <a:r>
              <a:rPr lang="en-US" dirty="0"/>
              <a:t> - water returned to the atmosphere as </a:t>
            </a:r>
            <a:r>
              <a:rPr lang="en-US" dirty="0" err="1"/>
              <a:t>vapour</a:t>
            </a:r>
            <a:r>
              <a:rPr lang="en-US" dirty="0"/>
              <a:t> (also transpiration)</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4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926" name="Google Shape;926;p4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p4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1989 Flood - Whitehorse Ck near Cadomin - Local Road</a:t>
            </a:r>
            <a:endParaRPr/>
          </a:p>
          <a:p>
            <a:pPr marL="0" lvl="0" indent="-76200" algn="l" rtl="0">
              <a:spcBef>
                <a:spcPts val="360"/>
              </a:spcBef>
              <a:spcAft>
                <a:spcPts val="0"/>
              </a:spcAft>
              <a:buClr>
                <a:schemeClr val="dk1"/>
              </a:buClr>
              <a:buSzPts val="1200"/>
              <a:buFont typeface="Times New Roman"/>
              <a:buChar char="•"/>
            </a:pPr>
            <a:r>
              <a:rPr lang="en-US"/>
              <a:t>Looking u/s at eroded channel</a:t>
            </a:r>
            <a:endParaRPr/>
          </a:p>
          <a:p>
            <a:pPr marL="0" lvl="0" indent="-76200" algn="l" rtl="0">
              <a:spcBef>
                <a:spcPts val="360"/>
              </a:spcBef>
              <a:spcAft>
                <a:spcPts val="0"/>
              </a:spcAft>
              <a:buClr>
                <a:schemeClr val="dk1"/>
              </a:buClr>
              <a:buSzPts val="1200"/>
              <a:buFont typeface="Times New Roman"/>
              <a:buChar char="•"/>
            </a:pPr>
            <a:r>
              <a:rPr lang="en-US"/>
              <a:t>Right (south) abutment was protected by a natural rock outcrop</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4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942" name="Google Shape;942;p4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4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2007 photo looking U/S at 1989 bridge replacement.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5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
        <p:nvSpPr>
          <p:cNvPr id="950" name="Google Shape;950;p5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p5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2007 photo looking d/s at ~ 2005 culvert</a:t>
            </a:r>
            <a:endParaRPr/>
          </a:p>
          <a:p>
            <a:pPr marL="0" lvl="0" indent="-76200" algn="l" rtl="0">
              <a:spcBef>
                <a:spcPts val="360"/>
              </a:spcBef>
              <a:spcAft>
                <a:spcPts val="0"/>
              </a:spcAft>
              <a:buClr>
                <a:schemeClr val="dk1"/>
              </a:buClr>
              <a:buSzPts val="1200"/>
              <a:buFont typeface="Times New Roman"/>
              <a:buChar char="•"/>
            </a:pPr>
            <a:r>
              <a:rPr lang="en-US"/>
              <a:t>~ 24m open bottom arch built by mining company</a:t>
            </a:r>
            <a:endParaRPr/>
          </a:p>
          <a:p>
            <a:pPr marL="0" lvl="0" indent="-76200" algn="l" rtl="0">
              <a:spcBef>
                <a:spcPts val="360"/>
              </a:spcBef>
              <a:spcAft>
                <a:spcPts val="0"/>
              </a:spcAft>
              <a:buClr>
                <a:schemeClr val="dk1"/>
              </a:buClr>
              <a:buSzPts val="1200"/>
              <a:buFont typeface="Times New Roman"/>
              <a:buChar char="•"/>
            </a:pPr>
            <a:r>
              <a:rPr lang="en-US"/>
              <a:t>susceptible to failure should channel migrate as per July 1989 flood.</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5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
        <p:nvSpPr>
          <p:cNvPr id="958" name="Google Shape;958;p5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9" name="Google Shape;959;p5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968" name="Google Shape;968;p5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9" name="Google Shape;969;p5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1989 Flood - Whitecourt Ck - SE of Whitecourt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Drift accumulation at u/s end of culvert partially blocking the entrance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Blockage results in higher u/s water levels and increased differential pressures on the culvert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Note that the highest piece of drift does not necessarily coincide with high water level as it may have been shoved up the embankment by the flowing water or may have been pulled out by a maintenance crew</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976" name="Google Shape;976;p5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7" name="Google Shape;977;p5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Heart River near High Prairie</a:t>
            </a:r>
            <a:endParaRPr/>
          </a:p>
          <a:p>
            <a:pPr marL="0" lvl="0" indent="0" algn="l" rtl="0">
              <a:spcBef>
                <a:spcPts val="360"/>
              </a:spcBef>
              <a:spcAft>
                <a:spcPts val="0"/>
              </a:spcAft>
              <a:buNone/>
            </a:pPr>
            <a:r>
              <a:rPr lang="en-US">
                <a:latin typeface="Arial"/>
                <a:ea typeface="Arial"/>
                <a:cs typeface="Arial"/>
                <a:sym typeface="Arial"/>
              </a:rPr>
              <a:t>Deadfall, beaver activity and landslides move debris downslope onto the river edges where it can be mobilized.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June 1990 flood – SH727 near Spirit River.</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July 2013 flood – Hwy. 1 near Canmore. 80% blockage at inlet of 2490 mm pipe</a:t>
            </a:r>
            <a:endParaRPr dirty="0">
              <a:latin typeface="Arial"/>
              <a:ea typeface="Arial"/>
              <a:cs typeface="Arial"/>
              <a:sym typeface="Arial"/>
            </a:endParaRPr>
          </a:p>
        </p:txBody>
      </p:sp>
    </p:spTree>
    <p:extLst>
      <p:ext uri="{BB962C8B-B14F-4D97-AF65-F5344CB8AC3E}">
        <p14:creationId xmlns:p14="http://schemas.microsoft.com/office/powerpoint/2010/main" val="122135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July 2013 flood – Hwy. 1 near Canmore. 80% blockage at inlet of 2490 mm pipe diverted flow along TCH and undermined shoulder</a:t>
            </a:r>
            <a:endParaRPr dirty="0">
              <a:latin typeface="Arial"/>
              <a:ea typeface="Arial"/>
              <a:cs typeface="Arial"/>
              <a:sym typeface="Arial"/>
            </a:endParaRPr>
          </a:p>
        </p:txBody>
      </p:sp>
    </p:spTree>
    <p:extLst>
      <p:ext uri="{BB962C8B-B14F-4D97-AF65-F5344CB8AC3E}">
        <p14:creationId xmlns:p14="http://schemas.microsoft.com/office/powerpoint/2010/main" val="3224298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5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
        <p:nvSpPr>
          <p:cNvPr id="1001" name="Google Shape;1001;p5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2" name="Google Shape;1002;p5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Ice jams – right conditions of ice strength and increase in flow – more common in northerly flowing rivers.</a:t>
            </a:r>
            <a:endParaRPr/>
          </a:p>
          <a:p>
            <a:pPr marL="0" lvl="0" indent="0" algn="l" rtl="0">
              <a:spcBef>
                <a:spcPts val="360"/>
              </a:spcBef>
              <a:spcAft>
                <a:spcPts val="0"/>
              </a:spcAft>
              <a:buNone/>
            </a:pPr>
            <a:r>
              <a:rPr lang="en-US">
                <a:latin typeface="Arial"/>
                <a:ea typeface="Arial"/>
                <a:cs typeface="Arial"/>
                <a:sym typeface="Arial"/>
              </a:rPr>
              <a:t>Can result in drastic increase in stage due to roughness on surface e.g. Athabasca River at Fort McMurray – HI 6 – 8m higher than HW.</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85" name="Google Shape;185;p6: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6: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dirty="0"/>
              <a:t>Hydrological Response</a:t>
            </a:r>
          </a:p>
          <a:p>
            <a:pPr marL="0" lvl="0" indent="0" algn="l" rtl="0">
              <a:spcBef>
                <a:spcPts val="0"/>
              </a:spcBef>
              <a:spcAft>
                <a:spcPts val="0"/>
              </a:spcAft>
              <a:buNone/>
            </a:pPr>
            <a:r>
              <a:rPr lang="en-US" b="1" dirty="0"/>
              <a:t>Area</a:t>
            </a:r>
            <a:r>
              <a:rPr lang="en-US" dirty="0"/>
              <a:t> - it is unlikely that one rainfall will entirely cover a basin at peak intensity.</a:t>
            </a:r>
            <a:endParaRPr dirty="0"/>
          </a:p>
          <a:p>
            <a:pPr marL="0" lvl="0" indent="0" algn="l" rtl="0">
              <a:spcBef>
                <a:spcPts val="360"/>
              </a:spcBef>
              <a:spcAft>
                <a:spcPts val="0"/>
              </a:spcAft>
              <a:buNone/>
            </a:pPr>
            <a:r>
              <a:rPr lang="en-US" b="1" dirty="0"/>
              <a:t>Shape</a:t>
            </a:r>
            <a:r>
              <a:rPr lang="en-US" dirty="0"/>
              <a:t> - Elongated vs round basins, will impact how fast water will runoff </a:t>
            </a:r>
            <a:endParaRPr dirty="0"/>
          </a:p>
          <a:p>
            <a:pPr marL="0" lvl="0" indent="0" algn="l" rtl="0">
              <a:spcBef>
                <a:spcPts val="360"/>
              </a:spcBef>
              <a:spcAft>
                <a:spcPts val="0"/>
              </a:spcAft>
              <a:buNone/>
            </a:pPr>
            <a:r>
              <a:rPr lang="en-US" b="1" dirty="0"/>
              <a:t>Slope</a:t>
            </a:r>
            <a:r>
              <a:rPr lang="en-US" dirty="0"/>
              <a:t> -  Steeper basins respond more quickly with higher peaks and shorter durations. “Flash floods”</a:t>
            </a:r>
            <a:endParaRPr dirty="0"/>
          </a:p>
          <a:p>
            <a:pPr marL="0" lvl="0" indent="0" algn="l" rtl="0">
              <a:spcBef>
                <a:spcPts val="360"/>
              </a:spcBef>
              <a:spcAft>
                <a:spcPts val="0"/>
              </a:spcAft>
              <a:buNone/>
            </a:pPr>
            <a:r>
              <a:rPr lang="en-US" b="1" dirty="0"/>
              <a:t>Storage</a:t>
            </a:r>
            <a:r>
              <a:rPr lang="en-US" dirty="0"/>
              <a:t> - percentage of basin area covered by lakes, sloughs, etc.  Storage reduces the flow peak and increase the duration.</a:t>
            </a:r>
            <a:endParaRPr dirty="0"/>
          </a:p>
          <a:p>
            <a:pPr marL="0" lvl="0" indent="0" algn="l" rtl="0">
              <a:spcBef>
                <a:spcPts val="360"/>
              </a:spcBef>
              <a:spcAft>
                <a:spcPts val="0"/>
              </a:spcAft>
              <a:buNone/>
            </a:pPr>
            <a:r>
              <a:rPr lang="en-US" b="1" dirty="0"/>
              <a:t>Density</a:t>
            </a:r>
            <a:r>
              <a:rPr lang="en-US" dirty="0"/>
              <a:t> – Number of channels/area.  Higher values indicate well drained basins with higher flow concentration.</a:t>
            </a:r>
            <a:endParaRPr dirty="0"/>
          </a:p>
          <a:p>
            <a:pPr marL="0" lvl="0" indent="0" algn="l" rtl="0">
              <a:spcBef>
                <a:spcPts val="360"/>
              </a:spcBef>
              <a:spcAft>
                <a:spcPts val="0"/>
              </a:spcAft>
              <a:buNone/>
            </a:pPr>
            <a:r>
              <a:rPr lang="en-US" b="1" dirty="0"/>
              <a:t>Vegetation</a:t>
            </a:r>
            <a:r>
              <a:rPr lang="en-US" dirty="0"/>
              <a:t> - Higher amounts of vegetation will increase infiltration and flow routing.</a:t>
            </a:r>
            <a:endParaRPr dirty="0"/>
          </a:p>
          <a:p>
            <a:pPr marL="0" lvl="0" indent="0" algn="l" rtl="0">
              <a:spcBef>
                <a:spcPts val="360"/>
              </a:spcBef>
              <a:spcAft>
                <a:spcPts val="0"/>
              </a:spcAft>
              <a:buNone/>
            </a:pPr>
            <a:r>
              <a:rPr lang="en-US" b="1" dirty="0"/>
              <a:t>Soil Type</a:t>
            </a:r>
            <a:r>
              <a:rPr lang="en-US" dirty="0"/>
              <a:t> - sands and gravels having high infiltration rates and clays having much lower capacities.</a:t>
            </a:r>
            <a:endParaRPr dirty="0"/>
          </a:p>
          <a:p>
            <a:pPr marL="0" lvl="0" indent="0" algn="l" rtl="0">
              <a:spcBef>
                <a:spcPts val="360"/>
              </a:spcBef>
              <a:spcAft>
                <a:spcPts val="0"/>
              </a:spcAft>
              <a:buNone/>
            </a:pPr>
            <a:r>
              <a:rPr lang="en-US" b="1" dirty="0"/>
              <a:t>Initial Moisture</a:t>
            </a:r>
            <a:r>
              <a:rPr lang="en-US" dirty="0"/>
              <a:t> - degree of saturation of soil prior to storm will impact response.</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5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
        <p:nvSpPr>
          <p:cNvPr id="1009" name="Google Shape;1009;p5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0" name="Google Shape;1010;p5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These ice scars can be seen facing upstream on trees right at the top of bank. </a:t>
            </a:r>
            <a:endParaRPr/>
          </a:p>
          <a:p>
            <a:pPr marL="0" lvl="0" indent="0" algn="l" rtl="0">
              <a:spcBef>
                <a:spcPts val="360"/>
              </a:spcBef>
              <a:spcAft>
                <a:spcPts val="0"/>
              </a:spcAft>
              <a:buNone/>
            </a:pPr>
            <a:r>
              <a:rPr lang="en-US">
                <a:latin typeface="Arial"/>
                <a:ea typeface="Arial"/>
                <a:cs typeface="Arial"/>
                <a:sym typeface="Arial"/>
              </a:rPr>
              <a:t>This information is extremely valuable to bridge designers.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
        <p:nvSpPr>
          <p:cNvPr id="1017" name="Google Shape;1017;p5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5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Ice scars can also be found on the bridge structure itself in the form of:</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 abrasion to timber pier piles, mass concrete piers or nose irons,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scraped paint on pipe piles,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bending of lower elements of truss structures.</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1017" name="Google Shape;1017;p5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5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dirty="0">
                <a:latin typeface="Arial"/>
                <a:ea typeface="Arial"/>
                <a:cs typeface="Arial"/>
                <a:sym typeface="Arial"/>
              </a:rPr>
              <a:t>Ice impact to mid height of lead pier pile resulted in broken/split pile,</a:t>
            </a:r>
            <a:endParaRPr dirty="0"/>
          </a:p>
          <a:p>
            <a:pPr marL="0" lvl="0" indent="0" algn="l" rtl="0">
              <a:spcBef>
                <a:spcPts val="360"/>
              </a:spcBef>
              <a:spcAft>
                <a:spcPts val="0"/>
              </a:spcAft>
              <a:buClr>
                <a:schemeClr val="dk1"/>
              </a:buClr>
              <a:buSzPts val="1200"/>
              <a:buFont typeface="Times New Roman"/>
              <a:buNone/>
            </a:pPr>
            <a:endParaRPr dirty="0">
              <a:latin typeface="Arial"/>
              <a:ea typeface="Arial"/>
              <a:cs typeface="Arial"/>
              <a:sym typeface="Arial"/>
            </a:endParaRPr>
          </a:p>
        </p:txBody>
      </p:sp>
    </p:spTree>
    <p:extLst>
      <p:ext uri="{BB962C8B-B14F-4D97-AF65-F5344CB8AC3E}">
        <p14:creationId xmlns:p14="http://schemas.microsoft.com/office/powerpoint/2010/main" val="765217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
        <p:nvSpPr>
          <p:cNvPr id="1026" name="Google Shape;1026;p5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7" name="Google Shape;1027;p5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1986 Flood - Baptiste River</a:t>
            </a:r>
            <a:endParaRPr/>
          </a:p>
          <a:p>
            <a:pPr marL="0" lvl="0" indent="-76200" algn="l" rtl="0">
              <a:spcBef>
                <a:spcPts val="360"/>
              </a:spcBef>
              <a:spcAft>
                <a:spcPts val="0"/>
              </a:spcAft>
              <a:buClr>
                <a:schemeClr val="dk1"/>
              </a:buClr>
              <a:buSzPts val="1200"/>
              <a:buFont typeface="Times New Roman"/>
              <a:buChar char="•"/>
            </a:pPr>
            <a:r>
              <a:rPr lang="en-US"/>
              <a:t>Existing bridge washed away and got stuck under the replacement structure ~300m d/s, which was close to being opened</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
        <p:nvSpPr>
          <p:cNvPr id="1034" name="Google Shape;1034;p6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5" name="Google Shape;1035;p6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6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1044" name="Google Shape;1044;p6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5" name="Google Shape;1045;p61:notes"/>
          <p:cNvSpPr txBox="1">
            <a:spLocks noGrp="1"/>
          </p:cNvSpPr>
          <p:nvPr>
            <p:ph type="body" idx="1"/>
          </p:nvPr>
        </p:nvSpPr>
        <p:spPr>
          <a:xfrm>
            <a:off x="931863" y="4403725"/>
            <a:ext cx="5354637"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a:latin typeface="Arial"/>
                <a:ea typeface="Arial"/>
                <a:cs typeface="Arial"/>
                <a:sym typeface="Arial"/>
              </a:rPr>
              <a:t>Erosion Reach</a:t>
            </a:r>
            <a:r>
              <a:rPr lang="en-US">
                <a:latin typeface="Arial"/>
                <a:ea typeface="Arial"/>
                <a:cs typeface="Arial"/>
                <a:sym typeface="Arial"/>
              </a:rPr>
              <a:t> - Initially, the stream will be quite steep.  It will be actively eroding in this reach as the stream picks up sediment to complement its sediment transport capacity.  Most of the sediment transport will be in the form of bed load - larger particles tumbling along the stream bed.  These reaches may be actively degrading and unstable braided patterns are common.</a:t>
            </a:r>
            <a:endParaRPr/>
          </a:p>
          <a:p>
            <a:pPr marL="0" lvl="0" indent="0" algn="l" rtl="0">
              <a:spcBef>
                <a:spcPts val="360"/>
              </a:spcBef>
              <a:spcAft>
                <a:spcPts val="0"/>
              </a:spcAft>
              <a:buNone/>
            </a:pPr>
            <a:r>
              <a:rPr lang="en-US" b="1">
                <a:latin typeface="Arial"/>
                <a:ea typeface="Arial"/>
                <a:cs typeface="Arial"/>
                <a:sym typeface="Arial"/>
              </a:rPr>
              <a:t>Transport Reach</a:t>
            </a:r>
            <a:r>
              <a:rPr lang="en-US">
                <a:latin typeface="Arial"/>
                <a:ea typeface="Arial"/>
                <a:cs typeface="Arial"/>
                <a:sym typeface="Arial"/>
              </a:rPr>
              <a:t> - This reach is characterized by a balance between erosion and deposition.  The channel may still be actively eroding laterally, but will not be degrading.  Typical channel patterns in this reach is the meandering river.  Channel slopes will be flatter.  Sediment transport will include both bed load and suspended sediment - finer particles remaining suspended in the water for a long period of time.</a:t>
            </a:r>
            <a:endParaRPr/>
          </a:p>
          <a:p>
            <a:pPr marL="0" lvl="0" indent="0" algn="l" rtl="0">
              <a:spcBef>
                <a:spcPts val="360"/>
              </a:spcBef>
              <a:spcAft>
                <a:spcPts val="0"/>
              </a:spcAft>
              <a:buNone/>
            </a:pPr>
            <a:r>
              <a:rPr lang="en-US" b="1">
                <a:latin typeface="Arial"/>
                <a:ea typeface="Arial"/>
                <a:cs typeface="Arial"/>
                <a:sym typeface="Arial"/>
              </a:rPr>
              <a:t>Deposition Reach</a:t>
            </a:r>
            <a:r>
              <a:rPr lang="en-US">
                <a:latin typeface="Arial"/>
                <a:ea typeface="Arial"/>
                <a:cs typeface="Arial"/>
                <a:sym typeface="Arial"/>
              </a:rPr>
              <a:t> - As the slope gets even flatter, the stream will lose its sediment transport capacity and there will be a net deposition of material.  These reaches may be actively aggrading, and lateral channel stability decreases.  These reaches may be characterized by alluvial fans and deltas.</a:t>
            </a:r>
            <a:endParaRPr/>
          </a:p>
          <a:p>
            <a:pPr marL="0" lvl="0" indent="0" algn="l" rtl="0">
              <a:spcBef>
                <a:spcPts val="360"/>
              </a:spcBef>
              <a:spcAft>
                <a:spcPts val="0"/>
              </a:spcAft>
              <a:buNone/>
            </a:pPr>
            <a:r>
              <a:rPr lang="en-US" b="1">
                <a:latin typeface="Arial"/>
                <a:ea typeface="Arial"/>
                <a:cs typeface="Arial"/>
                <a:sym typeface="Arial"/>
              </a:rPr>
              <a:t>Downcutting</a:t>
            </a:r>
            <a:r>
              <a:rPr lang="en-US">
                <a:latin typeface="Arial"/>
                <a:ea typeface="Arial"/>
                <a:cs typeface="Arial"/>
                <a:sym typeface="Arial"/>
              </a:rPr>
              <a:t> - An alternative to the deposition reach near the mouth of the river is a downcutting reach, where the channel may be actively degrading in order to cut down to match the elevation of the receiving stream.</a:t>
            </a:r>
            <a:endParaRPr/>
          </a:p>
          <a:p>
            <a:pPr marL="0" lvl="0" indent="0" algn="l" rtl="0">
              <a:spcBef>
                <a:spcPts val="36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Cougar Creek near Canmore after cleaning which occurred annually but eventually lessened..</a:t>
            </a:r>
            <a:endParaRPr dirty="0"/>
          </a:p>
          <a:p>
            <a:pPr marL="0" lvl="0" indent="0" algn="l" rtl="0">
              <a:spcBef>
                <a:spcPts val="360"/>
              </a:spcBef>
              <a:spcAft>
                <a:spcPts val="0"/>
              </a:spcAft>
              <a:buClr>
                <a:schemeClr val="dk1"/>
              </a:buClr>
              <a:buSzPts val="1200"/>
              <a:buFont typeface="Arial"/>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Cougar Creek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Triple cell concrete boxes completely plugged and flow diverting around boxes.</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32352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BF 76617 Cougar Creek near Canmore. 2013 flood moved rock and granular from normally dry U/S channel causing complete blockage of t</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riple</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cell (2438 – 7314 clear opening) concrete boxes that had not been recently cleared of granular and diverted flow to east. Top of inspectors head is at grade with TCH.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473043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Overflow from blocked t</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riple</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cell concrete boxes at Cougar Creek ran east in ditch and median of TCH causing significant damage to BF 74352 WB (on left) and EB (on right) – both with washed out approaches, undermined abutments and approach slabs, and 50% of TCH washed out.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93311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
        <p:nvSpPr>
          <p:cNvPr id="202" name="Google Shape;202;p8: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8:notes"/>
          <p:cNvSpPr txBox="1">
            <a:spLocks noGrp="1"/>
          </p:cNvSpPr>
          <p:nvPr>
            <p:ph type="body" idx="1"/>
          </p:nvPr>
        </p:nvSpPr>
        <p:spPr>
          <a:xfrm>
            <a:off x="542925" y="4403725"/>
            <a:ext cx="6054725" cy="4171950"/>
          </a:xfrm>
          <a:prstGeom prst="rect">
            <a:avLst/>
          </a:prstGeom>
          <a:noFill/>
          <a:ln>
            <a:noFill/>
          </a:ln>
        </p:spPr>
        <p:txBody>
          <a:bodyPr spcFirstLastPara="1" wrap="square" lIns="91100" tIns="45550" rIns="91100" bIns="45550" anchor="t" anchorCtr="0">
            <a:noAutofit/>
          </a:bodyPr>
          <a:lstStyle/>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Modelling – too complex, not enough data</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Statistics – ignores physics, limited data, extrapolation, no context</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HDG – channel capacity, historic HW, runoff potential</a:t>
            </a:r>
            <a:endParaRPr dirty="0"/>
          </a:p>
          <a:p>
            <a:pPr marL="0" lvl="0" indent="0" algn="l" rtl="0">
              <a:spcBef>
                <a:spcPts val="360"/>
              </a:spcBef>
              <a:spcAft>
                <a:spcPts val="0"/>
              </a:spcAft>
              <a:buClr>
                <a:schemeClr val="dk1"/>
              </a:buClr>
              <a:buSzPts val="1200"/>
              <a:buFont typeface="Times New Roman"/>
              <a:buNone/>
            </a:pPr>
            <a:endParaRPr dirty="0">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71</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Near 1 km section of Hwy 1 closed from Cougar Creek overflow. For 3 days TCH was parking lot of semi trucks that could not turn around.</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542852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6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sz="1200">
              <a:solidFill>
                <a:schemeClr val="dk1"/>
              </a:solidFill>
              <a:latin typeface="Arial"/>
              <a:ea typeface="Arial"/>
              <a:cs typeface="Arial"/>
              <a:sym typeface="Arial"/>
            </a:endParaRPr>
          </a:p>
        </p:txBody>
      </p:sp>
      <p:sp>
        <p:nvSpPr>
          <p:cNvPr id="1132" name="Google Shape;1132;p6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3" name="Google Shape;1133;p6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Channel degradation resulting from channel modifications by AENV.</a:t>
            </a:r>
            <a:endParaRPr/>
          </a:p>
          <a:p>
            <a:pPr marL="0" lvl="0" indent="0" algn="l" rtl="0">
              <a:spcBef>
                <a:spcPts val="360"/>
              </a:spcBef>
              <a:spcAft>
                <a:spcPts val="0"/>
              </a:spcAft>
              <a:buNone/>
            </a:pPr>
            <a:r>
              <a:rPr lang="en-US">
                <a:latin typeface="Arial"/>
                <a:ea typeface="Arial"/>
                <a:cs typeface="Arial"/>
                <a:sym typeface="Arial"/>
              </a:rPr>
              <a:t>Note steep channel banks, blue paint on pier piles.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
        <p:nvSpPr>
          <p:cNvPr id="1140" name="Google Shape;1140;p6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1" name="Google Shape;1141;p6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Same site looking u/s from bridge.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6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
        <p:nvSpPr>
          <p:cNvPr id="1148" name="Google Shape;1148;p6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9" name="Google Shape;1149;p6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Local road near Hairy Hill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After June 2007 local storm, severe damage to d/s end of culvert and d/s channel.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Survey measurements suggest degradation rather than just expansion scour hole.</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6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
        <p:nvSpPr>
          <p:cNvPr id="1156" name="Google Shape;1156;p6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7" name="Google Shape;1157;p6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Bank several 100m d/s shows sign of recent downcutting, and HWM that are too high for current channel.</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7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
        <p:nvSpPr>
          <p:cNvPr id="1164" name="Google Shape;1164;p7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5" name="Google Shape;1165;p7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Looking u/s at d/s end of pipe.</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Pipe was constructed in previous year with some burial and protection works.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7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1172" name="Google Shape;1172;p7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3" name="Google Shape;1173;p7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General scour is sometimes also referred to as constriction scour.  The higher velocities through a channel constriction will cause a general lowering of the stream bed across its width.  The depth of scour will depend on the degree of constriction of the flow, the geotechnical conditions, and the runoff hydrograph properties.</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General scour will quite often infill during the recession limb of the runoff hydrograph, and can be difficult to measure.  The stability of substructure components must be examined under assumed general scour conditions.</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Another type of scour that would occur even if the bridge was not in place is called Natural Scour.  Many streambeds become  mobile during flood events, with increased sediment transport, bedform migration, and channel shifting.</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7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
        <p:nvSpPr>
          <p:cNvPr id="1243" name="Google Shape;1243;p7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4" name="Google Shape;1244;p7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Hwy 40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Constricted opening resulting in lowering of bed through opening.</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Note exposed pier piles.  Rock and piles have been added.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7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
        <p:nvSpPr>
          <p:cNvPr id="1251" name="Google Shape;1251;p7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2" name="Google Shape;1252;p73: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Local scour is a lowering of the streambed in response to an obstruction to the flow. Complex 3D flow patterns result from an obstruction to the flow, with high local stresses which can remove bed material from around the obstruction.  At bridge sites, this is mostly of concern at piers and abutments. </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The depth of local scour holes is largely dependent on the effective width of the obstruction relative to the flow.  Another major factor is the approach angle of the flow (skew) which can change over time in dynamic river environments.  Other factors that affect the depth of scour include : bed material gradation and size, velocity and depth of flow, shape of pier, duration of hydrograph, foundation configuration, and interaction with other scour processes.</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As with general scour, the depth of local scour can be difficult to measure after a flood due to infilling.  However, local scour can often occur at less extreme events than general scour.  Geotechnical conditions have more impact on the time required for the expected local scour to form, than on the actual depth of scour.  In Alberta, significant local scour has been observed at many sites where the foundations were placed on bedrock, but the rock weathered over time.</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5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992" name="Google Shape;992;p5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3" name="Google Shape;993;p5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Obstruction to flow can increase velocities around the pier causing localized scour on the stream bed and deflect flow against banks. Drift should be manually cleared if it accumulates.</a:t>
            </a:r>
            <a:endParaRPr/>
          </a:p>
        </p:txBody>
      </p:sp>
    </p:spTree>
    <p:extLst>
      <p:ext uri="{BB962C8B-B14F-4D97-AF65-F5344CB8AC3E}">
        <p14:creationId xmlns:p14="http://schemas.microsoft.com/office/powerpoint/2010/main" val="379582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
        <p:nvSpPr>
          <p:cNvPr id="210" name="Google Shape;210;p9: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9:notes"/>
          <p:cNvSpPr txBox="1">
            <a:spLocks noGrp="1"/>
          </p:cNvSpPr>
          <p:nvPr>
            <p:ph type="body" idx="1"/>
          </p:nvPr>
        </p:nvSpPr>
        <p:spPr>
          <a:xfrm>
            <a:off x="698500" y="4403725"/>
            <a:ext cx="5665788"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dirty="0">
                <a:latin typeface="Arial"/>
                <a:ea typeface="Arial"/>
                <a:cs typeface="Arial"/>
                <a:sym typeface="Arial"/>
              </a:rPr>
              <a:t>Q – Discharge</a:t>
            </a:r>
            <a:r>
              <a:rPr lang="en-US" dirty="0">
                <a:latin typeface="Arial"/>
                <a:ea typeface="Arial"/>
                <a:cs typeface="Arial"/>
                <a:sym typeface="Arial"/>
              </a:rPr>
              <a:t> = the rate of flow of water.  It is the volume of water passing through a cross section of a channel in a given period of time. </a:t>
            </a:r>
            <a:r>
              <a:rPr lang="en-US" b="1" dirty="0">
                <a:latin typeface="Arial"/>
                <a:ea typeface="Arial"/>
                <a:cs typeface="Arial"/>
                <a:sym typeface="Arial"/>
              </a:rPr>
              <a:t>A </a:t>
            </a:r>
            <a:r>
              <a:rPr lang="en-US" b="1" dirty="0" err="1">
                <a:latin typeface="Arial"/>
                <a:ea typeface="Arial"/>
                <a:cs typeface="Arial"/>
                <a:sym typeface="Arial"/>
              </a:rPr>
              <a:t>A</a:t>
            </a:r>
            <a:r>
              <a:rPr lang="en-US" b="1" dirty="0">
                <a:latin typeface="Arial"/>
                <a:ea typeface="Arial"/>
                <a:cs typeface="Arial"/>
                <a:sym typeface="Arial"/>
              </a:rPr>
              <a:t> - Area</a:t>
            </a:r>
            <a:r>
              <a:rPr lang="en-US" dirty="0">
                <a:latin typeface="Arial"/>
                <a:ea typeface="Arial"/>
                <a:cs typeface="Arial"/>
                <a:sym typeface="Arial"/>
              </a:rPr>
              <a:t> = Cross sectional area of flow in the channel. A function of the geometry of the channel.  </a:t>
            </a:r>
            <a:endParaRPr dirty="0"/>
          </a:p>
          <a:p>
            <a:pPr marL="0" lvl="0" indent="0" algn="l" rtl="0">
              <a:spcBef>
                <a:spcPts val="360"/>
              </a:spcBef>
              <a:spcAft>
                <a:spcPts val="0"/>
              </a:spcAft>
              <a:buNone/>
            </a:pPr>
            <a:r>
              <a:rPr lang="en-US" b="1" dirty="0">
                <a:latin typeface="Arial"/>
                <a:ea typeface="Arial"/>
                <a:cs typeface="Arial"/>
                <a:sym typeface="Arial"/>
              </a:rPr>
              <a:t>V - Velocity</a:t>
            </a:r>
            <a:r>
              <a:rPr lang="en-US" dirty="0">
                <a:latin typeface="Arial"/>
                <a:ea typeface="Arial"/>
                <a:cs typeface="Arial"/>
                <a:sym typeface="Arial"/>
              </a:rPr>
              <a:t> = the mean velocity for the cross section, as determined by V=Q/A.</a:t>
            </a:r>
            <a:endParaRPr dirty="0"/>
          </a:p>
          <a:p>
            <a:pPr marL="0" lvl="0" indent="0" algn="l" rtl="0">
              <a:spcBef>
                <a:spcPts val="360"/>
              </a:spcBef>
              <a:spcAft>
                <a:spcPts val="0"/>
              </a:spcAft>
              <a:buNone/>
            </a:pPr>
            <a:r>
              <a:rPr lang="en-US" b="1" dirty="0">
                <a:latin typeface="Arial"/>
                <a:ea typeface="Arial"/>
                <a:cs typeface="Arial"/>
                <a:sym typeface="Arial"/>
              </a:rPr>
              <a:t>Thalweg</a:t>
            </a:r>
            <a:r>
              <a:rPr lang="en-US" dirty="0">
                <a:latin typeface="Arial"/>
                <a:ea typeface="Arial"/>
                <a:cs typeface="Arial"/>
                <a:sym typeface="Arial"/>
              </a:rPr>
              <a:t> - lowest point on streambed: German – </a:t>
            </a:r>
            <a:r>
              <a:rPr lang="en-US" dirty="0" err="1">
                <a:latin typeface="Arial"/>
                <a:ea typeface="Arial"/>
                <a:cs typeface="Arial"/>
                <a:sym typeface="Arial"/>
              </a:rPr>
              <a:t>thal</a:t>
            </a:r>
            <a:r>
              <a:rPr lang="en-US" dirty="0">
                <a:latin typeface="Arial"/>
                <a:ea typeface="Arial"/>
                <a:cs typeface="Arial"/>
                <a:sym typeface="Arial"/>
              </a:rPr>
              <a:t> = valley, </a:t>
            </a:r>
            <a:r>
              <a:rPr lang="en-US" dirty="0" err="1">
                <a:latin typeface="Arial"/>
                <a:ea typeface="Arial"/>
                <a:cs typeface="Arial"/>
                <a:sym typeface="Arial"/>
              </a:rPr>
              <a:t>weg</a:t>
            </a:r>
            <a:r>
              <a:rPr lang="en-US" dirty="0">
                <a:latin typeface="Arial"/>
                <a:ea typeface="Arial"/>
                <a:cs typeface="Arial"/>
                <a:sym typeface="Arial"/>
              </a:rPr>
              <a:t>=way or course</a:t>
            </a:r>
            <a:endParaRPr dirty="0"/>
          </a:p>
          <a:p>
            <a:pPr marL="0" lvl="0" indent="0" algn="l" rtl="0">
              <a:spcBef>
                <a:spcPts val="360"/>
              </a:spcBef>
              <a:spcAft>
                <a:spcPts val="0"/>
              </a:spcAft>
              <a:buNone/>
            </a:pPr>
            <a:r>
              <a:rPr lang="en-US" b="1" dirty="0">
                <a:latin typeface="Arial"/>
                <a:ea typeface="Arial"/>
                <a:cs typeface="Arial"/>
                <a:sym typeface="Arial"/>
              </a:rPr>
              <a:t>Water Surface</a:t>
            </a:r>
            <a:r>
              <a:rPr lang="en-US" dirty="0">
                <a:latin typeface="Arial"/>
                <a:ea typeface="Arial"/>
                <a:cs typeface="Arial"/>
                <a:sym typeface="Arial"/>
              </a:rPr>
              <a:t> - Elevation of surface of flowing water</a:t>
            </a:r>
            <a:endParaRPr dirty="0"/>
          </a:p>
          <a:p>
            <a:pPr marL="0" lvl="0" indent="0" algn="l" rtl="0">
              <a:spcBef>
                <a:spcPts val="360"/>
              </a:spcBef>
              <a:spcAft>
                <a:spcPts val="0"/>
              </a:spcAft>
              <a:buNone/>
            </a:pPr>
            <a:r>
              <a:rPr lang="en-US" b="1" dirty="0">
                <a:latin typeface="Arial"/>
                <a:ea typeface="Arial"/>
                <a:cs typeface="Arial"/>
                <a:sym typeface="Arial"/>
              </a:rPr>
              <a:t>Y - </a:t>
            </a:r>
            <a:r>
              <a:rPr lang="en-US" dirty="0">
                <a:latin typeface="Arial"/>
                <a:ea typeface="Arial"/>
                <a:cs typeface="Arial"/>
                <a:sym typeface="Arial"/>
              </a:rPr>
              <a:t>depth of flow</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7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81</a:t>
            </a:fld>
            <a:endParaRPr sz="1200">
              <a:solidFill>
                <a:schemeClr val="dk1"/>
              </a:solidFill>
              <a:latin typeface="Arial"/>
              <a:ea typeface="Arial"/>
              <a:cs typeface="Arial"/>
              <a:sym typeface="Arial"/>
            </a:endParaRPr>
          </a:p>
        </p:txBody>
      </p:sp>
      <p:sp>
        <p:nvSpPr>
          <p:cNvPr id="1400" name="Google Shape;1400;p7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1" name="Google Shape;1401;p7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This pier failed because of general scour dropping the sand bed below the elevation of the spread footing. </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7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82</a:t>
            </a:fld>
            <a:endParaRPr sz="1200">
              <a:solidFill>
                <a:schemeClr val="dk1"/>
              </a:solidFill>
              <a:latin typeface="Arial"/>
              <a:ea typeface="Arial"/>
              <a:cs typeface="Arial"/>
              <a:sym typeface="Arial"/>
            </a:endParaRPr>
          </a:p>
        </p:txBody>
      </p:sp>
      <p:sp>
        <p:nvSpPr>
          <p:cNvPr id="1424" name="Google Shape;1424;p78: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5" name="Google Shape;1425;p78: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8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
        <p:nvSpPr>
          <p:cNvPr id="1518" name="Google Shape;1518;p8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9" name="Google Shape;1519;p8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In addition to lining a headslope or bank with protection materials, some other structures can be employed to improve protection at a site.  These include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Spurs</a:t>
            </a:r>
            <a:r>
              <a:rPr lang="en-US" dirty="0">
                <a:latin typeface="Arial"/>
                <a:ea typeface="Arial"/>
                <a:cs typeface="Arial"/>
                <a:sym typeface="Arial"/>
              </a:rPr>
              <a:t> - structures projecting into the flow, placed close to perpendicular to the flow.  Intended to stabilize or protect banks by deflecting flows away from the bank.  They are usually built in groups or designed to act in combination with a </a:t>
            </a:r>
            <a:r>
              <a:rPr lang="en-US" dirty="0" err="1">
                <a:latin typeface="Arial"/>
                <a:ea typeface="Arial"/>
                <a:cs typeface="Arial"/>
                <a:sym typeface="Arial"/>
              </a:rPr>
              <a:t>guidebank</a:t>
            </a:r>
            <a:r>
              <a:rPr lang="en-US" dirty="0">
                <a:latin typeface="Arial"/>
                <a:ea typeface="Arial"/>
                <a:cs typeface="Arial"/>
                <a:sym typeface="Arial"/>
              </a:rPr>
              <a:t> or other protected structure.</a:t>
            </a:r>
            <a:endParaRPr b="1" dirty="0">
              <a:latin typeface="Arial"/>
              <a:ea typeface="Arial"/>
              <a:cs typeface="Arial"/>
              <a:sym typeface="Arial"/>
            </a:endParaRPr>
          </a:p>
          <a:p>
            <a:pPr marL="0" lvl="0" indent="0" algn="l" rtl="0">
              <a:spcBef>
                <a:spcPts val="360"/>
              </a:spcBef>
              <a:spcAft>
                <a:spcPts val="0"/>
              </a:spcAft>
              <a:buNone/>
            </a:pPr>
            <a:r>
              <a:rPr lang="en-US" b="1" dirty="0" err="1">
                <a:latin typeface="Arial"/>
                <a:ea typeface="Arial"/>
                <a:cs typeface="Arial"/>
                <a:sym typeface="Arial"/>
              </a:rPr>
              <a:t>Guidebank</a:t>
            </a:r>
            <a:r>
              <a:rPr lang="en-US" dirty="0">
                <a:latin typeface="Arial"/>
                <a:ea typeface="Arial"/>
                <a:cs typeface="Arial"/>
                <a:sym typeface="Arial"/>
              </a:rPr>
              <a:t> - built parallel to the flow.  Stabilize banks and align flow through structures, decreasing the effect of the expansion and contraction of flow.</a:t>
            </a:r>
            <a:endParaRPr dirty="0"/>
          </a:p>
          <a:p>
            <a:pPr marL="0" lvl="0" indent="0" algn="l" rtl="0">
              <a:spcBef>
                <a:spcPts val="360"/>
              </a:spcBef>
              <a:spcAft>
                <a:spcPts val="0"/>
              </a:spcAft>
              <a:buNone/>
            </a:pPr>
            <a:r>
              <a:rPr lang="en-US" b="1" dirty="0">
                <a:latin typeface="Arial"/>
                <a:ea typeface="Arial"/>
                <a:cs typeface="Arial"/>
                <a:sym typeface="Arial"/>
              </a:rPr>
              <a:t>Embankment Spurs</a:t>
            </a:r>
            <a:r>
              <a:rPr lang="en-US" dirty="0">
                <a:latin typeface="Arial"/>
                <a:ea typeface="Arial"/>
                <a:cs typeface="Arial"/>
                <a:sym typeface="Arial"/>
              </a:rPr>
              <a:t> - stub fills placed perpendicular to the roadway fill to prevent floodplain flow from flowing parallel to the roadway fill.</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latin typeface="Arial"/>
                <a:ea typeface="Arial"/>
                <a:cs typeface="Arial"/>
                <a:sym typeface="Arial"/>
              </a:rPr>
              <a:t>Dyke</a:t>
            </a:r>
            <a:r>
              <a:rPr lang="en-US" dirty="0">
                <a:latin typeface="Arial"/>
                <a:ea typeface="Arial"/>
                <a:cs typeface="Arial"/>
                <a:sym typeface="Arial"/>
              </a:rPr>
              <a:t> - an embankment that generally parallels the channel to minimize the impact of flood levels on surrounding properties.</a:t>
            </a:r>
            <a:endParaRPr lang="en-US" dirty="0"/>
          </a:p>
          <a:p>
            <a:pPr marL="0" lvl="0" indent="0" algn="l" rtl="0">
              <a:spcBef>
                <a:spcPts val="360"/>
              </a:spcBef>
              <a:spcAft>
                <a:spcPts val="0"/>
              </a:spcAft>
              <a:buNone/>
            </a:pPr>
            <a:r>
              <a:rPr lang="en-US" b="1" dirty="0">
                <a:latin typeface="Arial"/>
                <a:ea typeface="Arial"/>
                <a:cs typeface="Arial"/>
                <a:sym typeface="Arial"/>
              </a:rPr>
              <a:t>Grade Control Structure</a:t>
            </a:r>
            <a:r>
              <a:rPr lang="en-US" dirty="0">
                <a:latin typeface="Arial"/>
                <a:ea typeface="Arial"/>
                <a:cs typeface="Arial"/>
                <a:sym typeface="Arial"/>
              </a:rPr>
              <a:t> - a weir placed across the channel downstream of a crossing structure to maintain the bed elevation (arresting degradation and general scour) and generate higher tailwater levels.</a:t>
            </a: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7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
        <p:nvSpPr>
          <p:cNvPr id="1434" name="Google Shape;1434;p79: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5" name="Google Shape;1435;p79: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Rock riprap is one of the major materials used in river protection systems.  Some of its advantages are : relatively easy handling during construction, flexibility to handle minor settlements, and easy maintenance.  Four classes of rock are in use of by Alberta Transportation, with gradations specified.  Rock durability and angularity are important aspects of the effectiveness of a protection system</a:t>
            </a:r>
            <a:endParaRPr/>
          </a:p>
          <a:p>
            <a:pPr marL="0" lvl="0" indent="0" algn="l" rtl="0">
              <a:spcBef>
                <a:spcPts val="360"/>
              </a:spcBef>
              <a:spcAft>
                <a:spcPts val="0"/>
              </a:spcAft>
              <a:buNone/>
            </a:pPr>
            <a:r>
              <a:rPr lang="en-US">
                <a:latin typeface="Arial"/>
                <a:ea typeface="Arial"/>
                <a:cs typeface="Arial"/>
                <a:sym typeface="Arial"/>
              </a:rPr>
              <a:t>The typical rock protection will include a launching apron at the toe of the slope, which will have enough rock to fill into a scour hole while maintaining protection of the fill.  Most riprap will be underlain by non-woven geotextile filter fabric to prevent loss of fine material from the fill. </a:t>
            </a:r>
            <a:endParaRPr/>
          </a:p>
          <a:p>
            <a:pPr marL="0" lvl="0" indent="0" algn="l" rtl="0">
              <a:spcBef>
                <a:spcPts val="360"/>
              </a:spcBef>
              <a:spcAft>
                <a:spcPts val="0"/>
              </a:spcAft>
              <a:buNone/>
            </a:pPr>
            <a:r>
              <a:rPr lang="en-US">
                <a:latin typeface="Arial"/>
                <a:ea typeface="Arial"/>
                <a:cs typeface="Arial"/>
                <a:sym typeface="Arial"/>
              </a:rPr>
              <a:t>The class of rock to use depends on the flow characteristics (velocity, shear stress).  The extent of rock will depend on the site geometry and channel stability. </a:t>
            </a:r>
            <a:endParaRPr/>
          </a:p>
          <a:p>
            <a:pPr marL="0" lvl="0" indent="0" algn="l" rtl="0">
              <a:spcBef>
                <a:spcPts val="360"/>
              </a:spcBef>
              <a:spcAft>
                <a:spcPts val="0"/>
              </a:spcAft>
              <a:buNone/>
            </a:pPr>
            <a:r>
              <a:rPr lang="en-US">
                <a:latin typeface="Arial"/>
                <a:ea typeface="Arial"/>
                <a:cs typeface="Arial"/>
                <a:sym typeface="Arial"/>
              </a:rPr>
              <a:t>In some cases, rock can be very expensive due to large transportation costs.  In these cases, alternative materials may become more attractive.  These include : concrete, gabions (wire baskets filled with cobbles), interlocking concrete blocks, and concrete filled mattresses, and even sandbags.  In some cases, encouraging vegetation growth may be a suitable form of protection.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8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85</a:t>
            </a:fld>
            <a:endParaRPr sz="1200">
              <a:solidFill>
                <a:schemeClr val="dk1"/>
              </a:solidFill>
              <a:latin typeface="Arial"/>
              <a:ea typeface="Arial"/>
              <a:cs typeface="Arial"/>
              <a:sym typeface="Arial"/>
            </a:endParaRPr>
          </a:p>
        </p:txBody>
      </p:sp>
      <p:sp>
        <p:nvSpPr>
          <p:cNvPr id="1566" name="Google Shape;1566;p8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7" name="Google Shape;1567;p8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Airphoto view of entire reach shortly after construction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8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86</a:t>
            </a:fld>
            <a:endParaRPr sz="1200">
              <a:solidFill>
                <a:schemeClr val="dk1"/>
              </a:solidFill>
              <a:latin typeface="Arial"/>
              <a:ea typeface="Arial"/>
              <a:cs typeface="Arial"/>
              <a:sym typeface="Arial"/>
            </a:endParaRPr>
          </a:p>
        </p:txBody>
      </p:sp>
      <p:sp>
        <p:nvSpPr>
          <p:cNvPr id="1574" name="Google Shape;1574;p8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5" name="Google Shape;1575;p8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8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87</a:t>
            </a:fld>
            <a:endParaRPr sz="1200">
              <a:solidFill>
                <a:schemeClr val="dk1"/>
              </a:solidFill>
              <a:latin typeface="Arial"/>
              <a:ea typeface="Arial"/>
              <a:cs typeface="Arial"/>
              <a:sym typeface="Arial"/>
            </a:endParaRPr>
          </a:p>
        </p:txBody>
      </p:sp>
      <p:sp>
        <p:nvSpPr>
          <p:cNvPr id="1606" name="Google Shape;1606;p8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7" name="Google Shape;1607;p8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More recent airphoto view of entire reach, note deposition of material between spurs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8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88</a:t>
            </a:fld>
            <a:endParaRPr sz="1200">
              <a:solidFill>
                <a:schemeClr val="dk1"/>
              </a:solidFill>
              <a:latin typeface="Arial"/>
              <a:ea typeface="Arial"/>
              <a:cs typeface="Arial"/>
              <a:sym typeface="Arial"/>
            </a:endParaRPr>
          </a:p>
        </p:txBody>
      </p:sp>
      <p:sp>
        <p:nvSpPr>
          <p:cNvPr id="1622" name="Google Shape;1622;p8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3" name="Google Shape;1623;p8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Wapiti River - Hwy 40 - S of Grande Prairie</a:t>
            </a:r>
            <a:endParaRPr/>
          </a:p>
          <a:p>
            <a:pPr marL="0" lvl="0" indent="-76200" algn="l" rtl="0">
              <a:spcBef>
                <a:spcPts val="360"/>
              </a:spcBef>
              <a:spcAft>
                <a:spcPts val="0"/>
              </a:spcAft>
              <a:buClr>
                <a:schemeClr val="dk1"/>
              </a:buClr>
              <a:buSzPts val="1200"/>
              <a:buFont typeface="Times New Roman"/>
              <a:buChar char="•"/>
            </a:pPr>
            <a:r>
              <a:rPr lang="en-US"/>
              <a:t>More recent airphoto showing material deposition and vegetation around spurs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9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89</a:t>
            </a:fld>
            <a:endParaRPr sz="1200">
              <a:solidFill>
                <a:schemeClr val="dk1"/>
              </a:solidFill>
              <a:latin typeface="Arial"/>
              <a:ea typeface="Arial"/>
              <a:cs typeface="Arial"/>
              <a:sym typeface="Arial"/>
            </a:endParaRPr>
          </a:p>
        </p:txBody>
      </p:sp>
      <p:sp>
        <p:nvSpPr>
          <p:cNvPr id="1630" name="Google Shape;1630;p9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1" name="Google Shape;1631;p9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Swan River - Hwy 2 - near Kinuso</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Airphoto view of site (NE to the top of photo, flow from right to left)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Third group of spurs is located on the left bank just u/s of the bridge (in front of driveway to farm)</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The rating curve for the WSC gauge at this location is very unstable due to channel changes, including degradation due to downstream man-made channel realignments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portion of the river is somewhat like a delta as the Swan River meets Lesser Slave Lake in the ancient lakebed deposits.</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9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90</a:t>
            </a:fld>
            <a:endParaRPr sz="1200">
              <a:solidFill>
                <a:schemeClr val="dk1"/>
              </a:solidFill>
              <a:latin typeface="Arial"/>
              <a:ea typeface="Arial"/>
              <a:cs typeface="Arial"/>
              <a:sym typeface="Arial"/>
            </a:endParaRPr>
          </a:p>
        </p:txBody>
      </p:sp>
      <p:sp>
        <p:nvSpPr>
          <p:cNvPr id="1638" name="Google Shape;1638;p9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9" name="Google Shape;1639;p9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Swan River - Hwy 2 - near Kinuso</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group is located where the river bends back towards the highway 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288" name="Google Shape;288;p1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1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Bridges and culverts may provide less flow area than the typical channel – constriction.</a:t>
            </a:r>
            <a:endParaRPr dirty="0"/>
          </a:p>
          <a:p>
            <a:pPr marL="0" lvl="0" indent="0" algn="l" rtl="0">
              <a:spcBef>
                <a:spcPts val="360"/>
              </a:spcBef>
              <a:spcAft>
                <a:spcPts val="0"/>
              </a:spcAft>
              <a:buNone/>
            </a:pPr>
            <a:r>
              <a:rPr lang="en-US" dirty="0">
                <a:latin typeface="Arial"/>
                <a:ea typeface="Arial"/>
                <a:cs typeface="Arial"/>
                <a:sym typeface="Arial"/>
              </a:rPr>
              <a:t>Impact of constriction varies with magnitude and shape.</a:t>
            </a:r>
          </a:p>
          <a:p>
            <a:pPr marL="0" lvl="0" indent="0" algn="l" rtl="0">
              <a:spcBef>
                <a:spcPts val="360"/>
              </a:spcBef>
              <a:spcAft>
                <a:spcPts val="0"/>
              </a:spcAft>
              <a:buNone/>
            </a:pPr>
            <a:r>
              <a:rPr lang="en-US" dirty="0">
                <a:latin typeface="Arial"/>
                <a:cs typeface="Arial"/>
                <a:sym typeface="Arial"/>
              </a:rPr>
              <a:t>New design – try to right size structures to be similar to </a:t>
            </a:r>
            <a:r>
              <a:rPr lang="en-US">
                <a:latin typeface="Arial"/>
                <a:cs typeface="Arial"/>
                <a:sym typeface="Arial"/>
              </a:rPr>
              <a:t>natural channel</a:t>
            </a:r>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9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91</a:t>
            </a:fld>
            <a:endParaRPr sz="1200">
              <a:solidFill>
                <a:schemeClr val="dk1"/>
              </a:solidFill>
              <a:latin typeface="Arial"/>
              <a:ea typeface="Arial"/>
              <a:cs typeface="Arial"/>
              <a:sym typeface="Arial"/>
            </a:endParaRPr>
          </a:p>
        </p:txBody>
      </p:sp>
      <p:sp>
        <p:nvSpPr>
          <p:cNvPr id="1646" name="Google Shape;1646;p9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7" name="Google Shape;1647;p9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Swan River - Hwy 2 - near Kinuso</a:t>
            </a:r>
            <a:endParaRPr/>
          </a:p>
          <a:p>
            <a:pPr marL="0" lvl="0" indent="-76200" algn="l" rtl="0">
              <a:spcBef>
                <a:spcPts val="360"/>
              </a:spcBef>
              <a:spcAft>
                <a:spcPts val="0"/>
              </a:spcAft>
              <a:buClr>
                <a:schemeClr val="dk1"/>
              </a:buClr>
              <a:buSzPts val="1200"/>
              <a:buFont typeface="Times New Roman"/>
              <a:buChar char="•"/>
            </a:pPr>
            <a:r>
              <a:rPr lang="en-US"/>
              <a:t>3 groups of timber spurs have been used at this site to prevent bank erosion and protect the highway and bridge</a:t>
            </a:r>
            <a:endParaRPr/>
          </a:p>
          <a:p>
            <a:pPr marL="0" lvl="0" indent="-76200" algn="l" rtl="0">
              <a:spcBef>
                <a:spcPts val="360"/>
              </a:spcBef>
              <a:spcAft>
                <a:spcPts val="0"/>
              </a:spcAft>
              <a:buClr>
                <a:schemeClr val="dk1"/>
              </a:buClr>
              <a:buSzPts val="1200"/>
              <a:buFont typeface="Times New Roman"/>
              <a:buChar char="•"/>
            </a:pPr>
            <a:r>
              <a:rPr lang="en-US"/>
              <a:t>The bridge is located between two meander loops</a:t>
            </a:r>
            <a:endParaRPr/>
          </a:p>
          <a:p>
            <a:pPr marL="0" lvl="0" indent="-76200" algn="l" rtl="0">
              <a:spcBef>
                <a:spcPts val="360"/>
              </a:spcBef>
              <a:spcAft>
                <a:spcPts val="0"/>
              </a:spcAft>
              <a:buClr>
                <a:schemeClr val="dk1"/>
              </a:buClr>
              <a:buSzPts val="1200"/>
              <a:buFont typeface="Times New Roman"/>
              <a:buChar char="•"/>
            </a:pPr>
            <a:r>
              <a:rPr lang="en-US"/>
              <a:t>This group is located at a bend just u/s of the bridge, with the highway just behind the trees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3: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endParaRPr/>
          </a:p>
        </p:txBody>
      </p:sp>
      <p:sp>
        <p:nvSpPr>
          <p:cNvPr id="1654" name="Google Shape;1654;p9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3"/>
        <p:cNvGrpSpPr/>
        <p:nvPr/>
      </p:nvGrpSpPr>
      <p:grpSpPr>
        <a:xfrm>
          <a:off x="0" y="0"/>
          <a:ext cx="0" cy="0"/>
          <a:chOff x="0" y="0"/>
          <a:chExt cx="0" cy="0"/>
        </a:xfrm>
      </p:grpSpPr>
      <p:sp>
        <p:nvSpPr>
          <p:cNvPr id="14" name="Google Shape;14;p95"/>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pic>
        <p:nvPicPr>
          <p:cNvPr id="15" name="Google Shape;15;p9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6" name="Google Shape;16;p95"/>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17" name="Google Shape;17;p95"/>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5"/>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19" name="Google Shape;19;p95"/>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20"/>
              </a:spcBef>
              <a:spcAft>
                <a:spcPts val="0"/>
              </a:spcAft>
              <a:buClr>
                <a:srgbClr val="8E9193"/>
              </a:buClr>
              <a:buSzPts val="1600"/>
              <a:buNone/>
              <a:defRPr>
                <a:solidFill>
                  <a:srgbClr val="8E9193"/>
                </a:solidFill>
              </a:defRPr>
            </a:lvl3pPr>
            <a:lvl4pPr lvl="3" algn="ctr">
              <a:spcBef>
                <a:spcPts val="320"/>
              </a:spcBef>
              <a:spcAft>
                <a:spcPts val="0"/>
              </a:spcAft>
              <a:buClr>
                <a:srgbClr val="8E9193"/>
              </a:buClr>
              <a:buSzPts val="1600"/>
              <a:buNone/>
              <a:defRPr>
                <a:solidFill>
                  <a:srgbClr val="8E9193"/>
                </a:solidFill>
              </a:defRPr>
            </a:lvl4pPr>
            <a:lvl5pPr lvl="4" algn="ctr">
              <a:spcBef>
                <a:spcPts val="320"/>
              </a:spcBef>
              <a:spcAft>
                <a:spcPts val="0"/>
              </a:spcAft>
              <a:buClr>
                <a:srgbClr val="8E9193"/>
              </a:buClr>
              <a:buSzPts val="16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0" name="Google Shape;20;p9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71"/>
        <p:cNvGrpSpPr/>
        <p:nvPr/>
      </p:nvGrpSpPr>
      <p:grpSpPr>
        <a:xfrm>
          <a:off x="0" y="0"/>
          <a:ext cx="0" cy="0"/>
          <a:chOff x="0" y="0"/>
          <a:chExt cx="0" cy="0"/>
        </a:xfrm>
      </p:grpSpPr>
      <p:sp>
        <p:nvSpPr>
          <p:cNvPr id="72" name="Google Shape;72;p10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3" name="Google Shape;73;p10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4" name="Google Shape;74;p100"/>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75" name="Google Shape;75;p10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42900" algn="l">
              <a:spcBef>
                <a:spcPts val="360"/>
              </a:spcBef>
              <a:spcAft>
                <a:spcPts val="0"/>
              </a:spcAft>
              <a:buClr>
                <a:schemeClr val="dk1"/>
              </a:buClr>
              <a:buSzPts val="18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10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77"/>
        <p:cNvGrpSpPr/>
        <p:nvPr/>
      </p:nvGrpSpPr>
      <p:grpSpPr>
        <a:xfrm>
          <a:off x="0" y="0"/>
          <a:ext cx="0" cy="0"/>
          <a:chOff x="0" y="0"/>
          <a:chExt cx="0" cy="0"/>
        </a:xfrm>
      </p:grpSpPr>
      <p:sp>
        <p:nvSpPr>
          <p:cNvPr id="78" name="Google Shape;78;p101"/>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9" name="Google Shape;79;p101"/>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 name="Google Shape;80;p101"/>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1" name="Google Shape;81;p101"/>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82" name="Google Shape;82;p10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3" name="Google Shape;83;p101"/>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84" name="Google Shape;84;p101"/>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1"/>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rgbClr val="0081AB"/>
              </a:buClr>
              <a:buSzPts val="2800"/>
              <a:buNone/>
              <a:defRPr sz="28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86"/>
        <p:cNvGrpSpPr/>
        <p:nvPr/>
      </p:nvGrpSpPr>
      <p:grpSpPr>
        <a:xfrm>
          <a:off x="0" y="0"/>
          <a:ext cx="0" cy="0"/>
          <a:chOff x="0" y="0"/>
          <a:chExt cx="0" cy="0"/>
        </a:xfrm>
      </p:grpSpPr>
      <p:sp>
        <p:nvSpPr>
          <p:cNvPr id="87" name="Google Shape;87;p102"/>
          <p:cNvSpPr>
            <a:spLocks noGrp="1"/>
          </p:cNvSpPr>
          <p:nvPr>
            <p:ph type="pic" idx="2"/>
          </p:nvPr>
        </p:nvSpPr>
        <p:spPr>
          <a:xfrm>
            <a:off x="0" y="0"/>
            <a:ext cx="9144000" cy="5069942"/>
          </a:xfrm>
          <a:prstGeom prst="rect">
            <a:avLst/>
          </a:prstGeom>
          <a:noFill/>
          <a:ln>
            <a:noFill/>
          </a:ln>
        </p:spPr>
      </p:sp>
      <p:sp>
        <p:nvSpPr>
          <p:cNvPr id="88" name="Google Shape;88;p102"/>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360"/>
              </a:spcBef>
              <a:spcAft>
                <a:spcPts val="0"/>
              </a:spcAft>
              <a:buClr>
                <a:schemeClr val="lt1"/>
              </a:buClr>
              <a:buSzPts val="18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02"/>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90" name="Google Shape;90;p10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1"/>
        <p:cNvGrpSpPr/>
        <p:nvPr/>
      </p:nvGrpSpPr>
      <p:grpSpPr>
        <a:xfrm>
          <a:off x="0" y="0"/>
          <a:ext cx="0" cy="0"/>
          <a:chOff x="0" y="0"/>
          <a:chExt cx="0" cy="0"/>
        </a:xfrm>
      </p:grpSpPr>
      <p:sp>
        <p:nvSpPr>
          <p:cNvPr id="92" name="Google Shape;92;p10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10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42900" algn="l">
              <a:spcBef>
                <a:spcPts val="360"/>
              </a:spcBef>
              <a:spcAft>
                <a:spcPts val="0"/>
              </a:spcAft>
              <a:buClr>
                <a:srgbClr val="141515"/>
              </a:buClr>
              <a:buSzPts val="1800"/>
              <a:buFont typeface="Noto Sans Symbols"/>
              <a:buChar char="▪"/>
              <a:defRPr>
                <a:solidFill>
                  <a:srgbClr val="141515"/>
                </a:solidFill>
              </a:defRPr>
            </a:lvl2pPr>
            <a:lvl3pPr marL="1371600" lvl="2" indent="-317500" algn="l">
              <a:spcBef>
                <a:spcPts val="280"/>
              </a:spcBef>
              <a:spcAft>
                <a:spcPts val="0"/>
              </a:spcAft>
              <a:buClr>
                <a:srgbClr val="141515"/>
              </a:buClr>
              <a:buSzPts val="1400"/>
              <a:buFont typeface="Noto Sans Symbols"/>
              <a:buChar char="▪"/>
              <a:defRPr>
                <a:solidFill>
                  <a:srgbClr val="141515"/>
                </a:solidFill>
              </a:defRPr>
            </a:lvl3pPr>
            <a:lvl4pPr marL="1828800" lvl="3" indent="-317500" algn="l">
              <a:spcBef>
                <a:spcPts val="280"/>
              </a:spcBef>
              <a:spcAft>
                <a:spcPts val="0"/>
              </a:spcAft>
              <a:buClr>
                <a:srgbClr val="141515"/>
              </a:buClr>
              <a:buSzPts val="1400"/>
              <a:buFont typeface="Noto Sans Symbols"/>
              <a:buChar char="▪"/>
              <a:defRPr>
                <a:solidFill>
                  <a:srgbClr val="141515"/>
                </a:solidFill>
              </a:defRPr>
            </a:lvl4pPr>
            <a:lvl5pPr marL="2286000" lvl="4" indent="-317500" algn="l">
              <a:spcBef>
                <a:spcPts val="280"/>
              </a:spcBef>
              <a:spcAft>
                <a:spcPts val="0"/>
              </a:spcAft>
              <a:buClr>
                <a:srgbClr val="141515"/>
              </a:buClr>
              <a:buSzPts val="140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08"/>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95" name="Google Shape;95;p108"/>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96" name="Google Shape;96;p10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97"/>
        <p:cNvGrpSpPr/>
        <p:nvPr/>
      </p:nvGrpSpPr>
      <p:grpSpPr>
        <a:xfrm>
          <a:off x="0" y="0"/>
          <a:ext cx="0" cy="0"/>
          <a:chOff x="0" y="0"/>
          <a:chExt cx="0" cy="0"/>
        </a:xfrm>
      </p:grpSpPr>
      <p:sp>
        <p:nvSpPr>
          <p:cNvPr id="98" name="Google Shape;98;p10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10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42900" algn="l">
              <a:spcBef>
                <a:spcPts val="360"/>
              </a:spcBef>
              <a:spcAft>
                <a:spcPts val="0"/>
              </a:spcAft>
              <a:buClr>
                <a:srgbClr val="F2F2F2"/>
              </a:buClr>
              <a:buSzPts val="18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0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1" name="Google Shape;101;p10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102" name="Google Shape;102;p10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03" name="Google Shape;103;p10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104"/>
        <p:cNvGrpSpPr/>
        <p:nvPr/>
      </p:nvGrpSpPr>
      <p:grpSpPr>
        <a:xfrm>
          <a:off x="0" y="0"/>
          <a:ext cx="0" cy="0"/>
          <a:chOff x="0" y="0"/>
          <a:chExt cx="0" cy="0"/>
        </a:xfrm>
      </p:grpSpPr>
      <p:sp>
        <p:nvSpPr>
          <p:cNvPr id="105" name="Google Shape;105;p11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07" name="Google Shape;107;p110"/>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8" name="Google Shape;108;p11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9" name="Google Shape;109;p11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10" name="Google Shape;110;p110"/>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111"/>
        <p:cNvGrpSpPr/>
        <p:nvPr/>
      </p:nvGrpSpPr>
      <p:grpSpPr>
        <a:xfrm>
          <a:off x="0" y="0"/>
          <a:ext cx="0" cy="0"/>
          <a:chOff x="0" y="0"/>
          <a:chExt cx="0" cy="0"/>
        </a:xfrm>
      </p:grpSpPr>
      <p:pic>
        <p:nvPicPr>
          <p:cNvPr id="112" name="Google Shape;112;p111"/>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13" name="Google Shape;113;p111"/>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4" name="Google Shape;114;p111"/>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11"/>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16" name="Google Shape;116;p111"/>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7" name="Google Shape;117;p111"/>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8" name="Google Shape;118;p11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119"/>
        <p:cNvGrpSpPr/>
        <p:nvPr/>
      </p:nvGrpSpPr>
      <p:grpSpPr>
        <a:xfrm>
          <a:off x="0" y="0"/>
          <a:ext cx="0" cy="0"/>
          <a:chOff x="0" y="0"/>
          <a:chExt cx="0" cy="0"/>
        </a:xfrm>
      </p:grpSpPr>
      <p:pic>
        <p:nvPicPr>
          <p:cNvPr id="120" name="Google Shape;120;p11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1" name="Google Shape;121;p112"/>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2" name="Google Shape;122;p11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3" name="Google Shape;123;p112"/>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124"/>
        <p:cNvGrpSpPr/>
        <p:nvPr/>
      </p:nvGrpSpPr>
      <p:grpSpPr>
        <a:xfrm>
          <a:off x="0" y="0"/>
          <a:ext cx="0" cy="0"/>
          <a:chOff x="0" y="0"/>
          <a:chExt cx="0" cy="0"/>
        </a:xfrm>
      </p:grpSpPr>
      <p:pic>
        <p:nvPicPr>
          <p:cNvPr id="125" name="Google Shape;125;p11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6" name="Google Shape;126;p113"/>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27" name="Google Shape;127;p113"/>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8" name="Google Shape;128;p113"/>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29" name="Google Shape;129;p11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130"/>
        <p:cNvGrpSpPr/>
        <p:nvPr/>
      </p:nvGrpSpPr>
      <p:grpSpPr>
        <a:xfrm>
          <a:off x="0" y="0"/>
          <a:ext cx="0" cy="0"/>
          <a:chOff x="0" y="0"/>
          <a:chExt cx="0" cy="0"/>
        </a:xfrm>
      </p:grpSpPr>
      <p:sp>
        <p:nvSpPr>
          <p:cNvPr id="131" name="Google Shape;131;p114"/>
          <p:cNvSpPr txBox="1">
            <a:spLocks noGrp="1"/>
          </p:cNvSpPr>
          <p:nvPr>
            <p:ph type="body" idx="1"/>
          </p:nvPr>
        </p:nvSpPr>
        <p:spPr>
          <a:xfrm>
            <a:off x="457200" y="438150"/>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30200" algn="l">
              <a:spcBef>
                <a:spcPts val="320"/>
              </a:spcBef>
              <a:spcAft>
                <a:spcPts val="0"/>
              </a:spcAft>
              <a:buClr>
                <a:schemeClr val="dk1"/>
              </a:buClr>
              <a:buSzPts val="1600"/>
              <a:buChar char="–"/>
              <a:defRPr sz="1600">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 name="Google Shape;132;p114"/>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33" name="Google Shape;133;p11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4" name="Google Shape;134;p114"/>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21"/>
        <p:cNvGrpSpPr/>
        <p:nvPr/>
      </p:nvGrpSpPr>
      <p:grpSpPr>
        <a:xfrm>
          <a:off x="0" y="0"/>
          <a:ext cx="0" cy="0"/>
          <a:chOff x="0" y="0"/>
          <a:chExt cx="0" cy="0"/>
        </a:xfrm>
      </p:grpSpPr>
      <p:sp>
        <p:nvSpPr>
          <p:cNvPr id="22" name="Google Shape;22;p103"/>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23" name="Google Shape;23;p10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4" name="Google Shape;24;p103"/>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25" name="Google Shape;25;p103"/>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3"/>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27" name="Google Shape;27;p10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35"/>
        <p:cNvGrpSpPr/>
        <p:nvPr/>
      </p:nvGrpSpPr>
      <p:grpSpPr>
        <a:xfrm>
          <a:off x="0" y="0"/>
          <a:ext cx="0" cy="0"/>
          <a:chOff x="0" y="0"/>
          <a:chExt cx="0" cy="0"/>
        </a:xfrm>
      </p:grpSpPr>
      <p:sp>
        <p:nvSpPr>
          <p:cNvPr id="136" name="Google Shape;136;p115"/>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137" name="Google Shape;137;p11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38" name="Google Shape;138;p115"/>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39" name="Google Shape;139;p115"/>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40" name="Google Shape;140;p11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p115"/>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15"/>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chemeClr val="lt1"/>
              </a:buClr>
              <a:buSzPts val="2800"/>
              <a:buNone/>
              <a:defRPr sz="28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115"/>
          <p:cNvSpPr txBox="1">
            <a:spLocks noGrp="1"/>
          </p:cNvSpPr>
          <p:nvPr>
            <p:ph type="body" idx="2"/>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15"/>
          <p:cNvSpPr txBox="1">
            <a:spLocks noGrp="1"/>
          </p:cNvSpPr>
          <p:nvPr>
            <p:ph type="body" idx="3"/>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81AB"/>
        </a:solidFill>
        <a:effectLst/>
      </p:bgPr>
    </p:bg>
    <p:spTree>
      <p:nvGrpSpPr>
        <p:cNvPr id="1" name="Shape 28"/>
        <p:cNvGrpSpPr/>
        <p:nvPr/>
      </p:nvGrpSpPr>
      <p:grpSpPr>
        <a:xfrm>
          <a:off x="0" y="0"/>
          <a:ext cx="0" cy="0"/>
          <a:chOff x="0" y="0"/>
          <a:chExt cx="0" cy="0"/>
        </a:xfrm>
      </p:grpSpPr>
      <p:sp>
        <p:nvSpPr>
          <p:cNvPr id="29" name="Google Shape;29;p104"/>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30" name="Google Shape;30;p104"/>
          <p:cNvSpPr>
            <a:spLocks noGrp="1"/>
          </p:cNvSpPr>
          <p:nvPr>
            <p:ph type="pic" idx="2"/>
          </p:nvPr>
        </p:nvSpPr>
        <p:spPr>
          <a:xfrm>
            <a:off x="0" y="0"/>
            <a:ext cx="9144000" cy="5070348"/>
          </a:xfrm>
          <a:prstGeom prst="rect">
            <a:avLst/>
          </a:prstGeom>
          <a:noFill/>
          <a:ln>
            <a:noFill/>
          </a:ln>
        </p:spPr>
      </p:sp>
      <p:sp>
        <p:nvSpPr>
          <p:cNvPr id="31" name="Google Shape;31;p104"/>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32" name="Google Shape;32;p10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33" name="Google Shape;33;p104"/>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20"/>
              </a:spcBef>
              <a:spcAft>
                <a:spcPts val="0"/>
              </a:spcAft>
              <a:buClr>
                <a:srgbClr val="8E9193"/>
              </a:buClr>
              <a:buSzPts val="1600"/>
              <a:buNone/>
              <a:defRPr>
                <a:solidFill>
                  <a:srgbClr val="8E9193"/>
                </a:solidFill>
              </a:defRPr>
            </a:lvl3pPr>
            <a:lvl4pPr lvl="3" algn="ctr">
              <a:spcBef>
                <a:spcPts val="320"/>
              </a:spcBef>
              <a:spcAft>
                <a:spcPts val="0"/>
              </a:spcAft>
              <a:buClr>
                <a:srgbClr val="8E9193"/>
              </a:buClr>
              <a:buSzPts val="1600"/>
              <a:buNone/>
              <a:defRPr>
                <a:solidFill>
                  <a:srgbClr val="8E9193"/>
                </a:solidFill>
              </a:defRPr>
            </a:lvl4pPr>
            <a:lvl5pPr lvl="4" algn="ctr">
              <a:spcBef>
                <a:spcPts val="320"/>
              </a:spcBef>
              <a:spcAft>
                <a:spcPts val="0"/>
              </a:spcAft>
              <a:buClr>
                <a:srgbClr val="8E9193"/>
              </a:buClr>
              <a:buSzPts val="16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34" name="Google Shape;34;p104"/>
          <p:cNvSpPr txBox="1">
            <a:spLocks noGrp="1"/>
          </p:cNvSpPr>
          <p:nvPr>
            <p:ph type="body" idx="3"/>
          </p:nvPr>
        </p:nvSpPr>
        <p:spPr>
          <a:xfrm>
            <a:off x="483446" y="3834358"/>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104"/>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37" name="Google Shape;37;p10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105"/>
          <p:cNvSpPr txBox="1">
            <a:spLocks noGrp="1"/>
          </p:cNvSpPr>
          <p:nvPr>
            <p:ph type="title"/>
          </p:nvPr>
        </p:nvSpPr>
        <p:spPr>
          <a:xfrm>
            <a:off x="685800" y="579475"/>
            <a:ext cx="77724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5"/>
          <p:cNvSpPr txBox="1">
            <a:spLocks noGrp="1"/>
          </p:cNvSpPr>
          <p:nvPr>
            <p:ph type="body" idx="1"/>
          </p:nvPr>
        </p:nvSpPr>
        <p:spPr>
          <a:xfrm>
            <a:off x="202020" y="1436725"/>
            <a:ext cx="8941981" cy="3086100"/>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solidFill>
                  <a:schemeClr val="dk1"/>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sz="1800">
                <a:solidFill>
                  <a:schemeClr val="dk1"/>
                </a:solidFill>
                <a:latin typeface="Calibri"/>
                <a:ea typeface="Calibri"/>
                <a:cs typeface="Calibri"/>
                <a:sym typeface="Calibri"/>
              </a:defRPr>
            </a:lvl2pPr>
            <a:lvl3pPr marL="1371600" lvl="2" indent="-323850" algn="l">
              <a:spcBef>
                <a:spcPts val="300"/>
              </a:spcBef>
              <a:spcAft>
                <a:spcPts val="0"/>
              </a:spcAft>
              <a:buClr>
                <a:schemeClr val="dk1"/>
              </a:buClr>
              <a:buSzPts val="1500"/>
              <a:buChar char="•"/>
              <a:defRPr sz="1500">
                <a:solidFill>
                  <a:schemeClr val="dk1"/>
                </a:solidFill>
                <a:latin typeface="Calibri"/>
                <a:ea typeface="Calibri"/>
                <a:cs typeface="Calibri"/>
                <a:sym typeface="Calibri"/>
              </a:defRPr>
            </a:lvl3pPr>
            <a:lvl4pPr marL="1828800" lvl="3" indent="-314325" algn="l">
              <a:spcBef>
                <a:spcPts val="270"/>
              </a:spcBef>
              <a:spcAft>
                <a:spcPts val="0"/>
              </a:spcAft>
              <a:buClr>
                <a:schemeClr val="dk1"/>
              </a:buClr>
              <a:buSzPts val="1350"/>
              <a:buChar char="–"/>
              <a:defRPr sz="1350">
                <a:solidFill>
                  <a:schemeClr val="dk1"/>
                </a:solidFill>
                <a:latin typeface="Calibri"/>
                <a:ea typeface="Calibri"/>
                <a:cs typeface="Calibri"/>
                <a:sym typeface="Calibri"/>
              </a:defRPr>
            </a:lvl4pPr>
            <a:lvl5pPr marL="2286000" lvl="4" indent="-314325" algn="l">
              <a:spcBef>
                <a:spcPts val="270"/>
              </a:spcBef>
              <a:spcAft>
                <a:spcPts val="0"/>
              </a:spcAft>
              <a:buClr>
                <a:schemeClr val="dk1"/>
              </a:buClr>
              <a:buSzPts val="1350"/>
              <a:buChar char="»"/>
              <a:defRPr sz="1350">
                <a:solidFill>
                  <a:schemeClr val="dk1"/>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10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dk1"/>
                </a:solidFill>
                <a:latin typeface="Calibri"/>
                <a:ea typeface="Calibri"/>
                <a:cs typeface="Calibri"/>
                <a:sym typeface="Calibri"/>
              </a:defRPr>
            </a:lvl1pPr>
            <a:lvl2pPr lvl="1" algn="r">
              <a:buNone/>
              <a:defRPr>
                <a:solidFill>
                  <a:schemeClr val="dk1"/>
                </a:solidFill>
                <a:latin typeface="Calibri"/>
                <a:ea typeface="Calibri"/>
                <a:cs typeface="Calibri"/>
                <a:sym typeface="Calibri"/>
              </a:defRPr>
            </a:lvl2pPr>
            <a:lvl3pPr lvl="2" algn="r">
              <a:buNone/>
              <a:defRPr>
                <a:solidFill>
                  <a:schemeClr val="dk1"/>
                </a:solidFill>
                <a:latin typeface="Calibri"/>
                <a:ea typeface="Calibri"/>
                <a:cs typeface="Calibri"/>
                <a:sym typeface="Calibri"/>
              </a:defRPr>
            </a:lvl3pPr>
            <a:lvl4pPr lvl="3" algn="r">
              <a:buNone/>
              <a:defRPr>
                <a:solidFill>
                  <a:schemeClr val="dk1"/>
                </a:solidFill>
                <a:latin typeface="Calibri"/>
                <a:ea typeface="Calibri"/>
                <a:cs typeface="Calibri"/>
                <a:sym typeface="Calibri"/>
              </a:defRPr>
            </a:lvl4pPr>
            <a:lvl5pPr lvl="4" algn="r">
              <a:buNone/>
              <a:defRPr>
                <a:solidFill>
                  <a:schemeClr val="dk1"/>
                </a:solidFill>
                <a:latin typeface="Calibri"/>
                <a:ea typeface="Calibri"/>
                <a:cs typeface="Calibri"/>
                <a:sym typeface="Calibri"/>
              </a:defRPr>
            </a:lvl5pPr>
            <a:lvl6pPr lvl="5" algn="r">
              <a:buNone/>
              <a:defRPr>
                <a:solidFill>
                  <a:schemeClr val="dk1"/>
                </a:solidFill>
                <a:latin typeface="Calibri"/>
                <a:ea typeface="Calibri"/>
                <a:cs typeface="Calibri"/>
                <a:sym typeface="Calibri"/>
              </a:defRPr>
            </a:lvl6pPr>
            <a:lvl7pPr lvl="6" algn="r">
              <a:buNone/>
              <a:defRPr>
                <a:solidFill>
                  <a:schemeClr val="dk1"/>
                </a:solidFill>
                <a:latin typeface="Calibri"/>
                <a:ea typeface="Calibri"/>
                <a:cs typeface="Calibri"/>
                <a:sym typeface="Calibri"/>
              </a:defRPr>
            </a:lvl7pPr>
            <a:lvl8pPr lvl="7" algn="r">
              <a:buNone/>
              <a:defRPr>
                <a:solidFill>
                  <a:schemeClr val="dk1"/>
                </a:solidFill>
                <a:latin typeface="Calibri"/>
                <a:ea typeface="Calibri"/>
                <a:cs typeface="Calibri"/>
                <a:sym typeface="Calibri"/>
              </a:defRPr>
            </a:lvl8pPr>
            <a:lvl9pPr lvl="8" algn="r">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10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07"/>
          <p:cNvSpPr txBox="1">
            <a:spLocks noGrp="1"/>
          </p:cNvSpPr>
          <p:nvPr>
            <p:ph type="title"/>
          </p:nvPr>
        </p:nvSpPr>
        <p:spPr>
          <a:xfrm>
            <a:off x="685800" y="552893"/>
            <a:ext cx="77724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52"/>
        <p:cNvGrpSpPr/>
        <p:nvPr/>
      </p:nvGrpSpPr>
      <p:grpSpPr>
        <a:xfrm>
          <a:off x="0" y="0"/>
          <a:ext cx="0" cy="0"/>
          <a:chOff x="0" y="0"/>
          <a:chExt cx="0" cy="0"/>
        </a:xfrm>
      </p:grpSpPr>
      <p:sp>
        <p:nvSpPr>
          <p:cNvPr id="53" name="Google Shape;53;p97"/>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dk1"/>
              </a:buClr>
              <a:buSzPts val="3200"/>
              <a:buNone/>
              <a:defRPr sz="3200" b="0">
                <a:solidFill>
                  <a:schemeClr val="dk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54" name="Google Shape;54;p97"/>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55" name="Google Shape;55;p9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6" name="Google Shape;56;p97"/>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57"/>
        <p:cNvGrpSpPr/>
        <p:nvPr/>
      </p:nvGrpSpPr>
      <p:grpSpPr>
        <a:xfrm>
          <a:off x="0" y="0"/>
          <a:ext cx="0" cy="0"/>
          <a:chOff x="0" y="0"/>
          <a:chExt cx="0" cy="0"/>
        </a:xfrm>
      </p:grpSpPr>
      <p:sp>
        <p:nvSpPr>
          <p:cNvPr id="58" name="Google Shape;58;p9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9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42900" algn="l">
              <a:spcBef>
                <a:spcPts val="360"/>
              </a:spcBef>
              <a:spcAft>
                <a:spcPts val="0"/>
              </a:spcAft>
              <a:buClr>
                <a:srgbClr val="F2F2F2"/>
              </a:buClr>
              <a:buSzPts val="18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98"/>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61" name="Google Shape;61;p98"/>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pic>
        <p:nvPicPr>
          <p:cNvPr id="62" name="Google Shape;62;p98"/>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63" name="Google Shape;63;p9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64"/>
        <p:cNvGrpSpPr/>
        <p:nvPr/>
      </p:nvGrpSpPr>
      <p:grpSpPr>
        <a:xfrm>
          <a:off x="0" y="0"/>
          <a:ext cx="0" cy="0"/>
          <a:chOff x="0" y="0"/>
          <a:chExt cx="0" cy="0"/>
        </a:xfrm>
      </p:grpSpPr>
      <p:pic>
        <p:nvPicPr>
          <p:cNvPr id="65" name="Google Shape;65;p9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66" name="Google Shape;66;p99"/>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9"/>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68" name="Google Shape;68;p99"/>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69" name="Google Shape;69;p9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0" name="Google Shape;70;p9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rgbClr val="36424A"/>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1" name="Google Shape;11;p9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1pPr>
            <a:lvl2pPr marL="914400" marR="0" lvl="1"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2pPr>
            <a:lvl3pPr marL="1371600" marR="0" lvl="2"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3pPr>
            <a:lvl4pPr marL="1828800" marR="0" lvl="3"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4pPr>
            <a:lvl5pPr marL="2286000" marR="0" lvl="4"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4AFAF6D7-F2B6-469D-A989-0DB7C95D5569}"/>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9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49" name="Google Shape;49;p9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96"/>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51" name="Google Shape;51;p96"/>
          <p:cNvSpPr txBox="1">
            <a:spLocks noGrp="1"/>
          </p:cNvSpPr>
          <p:nvPr>
            <p:ph type="sldNum" idx="12"/>
          </p:nvPr>
        </p:nvSpPr>
        <p:spPr>
          <a:xfrm>
            <a:off x="107504" y="4673377"/>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C421B4AE-D878-4818-8FA3-ECA8A5E0B1C6}"/>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
          <p:cNvSpPr txBox="1">
            <a:spLocks noGrp="1"/>
          </p:cNvSpPr>
          <p:nvPr>
            <p:ph type="ctrTitle"/>
          </p:nvPr>
        </p:nvSpPr>
        <p:spPr>
          <a:xfrm>
            <a:off x="472008" y="776545"/>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HYDROTECHNICAL CONSIDERATIONS </a:t>
            </a:r>
            <a:endParaRPr b="1"/>
          </a:p>
        </p:txBody>
      </p:sp>
      <p:sp>
        <p:nvSpPr>
          <p:cNvPr id="151" name="Google Shape;151;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Flowlines - Natural</a:t>
            </a:r>
            <a:br>
              <a:rPr lang="en-US" dirty="0"/>
            </a:br>
            <a:endParaRPr dirty="0"/>
          </a:p>
        </p:txBody>
      </p:sp>
      <p:grpSp>
        <p:nvGrpSpPr>
          <p:cNvPr id="368" name="Google Shape;368;p11"/>
          <p:cNvGrpSpPr/>
          <p:nvPr/>
        </p:nvGrpSpPr>
        <p:grpSpPr>
          <a:xfrm>
            <a:off x="812800" y="971550"/>
            <a:ext cx="7518400" cy="3549650"/>
            <a:chOff x="396" y="908"/>
            <a:chExt cx="5328" cy="2236"/>
          </a:xfrm>
        </p:grpSpPr>
        <p:sp>
          <p:nvSpPr>
            <p:cNvPr id="369" name="Google Shape;369;p11"/>
            <p:cNvSpPr/>
            <p:nvPr/>
          </p:nvSpPr>
          <p:spPr>
            <a:xfrm>
              <a:off x="396" y="1263"/>
              <a:ext cx="5310" cy="99"/>
            </a:xfrm>
            <a:custGeom>
              <a:avLst/>
              <a:gdLst/>
              <a:ahLst/>
              <a:cxnLst/>
              <a:rect l="l" t="t" r="r" b="b"/>
              <a:pathLst>
                <a:path w="5310" h="99" extrusionOk="0">
                  <a:moveTo>
                    <a:pt x="0" y="27"/>
                  </a:moveTo>
                  <a:cubicBezTo>
                    <a:pt x="42" y="44"/>
                    <a:pt x="82" y="46"/>
                    <a:pt x="126" y="51"/>
                  </a:cubicBezTo>
                  <a:cubicBezTo>
                    <a:pt x="159" y="60"/>
                    <a:pt x="186" y="71"/>
                    <a:pt x="222" y="69"/>
                  </a:cubicBezTo>
                  <a:cubicBezTo>
                    <a:pt x="269" y="67"/>
                    <a:pt x="379" y="34"/>
                    <a:pt x="432" y="21"/>
                  </a:cubicBezTo>
                  <a:cubicBezTo>
                    <a:pt x="499" y="23"/>
                    <a:pt x="670" y="24"/>
                    <a:pt x="762" y="33"/>
                  </a:cubicBezTo>
                  <a:cubicBezTo>
                    <a:pt x="840" y="40"/>
                    <a:pt x="918" y="65"/>
                    <a:pt x="996" y="75"/>
                  </a:cubicBezTo>
                  <a:cubicBezTo>
                    <a:pt x="1066" y="84"/>
                    <a:pt x="1136" y="87"/>
                    <a:pt x="1206" y="93"/>
                  </a:cubicBezTo>
                  <a:cubicBezTo>
                    <a:pt x="1442" y="82"/>
                    <a:pt x="1680" y="70"/>
                    <a:pt x="1914" y="39"/>
                  </a:cubicBezTo>
                  <a:cubicBezTo>
                    <a:pt x="2052" y="43"/>
                    <a:pt x="2175" y="54"/>
                    <a:pt x="2310" y="63"/>
                  </a:cubicBezTo>
                  <a:cubicBezTo>
                    <a:pt x="2366" y="77"/>
                    <a:pt x="2420" y="87"/>
                    <a:pt x="2478" y="93"/>
                  </a:cubicBezTo>
                  <a:cubicBezTo>
                    <a:pt x="2688" y="79"/>
                    <a:pt x="2898" y="52"/>
                    <a:pt x="3108" y="33"/>
                  </a:cubicBezTo>
                  <a:cubicBezTo>
                    <a:pt x="3252" y="40"/>
                    <a:pt x="3323" y="45"/>
                    <a:pt x="3444" y="69"/>
                  </a:cubicBezTo>
                  <a:cubicBezTo>
                    <a:pt x="3578" y="67"/>
                    <a:pt x="3712" y="68"/>
                    <a:pt x="3846" y="63"/>
                  </a:cubicBezTo>
                  <a:cubicBezTo>
                    <a:pt x="3948" y="59"/>
                    <a:pt x="4047" y="23"/>
                    <a:pt x="4146" y="3"/>
                  </a:cubicBezTo>
                  <a:cubicBezTo>
                    <a:pt x="4195" y="5"/>
                    <a:pt x="4297" y="3"/>
                    <a:pt x="4356" y="21"/>
                  </a:cubicBezTo>
                  <a:cubicBezTo>
                    <a:pt x="4435" y="46"/>
                    <a:pt x="4350" y="31"/>
                    <a:pt x="4404" y="51"/>
                  </a:cubicBezTo>
                  <a:cubicBezTo>
                    <a:pt x="4463" y="73"/>
                    <a:pt x="4528" y="87"/>
                    <a:pt x="4590" y="99"/>
                  </a:cubicBezTo>
                  <a:cubicBezTo>
                    <a:pt x="4766" y="95"/>
                    <a:pt x="4914" y="81"/>
                    <a:pt x="5082" y="57"/>
                  </a:cubicBezTo>
                  <a:cubicBezTo>
                    <a:pt x="5130" y="50"/>
                    <a:pt x="5310" y="0"/>
                    <a:pt x="5310" y="4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0" name="Google Shape;370;p11"/>
            <p:cNvSpPr/>
            <p:nvPr/>
          </p:nvSpPr>
          <p:spPr>
            <a:xfrm>
              <a:off x="414" y="2787"/>
              <a:ext cx="5310" cy="99"/>
            </a:xfrm>
            <a:custGeom>
              <a:avLst/>
              <a:gdLst/>
              <a:ahLst/>
              <a:cxnLst/>
              <a:rect l="l" t="t" r="r" b="b"/>
              <a:pathLst>
                <a:path w="5310" h="99" extrusionOk="0">
                  <a:moveTo>
                    <a:pt x="0" y="27"/>
                  </a:moveTo>
                  <a:cubicBezTo>
                    <a:pt x="42" y="44"/>
                    <a:pt x="82" y="46"/>
                    <a:pt x="126" y="51"/>
                  </a:cubicBezTo>
                  <a:cubicBezTo>
                    <a:pt x="159" y="60"/>
                    <a:pt x="186" y="71"/>
                    <a:pt x="222" y="69"/>
                  </a:cubicBezTo>
                  <a:cubicBezTo>
                    <a:pt x="269" y="67"/>
                    <a:pt x="379" y="34"/>
                    <a:pt x="432" y="21"/>
                  </a:cubicBezTo>
                  <a:cubicBezTo>
                    <a:pt x="499" y="23"/>
                    <a:pt x="670" y="24"/>
                    <a:pt x="762" y="33"/>
                  </a:cubicBezTo>
                  <a:cubicBezTo>
                    <a:pt x="840" y="40"/>
                    <a:pt x="918" y="65"/>
                    <a:pt x="996" y="75"/>
                  </a:cubicBezTo>
                  <a:cubicBezTo>
                    <a:pt x="1066" y="84"/>
                    <a:pt x="1136" y="87"/>
                    <a:pt x="1206" y="93"/>
                  </a:cubicBezTo>
                  <a:cubicBezTo>
                    <a:pt x="1442" y="82"/>
                    <a:pt x="1680" y="70"/>
                    <a:pt x="1914" y="39"/>
                  </a:cubicBezTo>
                  <a:cubicBezTo>
                    <a:pt x="2052" y="43"/>
                    <a:pt x="2175" y="54"/>
                    <a:pt x="2310" y="63"/>
                  </a:cubicBezTo>
                  <a:cubicBezTo>
                    <a:pt x="2366" y="77"/>
                    <a:pt x="2420" y="87"/>
                    <a:pt x="2478" y="93"/>
                  </a:cubicBezTo>
                  <a:cubicBezTo>
                    <a:pt x="2688" y="79"/>
                    <a:pt x="2898" y="52"/>
                    <a:pt x="3108" y="33"/>
                  </a:cubicBezTo>
                  <a:cubicBezTo>
                    <a:pt x="3252" y="40"/>
                    <a:pt x="3323" y="45"/>
                    <a:pt x="3444" y="69"/>
                  </a:cubicBezTo>
                  <a:cubicBezTo>
                    <a:pt x="3578" y="67"/>
                    <a:pt x="3712" y="68"/>
                    <a:pt x="3846" y="63"/>
                  </a:cubicBezTo>
                  <a:cubicBezTo>
                    <a:pt x="3948" y="59"/>
                    <a:pt x="4047" y="23"/>
                    <a:pt x="4146" y="3"/>
                  </a:cubicBezTo>
                  <a:cubicBezTo>
                    <a:pt x="4195" y="5"/>
                    <a:pt x="4297" y="3"/>
                    <a:pt x="4356" y="21"/>
                  </a:cubicBezTo>
                  <a:cubicBezTo>
                    <a:pt x="4435" y="46"/>
                    <a:pt x="4350" y="31"/>
                    <a:pt x="4404" y="51"/>
                  </a:cubicBezTo>
                  <a:cubicBezTo>
                    <a:pt x="4463" y="73"/>
                    <a:pt x="4528" y="87"/>
                    <a:pt x="4590" y="99"/>
                  </a:cubicBezTo>
                  <a:cubicBezTo>
                    <a:pt x="4766" y="95"/>
                    <a:pt x="4914" y="81"/>
                    <a:pt x="5082" y="57"/>
                  </a:cubicBezTo>
                  <a:cubicBezTo>
                    <a:pt x="5130" y="50"/>
                    <a:pt x="5310" y="0"/>
                    <a:pt x="5310" y="4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371" name="Google Shape;371;p11"/>
            <p:cNvGrpSpPr/>
            <p:nvPr/>
          </p:nvGrpSpPr>
          <p:grpSpPr>
            <a:xfrm>
              <a:off x="3294" y="3044"/>
              <a:ext cx="131" cy="100"/>
              <a:chOff x="3432" y="3284"/>
              <a:chExt cx="131" cy="100"/>
            </a:xfrm>
          </p:grpSpPr>
          <p:sp>
            <p:nvSpPr>
              <p:cNvPr id="372" name="Google Shape;372;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3" name="Google Shape;373;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4" name="Google Shape;374;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75" name="Google Shape;375;p11"/>
            <p:cNvGrpSpPr/>
            <p:nvPr/>
          </p:nvGrpSpPr>
          <p:grpSpPr>
            <a:xfrm>
              <a:off x="4734" y="3002"/>
              <a:ext cx="131" cy="100"/>
              <a:chOff x="3432" y="3284"/>
              <a:chExt cx="131" cy="100"/>
            </a:xfrm>
          </p:grpSpPr>
          <p:sp>
            <p:nvSpPr>
              <p:cNvPr id="376" name="Google Shape;376;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7" name="Google Shape;377;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8" name="Google Shape;378;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79" name="Google Shape;379;p11"/>
            <p:cNvGrpSpPr/>
            <p:nvPr/>
          </p:nvGrpSpPr>
          <p:grpSpPr>
            <a:xfrm>
              <a:off x="1260" y="3032"/>
              <a:ext cx="131" cy="100"/>
              <a:chOff x="3432" y="3284"/>
              <a:chExt cx="131" cy="100"/>
            </a:xfrm>
          </p:grpSpPr>
          <p:sp>
            <p:nvSpPr>
              <p:cNvPr id="380" name="Google Shape;380;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1" name="Google Shape;381;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2" name="Google Shape;382;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83" name="Google Shape;383;p11"/>
            <p:cNvGrpSpPr/>
            <p:nvPr/>
          </p:nvGrpSpPr>
          <p:grpSpPr>
            <a:xfrm>
              <a:off x="3138" y="1136"/>
              <a:ext cx="131" cy="100"/>
              <a:chOff x="3432" y="3284"/>
              <a:chExt cx="131" cy="100"/>
            </a:xfrm>
          </p:grpSpPr>
          <p:sp>
            <p:nvSpPr>
              <p:cNvPr id="384" name="Google Shape;384;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5" name="Google Shape;385;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6" name="Google Shape;386;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87" name="Google Shape;387;p11"/>
            <p:cNvGrpSpPr/>
            <p:nvPr/>
          </p:nvGrpSpPr>
          <p:grpSpPr>
            <a:xfrm>
              <a:off x="4914" y="1118"/>
              <a:ext cx="131" cy="100"/>
              <a:chOff x="3432" y="3284"/>
              <a:chExt cx="131" cy="100"/>
            </a:xfrm>
          </p:grpSpPr>
          <p:sp>
            <p:nvSpPr>
              <p:cNvPr id="388" name="Google Shape;388;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9" name="Google Shape;389;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0" name="Google Shape;390;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91" name="Google Shape;391;p11"/>
            <p:cNvGrpSpPr/>
            <p:nvPr/>
          </p:nvGrpSpPr>
          <p:grpSpPr>
            <a:xfrm>
              <a:off x="918" y="908"/>
              <a:ext cx="131" cy="100"/>
              <a:chOff x="3432" y="3284"/>
              <a:chExt cx="131" cy="100"/>
            </a:xfrm>
          </p:grpSpPr>
          <p:sp>
            <p:nvSpPr>
              <p:cNvPr id="392" name="Google Shape;392;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3" name="Google Shape;393;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4" name="Google Shape;394;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cxnSp>
          <p:nvCxnSpPr>
            <p:cNvPr id="395" name="Google Shape;395;p11"/>
            <p:cNvCxnSpPr/>
            <p:nvPr/>
          </p:nvCxnSpPr>
          <p:spPr>
            <a:xfrm>
              <a:off x="450" y="1500"/>
              <a:ext cx="5238" cy="0"/>
            </a:xfrm>
            <a:prstGeom prst="straightConnector1">
              <a:avLst/>
            </a:prstGeom>
            <a:noFill/>
            <a:ln w="12700" cap="flat" cmpd="sng">
              <a:solidFill>
                <a:schemeClr val="dk1"/>
              </a:solidFill>
              <a:prstDash val="dash"/>
              <a:round/>
              <a:headEnd type="none" w="med" len="med"/>
              <a:tailEnd type="none" w="med" len="med"/>
            </a:ln>
          </p:spPr>
        </p:cxnSp>
        <p:cxnSp>
          <p:nvCxnSpPr>
            <p:cNvPr id="396" name="Google Shape;396;p11"/>
            <p:cNvCxnSpPr/>
            <p:nvPr/>
          </p:nvCxnSpPr>
          <p:spPr>
            <a:xfrm>
              <a:off x="450" y="1704"/>
              <a:ext cx="5238" cy="0"/>
            </a:xfrm>
            <a:prstGeom prst="straightConnector1">
              <a:avLst/>
            </a:prstGeom>
            <a:noFill/>
            <a:ln w="12700" cap="flat" cmpd="sng">
              <a:solidFill>
                <a:schemeClr val="dk1"/>
              </a:solidFill>
              <a:prstDash val="dash"/>
              <a:round/>
              <a:headEnd type="none" w="med" len="med"/>
              <a:tailEnd type="none" w="med" len="med"/>
            </a:ln>
          </p:spPr>
        </p:cxnSp>
        <p:cxnSp>
          <p:nvCxnSpPr>
            <p:cNvPr id="397" name="Google Shape;397;p11"/>
            <p:cNvCxnSpPr/>
            <p:nvPr/>
          </p:nvCxnSpPr>
          <p:spPr>
            <a:xfrm>
              <a:off x="456" y="1854"/>
              <a:ext cx="5238" cy="0"/>
            </a:xfrm>
            <a:prstGeom prst="straightConnector1">
              <a:avLst/>
            </a:prstGeom>
            <a:noFill/>
            <a:ln w="12700" cap="flat" cmpd="sng">
              <a:solidFill>
                <a:schemeClr val="dk1"/>
              </a:solidFill>
              <a:prstDash val="dash"/>
              <a:round/>
              <a:headEnd type="none" w="med" len="med"/>
              <a:tailEnd type="none" w="med" len="med"/>
            </a:ln>
          </p:spPr>
        </p:cxnSp>
        <p:cxnSp>
          <p:nvCxnSpPr>
            <p:cNvPr id="398" name="Google Shape;398;p11"/>
            <p:cNvCxnSpPr/>
            <p:nvPr/>
          </p:nvCxnSpPr>
          <p:spPr>
            <a:xfrm>
              <a:off x="456" y="1980"/>
              <a:ext cx="5238" cy="0"/>
            </a:xfrm>
            <a:prstGeom prst="straightConnector1">
              <a:avLst/>
            </a:prstGeom>
            <a:noFill/>
            <a:ln w="12700" cap="flat" cmpd="sng">
              <a:solidFill>
                <a:schemeClr val="dk1"/>
              </a:solidFill>
              <a:prstDash val="dash"/>
              <a:round/>
              <a:headEnd type="none" w="med" len="med"/>
              <a:tailEnd type="none" w="med" len="med"/>
            </a:ln>
          </p:spPr>
        </p:cxnSp>
        <p:cxnSp>
          <p:nvCxnSpPr>
            <p:cNvPr id="399" name="Google Shape;399;p11"/>
            <p:cNvCxnSpPr/>
            <p:nvPr/>
          </p:nvCxnSpPr>
          <p:spPr>
            <a:xfrm>
              <a:off x="444" y="2076"/>
              <a:ext cx="5238" cy="0"/>
            </a:xfrm>
            <a:prstGeom prst="straightConnector1">
              <a:avLst/>
            </a:prstGeom>
            <a:noFill/>
            <a:ln w="12700" cap="flat" cmpd="sng">
              <a:solidFill>
                <a:schemeClr val="dk1"/>
              </a:solidFill>
              <a:prstDash val="dash"/>
              <a:round/>
              <a:headEnd type="none" w="med" len="med"/>
              <a:tailEnd type="none" w="med" len="med"/>
            </a:ln>
          </p:spPr>
        </p:cxnSp>
        <p:cxnSp>
          <p:nvCxnSpPr>
            <p:cNvPr id="400" name="Google Shape;400;p11"/>
            <p:cNvCxnSpPr/>
            <p:nvPr/>
          </p:nvCxnSpPr>
          <p:spPr>
            <a:xfrm>
              <a:off x="450" y="2172"/>
              <a:ext cx="5238" cy="0"/>
            </a:xfrm>
            <a:prstGeom prst="straightConnector1">
              <a:avLst/>
            </a:prstGeom>
            <a:noFill/>
            <a:ln w="12700" cap="flat" cmpd="sng">
              <a:solidFill>
                <a:schemeClr val="dk1"/>
              </a:solidFill>
              <a:prstDash val="dash"/>
              <a:round/>
              <a:headEnd type="none" w="med" len="med"/>
              <a:tailEnd type="none" w="med" len="med"/>
            </a:ln>
          </p:spPr>
        </p:cxnSp>
        <p:cxnSp>
          <p:nvCxnSpPr>
            <p:cNvPr id="401" name="Google Shape;401;p11"/>
            <p:cNvCxnSpPr/>
            <p:nvPr/>
          </p:nvCxnSpPr>
          <p:spPr>
            <a:xfrm>
              <a:off x="450" y="2286"/>
              <a:ext cx="5238" cy="0"/>
            </a:xfrm>
            <a:prstGeom prst="straightConnector1">
              <a:avLst/>
            </a:prstGeom>
            <a:noFill/>
            <a:ln w="12700" cap="flat" cmpd="sng">
              <a:solidFill>
                <a:schemeClr val="dk1"/>
              </a:solidFill>
              <a:prstDash val="dash"/>
              <a:round/>
              <a:headEnd type="none" w="med" len="med"/>
              <a:tailEnd type="none" w="med" len="med"/>
            </a:ln>
          </p:spPr>
        </p:cxnSp>
        <p:cxnSp>
          <p:nvCxnSpPr>
            <p:cNvPr id="402" name="Google Shape;402;p11"/>
            <p:cNvCxnSpPr/>
            <p:nvPr/>
          </p:nvCxnSpPr>
          <p:spPr>
            <a:xfrm>
              <a:off x="450" y="2448"/>
              <a:ext cx="5238" cy="0"/>
            </a:xfrm>
            <a:prstGeom prst="straightConnector1">
              <a:avLst/>
            </a:prstGeom>
            <a:noFill/>
            <a:ln w="12700" cap="flat" cmpd="sng">
              <a:solidFill>
                <a:schemeClr val="dk1"/>
              </a:solidFill>
              <a:prstDash val="dash"/>
              <a:round/>
              <a:headEnd type="none" w="med" len="med"/>
              <a:tailEnd type="none" w="med" len="med"/>
            </a:ln>
          </p:spPr>
        </p:cxnSp>
        <p:cxnSp>
          <p:nvCxnSpPr>
            <p:cNvPr id="403" name="Google Shape;403;p11"/>
            <p:cNvCxnSpPr/>
            <p:nvPr/>
          </p:nvCxnSpPr>
          <p:spPr>
            <a:xfrm>
              <a:off x="450" y="2634"/>
              <a:ext cx="5238" cy="0"/>
            </a:xfrm>
            <a:prstGeom prst="straightConnector1">
              <a:avLst/>
            </a:prstGeom>
            <a:noFill/>
            <a:ln w="12700" cap="flat" cmpd="sng">
              <a:solidFill>
                <a:schemeClr val="dk1"/>
              </a:solidFill>
              <a:prstDash val="dash"/>
              <a:round/>
              <a:headEnd type="none" w="med" len="med"/>
              <a:tailEnd type="none" w="med" len="med"/>
            </a:ln>
          </p:spPr>
        </p:cxnSp>
        <p:sp>
          <p:nvSpPr>
            <p:cNvPr id="404" name="Google Shape;404;p11"/>
            <p:cNvSpPr txBox="1"/>
            <p:nvPr/>
          </p:nvSpPr>
          <p:spPr>
            <a:xfrm>
              <a:off x="2146" y="1476"/>
              <a:ext cx="663" cy="25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Flow</a:t>
              </a:r>
              <a:endParaRPr dirty="0"/>
            </a:p>
          </p:txBody>
        </p:sp>
        <p:cxnSp>
          <p:nvCxnSpPr>
            <p:cNvPr id="405" name="Google Shape;405;p11"/>
            <p:cNvCxnSpPr/>
            <p:nvPr/>
          </p:nvCxnSpPr>
          <p:spPr>
            <a:xfrm>
              <a:off x="2790" y="1596"/>
              <a:ext cx="510" cy="0"/>
            </a:xfrm>
            <a:prstGeom prst="straightConnector1">
              <a:avLst/>
            </a:prstGeom>
            <a:noFill/>
            <a:ln w="38100" cap="flat" cmpd="sng">
              <a:solidFill>
                <a:schemeClr val="dk1"/>
              </a:solidFill>
              <a:prstDash val="solid"/>
              <a:round/>
              <a:headEnd type="none" w="med" len="med"/>
              <a:tailEnd type="triangle" w="med" len="med"/>
            </a:ln>
          </p:spPr>
        </p:cxnSp>
        <p:sp>
          <p:nvSpPr>
            <p:cNvPr id="406" name="Google Shape;406;p11"/>
            <p:cNvSpPr txBox="1"/>
            <p:nvPr/>
          </p:nvSpPr>
          <p:spPr>
            <a:xfrm>
              <a:off x="1421" y="951"/>
              <a:ext cx="642" cy="25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Bank</a:t>
              </a:r>
              <a:endParaRPr dirty="0"/>
            </a:p>
          </p:txBody>
        </p:sp>
        <p:sp>
          <p:nvSpPr>
            <p:cNvPr id="407" name="Google Shape;407;p11"/>
            <p:cNvSpPr/>
            <p:nvPr/>
          </p:nvSpPr>
          <p:spPr>
            <a:xfrm>
              <a:off x="2010" y="1080"/>
              <a:ext cx="468" cy="216"/>
            </a:xfrm>
            <a:custGeom>
              <a:avLst/>
              <a:gdLst/>
              <a:ahLst/>
              <a:cxnLst/>
              <a:rect l="l" t="t" r="r" b="b"/>
              <a:pathLst>
                <a:path w="414" h="222" extrusionOk="0">
                  <a:moveTo>
                    <a:pt x="0" y="6"/>
                  </a:moveTo>
                  <a:cubicBezTo>
                    <a:pt x="85" y="3"/>
                    <a:pt x="171" y="0"/>
                    <a:pt x="240" y="36"/>
                  </a:cubicBezTo>
                  <a:cubicBezTo>
                    <a:pt x="309" y="72"/>
                    <a:pt x="361" y="147"/>
                    <a:pt x="414" y="222"/>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sp>
        <p:nvSpPr>
          <p:cNvPr id="408" name="Google Shape;408;p1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4" name="Google Shape;414;p12"/>
          <p:cNvGrpSpPr/>
          <p:nvPr/>
        </p:nvGrpSpPr>
        <p:grpSpPr>
          <a:xfrm>
            <a:off x="1830013" y="3501628"/>
            <a:ext cx="5026808" cy="1024130"/>
            <a:chOff x="576" y="2880"/>
            <a:chExt cx="4345" cy="944"/>
          </a:xfrm>
        </p:grpSpPr>
        <p:grpSp>
          <p:nvGrpSpPr>
            <p:cNvPr id="415" name="Google Shape;415;p12"/>
            <p:cNvGrpSpPr/>
            <p:nvPr/>
          </p:nvGrpSpPr>
          <p:grpSpPr>
            <a:xfrm>
              <a:off x="576" y="2880"/>
              <a:ext cx="4345" cy="944"/>
              <a:chOff x="576" y="2880"/>
              <a:chExt cx="4345" cy="944"/>
            </a:xfrm>
          </p:grpSpPr>
          <p:sp>
            <p:nvSpPr>
              <p:cNvPr id="416" name="Google Shape;416;p12"/>
              <p:cNvSpPr txBox="1"/>
              <p:nvPr/>
            </p:nvSpPr>
            <p:spPr>
              <a:xfrm>
                <a:off x="576" y="2880"/>
                <a:ext cx="877" cy="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Q=V*A</a:t>
                </a:r>
                <a:endParaRPr/>
              </a:p>
            </p:txBody>
          </p:sp>
          <p:sp>
            <p:nvSpPr>
              <p:cNvPr id="417" name="Google Shape;417;p12"/>
              <p:cNvSpPr txBox="1"/>
              <p:nvPr/>
            </p:nvSpPr>
            <p:spPr>
              <a:xfrm>
                <a:off x="2113" y="3228"/>
                <a:ext cx="976" cy="5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 </a:t>
                </a:r>
                <a:r>
                  <a:rPr lang="en-US" sz="3600">
                    <a:solidFill>
                      <a:schemeClr val="dk1"/>
                    </a:solidFill>
                    <a:latin typeface="Arial"/>
                    <a:ea typeface="Arial"/>
                    <a:cs typeface="Arial"/>
                    <a:sym typeface="Arial"/>
                  </a:rPr>
                  <a:t>V</a:t>
                </a:r>
                <a:r>
                  <a:rPr lang="en-US" sz="2100">
                    <a:solidFill>
                      <a:schemeClr val="dk1"/>
                    </a:solidFill>
                    <a:latin typeface="Arial"/>
                    <a:ea typeface="Arial"/>
                    <a:cs typeface="Arial"/>
                    <a:sym typeface="Arial"/>
                  </a:rPr>
                  <a:t>*</a:t>
                </a:r>
                <a:r>
                  <a:rPr lang="en-US" sz="1050">
                    <a:solidFill>
                      <a:schemeClr val="dk1"/>
                    </a:solidFill>
                    <a:latin typeface="Arial"/>
                    <a:ea typeface="Arial"/>
                    <a:cs typeface="Arial"/>
                    <a:sym typeface="Arial"/>
                  </a:rPr>
                  <a:t>A</a:t>
                </a:r>
                <a:endParaRPr sz="2100">
                  <a:solidFill>
                    <a:schemeClr val="dk1"/>
                  </a:solidFill>
                  <a:latin typeface="Arial"/>
                  <a:ea typeface="Arial"/>
                  <a:cs typeface="Arial"/>
                  <a:sym typeface="Arial"/>
                </a:endParaRPr>
              </a:p>
            </p:txBody>
          </p:sp>
          <p:sp>
            <p:nvSpPr>
              <p:cNvPr id="418" name="Google Shape;418;p12"/>
              <p:cNvSpPr txBox="1"/>
              <p:nvPr/>
            </p:nvSpPr>
            <p:spPr>
              <a:xfrm>
                <a:off x="4044" y="2928"/>
                <a:ext cx="877" cy="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Q=V*A</a:t>
                </a:r>
                <a:endParaRPr/>
              </a:p>
            </p:txBody>
          </p:sp>
        </p:grpSp>
        <p:cxnSp>
          <p:nvCxnSpPr>
            <p:cNvPr id="419" name="Google Shape;419;p12"/>
            <p:cNvCxnSpPr/>
            <p:nvPr/>
          </p:nvCxnSpPr>
          <p:spPr>
            <a:xfrm>
              <a:off x="3051" y="3579"/>
              <a:ext cx="0" cy="144"/>
            </a:xfrm>
            <a:prstGeom prst="straightConnector1">
              <a:avLst/>
            </a:prstGeom>
            <a:noFill/>
            <a:ln w="12700" cap="sq" cmpd="sng">
              <a:solidFill>
                <a:srgbClr val="0000FF"/>
              </a:solidFill>
              <a:prstDash val="solid"/>
              <a:round/>
              <a:headEnd type="none" w="sm" len="sm"/>
              <a:tailEnd type="triangle" w="sm" len="sm"/>
            </a:ln>
          </p:spPr>
        </p:cxnSp>
        <p:cxnSp>
          <p:nvCxnSpPr>
            <p:cNvPr id="420" name="Google Shape;420;p12"/>
            <p:cNvCxnSpPr/>
            <p:nvPr/>
          </p:nvCxnSpPr>
          <p:spPr>
            <a:xfrm rot="10800000">
              <a:off x="2592" y="3600"/>
              <a:ext cx="0" cy="144"/>
            </a:xfrm>
            <a:prstGeom prst="straightConnector1">
              <a:avLst/>
            </a:prstGeom>
            <a:noFill/>
            <a:ln w="12700" cap="sq" cmpd="sng">
              <a:solidFill>
                <a:srgbClr val="0000FF"/>
              </a:solidFill>
              <a:prstDash val="solid"/>
              <a:round/>
              <a:headEnd type="none" w="sm" len="sm"/>
              <a:tailEnd type="triangle" w="sm" len="sm"/>
            </a:ln>
          </p:spPr>
        </p:cxnSp>
      </p:grpSp>
      <p:sp>
        <p:nvSpPr>
          <p:cNvPr id="421" name="Google Shape;42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Flowlines -  Culvert Constriction</a:t>
            </a:r>
            <a:endParaRPr dirty="0"/>
          </a:p>
        </p:txBody>
      </p:sp>
      <p:grpSp>
        <p:nvGrpSpPr>
          <p:cNvPr id="422" name="Google Shape;422;p12"/>
          <p:cNvGrpSpPr/>
          <p:nvPr/>
        </p:nvGrpSpPr>
        <p:grpSpPr>
          <a:xfrm>
            <a:off x="1879359" y="1006060"/>
            <a:ext cx="5715978" cy="2991167"/>
            <a:chOff x="924" y="687"/>
            <a:chExt cx="4890" cy="2718"/>
          </a:xfrm>
        </p:grpSpPr>
        <p:cxnSp>
          <p:nvCxnSpPr>
            <p:cNvPr id="423" name="Google Shape;423;p12"/>
            <p:cNvCxnSpPr/>
            <p:nvPr/>
          </p:nvCxnSpPr>
          <p:spPr>
            <a:xfrm>
              <a:off x="5232" y="2022"/>
              <a:ext cx="510" cy="0"/>
            </a:xfrm>
            <a:prstGeom prst="straightConnector1">
              <a:avLst/>
            </a:prstGeom>
            <a:noFill/>
            <a:ln w="38100" cap="flat" cmpd="sng">
              <a:solidFill>
                <a:schemeClr val="dk1"/>
              </a:solidFill>
              <a:prstDash val="solid"/>
              <a:round/>
              <a:headEnd type="none" w="med" len="med"/>
              <a:tailEnd type="triangle" w="med" len="med"/>
            </a:ln>
          </p:spPr>
        </p:cxnSp>
        <p:sp>
          <p:nvSpPr>
            <p:cNvPr id="424" name="Google Shape;424;p12"/>
            <p:cNvSpPr/>
            <p:nvPr/>
          </p:nvSpPr>
          <p:spPr>
            <a:xfrm>
              <a:off x="924" y="1316"/>
              <a:ext cx="1455" cy="1399"/>
            </a:xfrm>
            <a:custGeom>
              <a:avLst/>
              <a:gdLst/>
              <a:ahLst/>
              <a:cxnLst/>
              <a:rect l="l" t="t" r="r" b="b"/>
              <a:pathLst>
                <a:path w="1455" h="1399" extrusionOk="0">
                  <a:moveTo>
                    <a:pt x="18" y="1360"/>
                  </a:moveTo>
                  <a:cubicBezTo>
                    <a:pt x="95" y="1370"/>
                    <a:pt x="173" y="1380"/>
                    <a:pt x="246" y="1378"/>
                  </a:cubicBezTo>
                  <a:cubicBezTo>
                    <a:pt x="319" y="1376"/>
                    <a:pt x="381" y="1352"/>
                    <a:pt x="456" y="1348"/>
                  </a:cubicBezTo>
                  <a:cubicBezTo>
                    <a:pt x="531" y="1344"/>
                    <a:pt x="608" y="1349"/>
                    <a:pt x="696" y="1354"/>
                  </a:cubicBezTo>
                  <a:cubicBezTo>
                    <a:pt x="784" y="1359"/>
                    <a:pt x="908" y="1372"/>
                    <a:pt x="984" y="1378"/>
                  </a:cubicBezTo>
                  <a:cubicBezTo>
                    <a:pt x="1060" y="1384"/>
                    <a:pt x="1096" y="1399"/>
                    <a:pt x="1152" y="1390"/>
                  </a:cubicBezTo>
                  <a:cubicBezTo>
                    <a:pt x="1208" y="1381"/>
                    <a:pt x="1274" y="1371"/>
                    <a:pt x="1320" y="1324"/>
                  </a:cubicBezTo>
                  <a:cubicBezTo>
                    <a:pt x="1366" y="1277"/>
                    <a:pt x="1406" y="1190"/>
                    <a:pt x="1428" y="1108"/>
                  </a:cubicBezTo>
                  <a:cubicBezTo>
                    <a:pt x="1450" y="1026"/>
                    <a:pt x="1449" y="949"/>
                    <a:pt x="1452" y="832"/>
                  </a:cubicBezTo>
                  <a:cubicBezTo>
                    <a:pt x="1455" y="715"/>
                    <a:pt x="1454" y="508"/>
                    <a:pt x="1446" y="406"/>
                  </a:cubicBezTo>
                  <a:cubicBezTo>
                    <a:pt x="1438" y="304"/>
                    <a:pt x="1428" y="277"/>
                    <a:pt x="1404" y="220"/>
                  </a:cubicBezTo>
                  <a:cubicBezTo>
                    <a:pt x="1380" y="163"/>
                    <a:pt x="1343" y="100"/>
                    <a:pt x="1302" y="64"/>
                  </a:cubicBezTo>
                  <a:cubicBezTo>
                    <a:pt x="1261" y="28"/>
                    <a:pt x="1219" y="8"/>
                    <a:pt x="1158" y="4"/>
                  </a:cubicBezTo>
                  <a:cubicBezTo>
                    <a:pt x="1097" y="0"/>
                    <a:pt x="1022" y="30"/>
                    <a:pt x="936" y="40"/>
                  </a:cubicBezTo>
                  <a:cubicBezTo>
                    <a:pt x="850" y="50"/>
                    <a:pt x="744" y="66"/>
                    <a:pt x="642" y="64"/>
                  </a:cubicBezTo>
                  <a:cubicBezTo>
                    <a:pt x="540" y="62"/>
                    <a:pt x="416" y="35"/>
                    <a:pt x="324" y="28"/>
                  </a:cubicBezTo>
                  <a:cubicBezTo>
                    <a:pt x="232" y="21"/>
                    <a:pt x="144" y="20"/>
                    <a:pt x="90" y="22"/>
                  </a:cubicBezTo>
                  <a:cubicBezTo>
                    <a:pt x="36" y="24"/>
                    <a:pt x="18" y="32"/>
                    <a:pt x="0" y="4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25" name="Google Shape;425;p12"/>
            <p:cNvSpPr/>
            <p:nvPr/>
          </p:nvSpPr>
          <p:spPr>
            <a:xfrm>
              <a:off x="3361" y="1258"/>
              <a:ext cx="2453" cy="1530"/>
            </a:xfrm>
            <a:custGeom>
              <a:avLst/>
              <a:gdLst/>
              <a:ahLst/>
              <a:cxnLst/>
              <a:rect l="l" t="t" r="r" b="b"/>
              <a:pathLst>
                <a:path w="2453" h="1530" extrusionOk="0">
                  <a:moveTo>
                    <a:pt x="2453" y="38"/>
                  </a:moveTo>
                  <a:cubicBezTo>
                    <a:pt x="2393" y="52"/>
                    <a:pt x="2334" y="67"/>
                    <a:pt x="2267" y="62"/>
                  </a:cubicBezTo>
                  <a:cubicBezTo>
                    <a:pt x="2200" y="57"/>
                    <a:pt x="2118" y="16"/>
                    <a:pt x="2051" y="8"/>
                  </a:cubicBezTo>
                  <a:cubicBezTo>
                    <a:pt x="1984" y="0"/>
                    <a:pt x="1927" y="3"/>
                    <a:pt x="1865" y="14"/>
                  </a:cubicBezTo>
                  <a:cubicBezTo>
                    <a:pt x="1803" y="25"/>
                    <a:pt x="1751" y="65"/>
                    <a:pt x="1679" y="74"/>
                  </a:cubicBezTo>
                  <a:cubicBezTo>
                    <a:pt x="1607" y="83"/>
                    <a:pt x="1498" y="69"/>
                    <a:pt x="1433" y="68"/>
                  </a:cubicBezTo>
                  <a:cubicBezTo>
                    <a:pt x="1368" y="67"/>
                    <a:pt x="1348" y="61"/>
                    <a:pt x="1289" y="68"/>
                  </a:cubicBezTo>
                  <a:cubicBezTo>
                    <a:pt x="1230" y="75"/>
                    <a:pt x="1165" y="107"/>
                    <a:pt x="1079" y="110"/>
                  </a:cubicBezTo>
                  <a:cubicBezTo>
                    <a:pt x="993" y="113"/>
                    <a:pt x="884" y="93"/>
                    <a:pt x="773" y="86"/>
                  </a:cubicBezTo>
                  <a:cubicBezTo>
                    <a:pt x="662" y="79"/>
                    <a:pt x="507" y="63"/>
                    <a:pt x="413" y="68"/>
                  </a:cubicBezTo>
                  <a:cubicBezTo>
                    <a:pt x="319" y="73"/>
                    <a:pt x="266" y="89"/>
                    <a:pt x="209" y="116"/>
                  </a:cubicBezTo>
                  <a:cubicBezTo>
                    <a:pt x="152" y="143"/>
                    <a:pt x="103" y="190"/>
                    <a:pt x="71" y="230"/>
                  </a:cubicBezTo>
                  <a:cubicBezTo>
                    <a:pt x="39" y="270"/>
                    <a:pt x="28" y="290"/>
                    <a:pt x="17" y="356"/>
                  </a:cubicBezTo>
                  <a:cubicBezTo>
                    <a:pt x="6" y="422"/>
                    <a:pt x="7" y="514"/>
                    <a:pt x="5" y="626"/>
                  </a:cubicBezTo>
                  <a:cubicBezTo>
                    <a:pt x="3" y="738"/>
                    <a:pt x="0" y="928"/>
                    <a:pt x="5" y="1028"/>
                  </a:cubicBezTo>
                  <a:cubicBezTo>
                    <a:pt x="10" y="1128"/>
                    <a:pt x="6" y="1164"/>
                    <a:pt x="35" y="1226"/>
                  </a:cubicBezTo>
                  <a:cubicBezTo>
                    <a:pt x="64" y="1288"/>
                    <a:pt x="123" y="1361"/>
                    <a:pt x="179" y="1400"/>
                  </a:cubicBezTo>
                  <a:cubicBezTo>
                    <a:pt x="235" y="1439"/>
                    <a:pt x="274" y="1454"/>
                    <a:pt x="371" y="1460"/>
                  </a:cubicBezTo>
                  <a:cubicBezTo>
                    <a:pt x="468" y="1466"/>
                    <a:pt x="651" y="1442"/>
                    <a:pt x="761" y="1436"/>
                  </a:cubicBezTo>
                  <a:cubicBezTo>
                    <a:pt x="871" y="1430"/>
                    <a:pt x="938" y="1419"/>
                    <a:pt x="1031" y="1424"/>
                  </a:cubicBezTo>
                  <a:cubicBezTo>
                    <a:pt x="1124" y="1429"/>
                    <a:pt x="1230" y="1461"/>
                    <a:pt x="1319" y="1466"/>
                  </a:cubicBezTo>
                  <a:cubicBezTo>
                    <a:pt x="1408" y="1471"/>
                    <a:pt x="1505" y="1457"/>
                    <a:pt x="1565" y="1454"/>
                  </a:cubicBezTo>
                  <a:cubicBezTo>
                    <a:pt x="1625" y="1451"/>
                    <a:pt x="1622" y="1437"/>
                    <a:pt x="1679" y="1448"/>
                  </a:cubicBezTo>
                  <a:cubicBezTo>
                    <a:pt x="1736" y="1459"/>
                    <a:pt x="1835" y="1510"/>
                    <a:pt x="1907" y="1520"/>
                  </a:cubicBezTo>
                  <a:cubicBezTo>
                    <a:pt x="1979" y="1530"/>
                    <a:pt x="2046" y="1517"/>
                    <a:pt x="2111" y="1508"/>
                  </a:cubicBezTo>
                  <a:cubicBezTo>
                    <a:pt x="2176" y="1499"/>
                    <a:pt x="2243" y="1470"/>
                    <a:pt x="2297" y="1466"/>
                  </a:cubicBezTo>
                  <a:cubicBezTo>
                    <a:pt x="2351" y="1462"/>
                    <a:pt x="2393" y="1473"/>
                    <a:pt x="2435" y="1484"/>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26" name="Google Shape;426;p12"/>
            <p:cNvCxnSpPr/>
            <p:nvPr/>
          </p:nvCxnSpPr>
          <p:spPr>
            <a:xfrm>
              <a:off x="2688" y="714"/>
              <a:ext cx="0" cy="2682"/>
            </a:xfrm>
            <a:prstGeom prst="straightConnector1">
              <a:avLst/>
            </a:prstGeom>
            <a:noFill/>
            <a:ln w="38100" cap="flat" cmpd="sng">
              <a:solidFill>
                <a:schemeClr val="dk1"/>
              </a:solidFill>
              <a:prstDash val="solid"/>
              <a:round/>
              <a:headEnd type="none" w="med" len="med"/>
              <a:tailEnd type="none" w="med" len="med"/>
            </a:ln>
          </p:spPr>
        </p:cxnSp>
        <p:cxnSp>
          <p:nvCxnSpPr>
            <p:cNvPr id="427" name="Google Shape;427;p12"/>
            <p:cNvCxnSpPr/>
            <p:nvPr/>
          </p:nvCxnSpPr>
          <p:spPr>
            <a:xfrm>
              <a:off x="3060" y="714"/>
              <a:ext cx="0" cy="2682"/>
            </a:xfrm>
            <a:prstGeom prst="straightConnector1">
              <a:avLst/>
            </a:prstGeom>
            <a:noFill/>
            <a:ln w="38100" cap="flat" cmpd="sng">
              <a:solidFill>
                <a:schemeClr val="dk1"/>
              </a:solidFill>
              <a:prstDash val="solid"/>
              <a:round/>
              <a:headEnd type="none" w="med" len="med"/>
              <a:tailEnd type="none" w="med" len="med"/>
            </a:ln>
          </p:spPr>
        </p:cxnSp>
        <p:sp>
          <p:nvSpPr>
            <p:cNvPr id="428" name="Google Shape;428;p12"/>
            <p:cNvSpPr/>
            <p:nvPr/>
          </p:nvSpPr>
          <p:spPr>
            <a:xfrm>
              <a:off x="2370" y="2217"/>
              <a:ext cx="996" cy="60"/>
            </a:xfrm>
            <a:custGeom>
              <a:avLst/>
              <a:gdLst/>
              <a:ahLst/>
              <a:cxnLst/>
              <a:rect l="l" t="t" r="r" b="b"/>
              <a:pathLst>
                <a:path w="996" h="60" extrusionOk="0">
                  <a:moveTo>
                    <a:pt x="0" y="57"/>
                  </a:moveTo>
                  <a:lnTo>
                    <a:pt x="255" y="0"/>
                  </a:lnTo>
                  <a:lnTo>
                    <a:pt x="750" y="3"/>
                  </a:lnTo>
                  <a:lnTo>
                    <a:pt x="996" y="6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29" name="Google Shape;429;p12"/>
            <p:cNvSpPr/>
            <p:nvPr/>
          </p:nvSpPr>
          <p:spPr>
            <a:xfrm rot="10800000">
              <a:off x="2367" y="1764"/>
              <a:ext cx="996" cy="60"/>
            </a:xfrm>
            <a:custGeom>
              <a:avLst/>
              <a:gdLst/>
              <a:ahLst/>
              <a:cxnLst/>
              <a:rect l="l" t="t" r="r" b="b"/>
              <a:pathLst>
                <a:path w="996" h="60" extrusionOk="0">
                  <a:moveTo>
                    <a:pt x="0" y="57"/>
                  </a:moveTo>
                  <a:lnTo>
                    <a:pt x="255" y="0"/>
                  </a:lnTo>
                  <a:lnTo>
                    <a:pt x="750" y="3"/>
                  </a:lnTo>
                  <a:lnTo>
                    <a:pt x="996" y="6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0" name="Google Shape;430;p12"/>
            <p:cNvSpPr/>
            <p:nvPr/>
          </p:nvSpPr>
          <p:spPr>
            <a:xfrm>
              <a:off x="2214" y="696"/>
              <a:ext cx="225" cy="672"/>
            </a:xfrm>
            <a:custGeom>
              <a:avLst/>
              <a:gdLst/>
              <a:ahLst/>
              <a:cxnLst/>
              <a:rect l="l" t="t" r="r" b="b"/>
              <a:pathLst>
                <a:path w="225" h="672" extrusionOk="0">
                  <a:moveTo>
                    <a:pt x="0" y="672"/>
                  </a:moveTo>
                  <a:lnTo>
                    <a:pt x="144" y="468"/>
                  </a:lnTo>
                  <a:lnTo>
                    <a:pt x="225"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1" name="Google Shape;431;p12"/>
            <p:cNvSpPr/>
            <p:nvPr/>
          </p:nvSpPr>
          <p:spPr>
            <a:xfrm>
              <a:off x="3303" y="687"/>
              <a:ext cx="237" cy="705"/>
            </a:xfrm>
            <a:custGeom>
              <a:avLst/>
              <a:gdLst/>
              <a:ahLst/>
              <a:cxnLst/>
              <a:rect l="l" t="t" r="r" b="b"/>
              <a:pathLst>
                <a:path w="237" h="705" extrusionOk="0">
                  <a:moveTo>
                    <a:pt x="237" y="705"/>
                  </a:moveTo>
                  <a:lnTo>
                    <a:pt x="69" y="417"/>
                  </a:lnTo>
                  <a:lnTo>
                    <a:pt x="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2" name="Google Shape;432;p12"/>
            <p:cNvSpPr/>
            <p:nvPr/>
          </p:nvSpPr>
          <p:spPr>
            <a:xfrm>
              <a:off x="2379" y="1032"/>
              <a:ext cx="306" cy="72"/>
            </a:xfrm>
            <a:custGeom>
              <a:avLst/>
              <a:gdLst/>
              <a:ahLst/>
              <a:cxnLst/>
              <a:rect l="l" t="t" r="r" b="b"/>
              <a:pathLst>
                <a:path w="306" h="72" extrusionOk="0">
                  <a:moveTo>
                    <a:pt x="306" y="0"/>
                  </a:moveTo>
                  <a:lnTo>
                    <a:pt x="0" y="15"/>
                  </a:lnTo>
                  <a:lnTo>
                    <a:pt x="303" y="72"/>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3" name="Google Shape;433;p12"/>
            <p:cNvSpPr/>
            <p:nvPr/>
          </p:nvSpPr>
          <p:spPr>
            <a:xfrm>
              <a:off x="3057" y="1011"/>
              <a:ext cx="303" cy="84"/>
            </a:xfrm>
            <a:custGeom>
              <a:avLst/>
              <a:gdLst/>
              <a:ahLst/>
              <a:cxnLst/>
              <a:rect l="l" t="t" r="r" b="b"/>
              <a:pathLst>
                <a:path w="303" h="84" extrusionOk="0">
                  <a:moveTo>
                    <a:pt x="0" y="0"/>
                  </a:moveTo>
                  <a:lnTo>
                    <a:pt x="303" y="27"/>
                  </a:lnTo>
                  <a:lnTo>
                    <a:pt x="0" y="84"/>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4" name="Google Shape;434;p12"/>
            <p:cNvSpPr/>
            <p:nvPr/>
          </p:nvSpPr>
          <p:spPr>
            <a:xfrm>
              <a:off x="2343" y="1527"/>
              <a:ext cx="345" cy="72"/>
            </a:xfrm>
            <a:custGeom>
              <a:avLst/>
              <a:gdLst/>
              <a:ahLst/>
              <a:cxnLst/>
              <a:rect l="l" t="t" r="r" b="b"/>
              <a:pathLst>
                <a:path w="345" h="72" extrusionOk="0">
                  <a:moveTo>
                    <a:pt x="345" y="0"/>
                  </a:moveTo>
                  <a:lnTo>
                    <a:pt x="0" y="42"/>
                  </a:lnTo>
                  <a:lnTo>
                    <a:pt x="342" y="72"/>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5" name="Google Shape;435;p12"/>
            <p:cNvSpPr/>
            <p:nvPr/>
          </p:nvSpPr>
          <p:spPr>
            <a:xfrm>
              <a:off x="3054" y="1548"/>
              <a:ext cx="330" cy="57"/>
            </a:xfrm>
            <a:custGeom>
              <a:avLst/>
              <a:gdLst/>
              <a:ahLst/>
              <a:cxnLst/>
              <a:rect l="l" t="t" r="r" b="b"/>
              <a:pathLst>
                <a:path w="330" h="57" extrusionOk="0">
                  <a:moveTo>
                    <a:pt x="3" y="0"/>
                  </a:moveTo>
                  <a:lnTo>
                    <a:pt x="330" y="27"/>
                  </a:lnTo>
                  <a:lnTo>
                    <a:pt x="0"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6" name="Google Shape;436;p12"/>
            <p:cNvSpPr/>
            <p:nvPr/>
          </p:nvSpPr>
          <p:spPr>
            <a:xfrm>
              <a:off x="2169" y="2685"/>
              <a:ext cx="324" cy="699"/>
            </a:xfrm>
            <a:custGeom>
              <a:avLst/>
              <a:gdLst/>
              <a:ahLst/>
              <a:cxnLst/>
              <a:rect l="l" t="t" r="r" b="b"/>
              <a:pathLst>
                <a:path w="324" h="699" extrusionOk="0">
                  <a:moveTo>
                    <a:pt x="0" y="0"/>
                  </a:moveTo>
                  <a:lnTo>
                    <a:pt x="276" y="243"/>
                  </a:lnTo>
                  <a:lnTo>
                    <a:pt x="324" y="69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7" name="Google Shape;437;p12"/>
            <p:cNvSpPr/>
            <p:nvPr/>
          </p:nvSpPr>
          <p:spPr>
            <a:xfrm>
              <a:off x="3303" y="2670"/>
              <a:ext cx="246" cy="735"/>
            </a:xfrm>
            <a:custGeom>
              <a:avLst/>
              <a:gdLst/>
              <a:ahLst/>
              <a:cxnLst/>
              <a:rect l="l" t="t" r="r" b="b"/>
              <a:pathLst>
                <a:path w="246" h="735" extrusionOk="0">
                  <a:moveTo>
                    <a:pt x="246" y="0"/>
                  </a:moveTo>
                  <a:lnTo>
                    <a:pt x="63" y="237"/>
                  </a:lnTo>
                  <a:lnTo>
                    <a:pt x="0" y="735"/>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8" name="Google Shape;438;p12"/>
            <p:cNvSpPr/>
            <p:nvPr/>
          </p:nvSpPr>
          <p:spPr>
            <a:xfrm>
              <a:off x="2340" y="2442"/>
              <a:ext cx="342" cy="57"/>
            </a:xfrm>
            <a:custGeom>
              <a:avLst/>
              <a:gdLst/>
              <a:ahLst/>
              <a:cxnLst/>
              <a:rect l="l" t="t" r="r" b="b"/>
              <a:pathLst>
                <a:path w="342" h="57" extrusionOk="0">
                  <a:moveTo>
                    <a:pt x="336" y="0"/>
                  </a:moveTo>
                  <a:lnTo>
                    <a:pt x="0" y="18"/>
                  </a:lnTo>
                  <a:lnTo>
                    <a:pt x="342"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9" name="Google Shape;439;p12"/>
            <p:cNvSpPr/>
            <p:nvPr/>
          </p:nvSpPr>
          <p:spPr>
            <a:xfrm>
              <a:off x="3051" y="2442"/>
              <a:ext cx="339" cy="57"/>
            </a:xfrm>
            <a:custGeom>
              <a:avLst/>
              <a:gdLst/>
              <a:ahLst/>
              <a:cxnLst/>
              <a:rect l="l" t="t" r="r" b="b"/>
              <a:pathLst>
                <a:path w="339" h="57" extrusionOk="0">
                  <a:moveTo>
                    <a:pt x="6" y="0"/>
                  </a:moveTo>
                  <a:lnTo>
                    <a:pt x="339" y="33"/>
                  </a:lnTo>
                  <a:lnTo>
                    <a:pt x="0"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0" name="Google Shape;440;p12"/>
            <p:cNvSpPr/>
            <p:nvPr/>
          </p:nvSpPr>
          <p:spPr>
            <a:xfrm>
              <a:off x="2445" y="2934"/>
              <a:ext cx="237" cy="63"/>
            </a:xfrm>
            <a:custGeom>
              <a:avLst/>
              <a:gdLst/>
              <a:ahLst/>
              <a:cxnLst/>
              <a:rect l="l" t="t" r="r" b="b"/>
              <a:pathLst>
                <a:path w="237" h="63" extrusionOk="0">
                  <a:moveTo>
                    <a:pt x="237" y="0"/>
                  </a:moveTo>
                  <a:lnTo>
                    <a:pt x="0" y="24"/>
                  </a:lnTo>
                  <a:lnTo>
                    <a:pt x="237" y="63"/>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1" name="Google Shape;441;p12"/>
            <p:cNvSpPr/>
            <p:nvPr/>
          </p:nvSpPr>
          <p:spPr>
            <a:xfrm>
              <a:off x="3057" y="2925"/>
              <a:ext cx="300" cy="66"/>
            </a:xfrm>
            <a:custGeom>
              <a:avLst/>
              <a:gdLst/>
              <a:ahLst/>
              <a:cxnLst/>
              <a:rect l="l" t="t" r="r" b="b"/>
              <a:pathLst>
                <a:path w="300" h="66" extrusionOk="0">
                  <a:moveTo>
                    <a:pt x="0" y="0"/>
                  </a:moveTo>
                  <a:lnTo>
                    <a:pt x="300" y="27"/>
                  </a:lnTo>
                  <a:lnTo>
                    <a:pt x="3" y="66"/>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2" name="Google Shape;442;p12"/>
            <p:cNvSpPr/>
            <p:nvPr/>
          </p:nvSpPr>
          <p:spPr>
            <a:xfrm>
              <a:off x="2484" y="3288"/>
              <a:ext cx="198" cy="54"/>
            </a:xfrm>
            <a:custGeom>
              <a:avLst/>
              <a:gdLst/>
              <a:ahLst/>
              <a:cxnLst/>
              <a:rect l="l" t="t" r="r" b="b"/>
              <a:pathLst>
                <a:path w="198" h="54" extrusionOk="0">
                  <a:moveTo>
                    <a:pt x="195" y="0"/>
                  </a:moveTo>
                  <a:lnTo>
                    <a:pt x="0" y="33"/>
                  </a:lnTo>
                  <a:lnTo>
                    <a:pt x="198" y="54"/>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3" name="Google Shape;443;p12"/>
            <p:cNvSpPr/>
            <p:nvPr/>
          </p:nvSpPr>
          <p:spPr>
            <a:xfrm>
              <a:off x="3057" y="3279"/>
              <a:ext cx="261" cy="66"/>
            </a:xfrm>
            <a:custGeom>
              <a:avLst/>
              <a:gdLst/>
              <a:ahLst/>
              <a:cxnLst/>
              <a:rect l="l" t="t" r="r" b="b"/>
              <a:pathLst>
                <a:path w="261" h="66" extrusionOk="0">
                  <a:moveTo>
                    <a:pt x="0" y="0"/>
                  </a:moveTo>
                  <a:lnTo>
                    <a:pt x="261" y="42"/>
                  </a:lnTo>
                  <a:lnTo>
                    <a:pt x="3" y="66"/>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44" name="Google Shape;444;p12"/>
            <p:cNvCxnSpPr/>
            <p:nvPr/>
          </p:nvCxnSpPr>
          <p:spPr>
            <a:xfrm>
              <a:off x="2874" y="726"/>
              <a:ext cx="0" cy="2676"/>
            </a:xfrm>
            <a:prstGeom prst="straightConnector1">
              <a:avLst/>
            </a:prstGeom>
            <a:noFill/>
            <a:ln w="12700" cap="rnd" cmpd="sng">
              <a:solidFill>
                <a:schemeClr val="dk1"/>
              </a:solidFill>
              <a:prstDash val="dot"/>
              <a:round/>
              <a:headEnd type="none" w="med" len="med"/>
              <a:tailEnd type="none" w="med" len="med"/>
            </a:ln>
          </p:spPr>
        </p:cxnSp>
        <p:sp>
          <p:nvSpPr>
            <p:cNvPr id="445" name="Google Shape;445;p12"/>
            <p:cNvSpPr/>
            <p:nvPr/>
          </p:nvSpPr>
          <p:spPr>
            <a:xfrm>
              <a:off x="3492" y="1642"/>
              <a:ext cx="139" cy="137"/>
            </a:xfrm>
            <a:custGeom>
              <a:avLst/>
              <a:gdLst/>
              <a:ahLst/>
              <a:cxnLst/>
              <a:rect l="l" t="t" r="r" b="b"/>
              <a:pathLst>
                <a:path w="139" h="137" extrusionOk="0">
                  <a:moveTo>
                    <a:pt x="0" y="137"/>
                  </a:moveTo>
                  <a:cubicBezTo>
                    <a:pt x="44" y="127"/>
                    <a:pt x="88" y="118"/>
                    <a:pt x="110" y="109"/>
                  </a:cubicBezTo>
                  <a:cubicBezTo>
                    <a:pt x="132" y="100"/>
                    <a:pt x="129" y="94"/>
                    <a:pt x="134" y="83"/>
                  </a:cubicBezTo>
                  <a:cubicBezTo>
                    <a:pt x="139" y="72"/>
                    <a:pt x="139" y="54"/>
                    <a:pt x="138" y="44"/>
                  </a:cubicBezTo>
                  <a:cubicBezTo>
                    <a:pt x="137" y="34"/>
                    <a:pt x="133" y="28"/>
                    <a:pt x="126" y="22"/>
                  </a:cubicBezTo>
                  <a:cubicBezTo>
                    <a:pt x="119" y="16"/>
                    <a:pt x="108" y="7"/>
                    <a:pt x="98" y="5"/>
                  </a:cubicBezTo>
                  <a:cubicBezTo>
                    <a:pt x="88" y="3"/>
                    <a:pt x="78" y="0"/>
                    <a:pt x="63" y="7"/>
                  </a:cubicBezTo>
                  <a:cubicBezTo>
                    <a:pt x="48" y="14"/>
                    <a:pt x="20" y="38"/>
                    <a:pt x="9" y="4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6" name="Google Shape;446;p12"/>
            <p:cNvSpPr/>
            <p:nvPr/>
          </p:nvSpPr>
          <p:spPr>
            <a:xfrm>
              <a:off x="3885" y="1523"/>
              <a:ext cx="154" cy="157"/>
            </a:xfrm>
            <a:custGeom>
              <a:avLst/>
              <a:gdLst/>
              <a:ahLst/>
              <a:cxnLst/>
              <a:rect l="l" t="t" r="r" b="b"/>
              <a:pathLst>
                <a:path w="139" h="136" extrusionOk="0">
                  <a:moveTo>
                    <a:pt x="0" y="136"/>
                  </a:moveTo>
                  <a:cubicBezTo>
                    <a:pt x="44" y="126"/>
                    <a:pt x="88" y="117"/>
                    <a:pt x="110" y="108"/>
                  </a:cubicBezTo>
                  <a:cubicBezTo>
                    <a:pt x="132" y="99"/>
                    <a:pt x="129" y="93"/>
                    <a:pt x="134" y="82"/>
                  </a:cubicBezTo>
                  <a:cubicBezTo>
                    <a:pt x="139" y="71"/>
                    <a:pt x="139" y="53"/>
                    <a:pt x="138" y="43"/>
                  </a:cubicBezTo>
                  <a:cubicBezTo>
                    <a:pt x="137" y="33"/>
                    <a:pt x="133" y="27"/>
                    <a:pt x="126" y="21"/>
                  </a:cubicBezTo>
                  <a:cubicBezTo>
                    <a:pt x="119" y="15"/>
                    <a:pt x="108" y="6"/>
                    <a:pt x="98" y="4"/>
                  </a:cubicBezTo>
                  <a:cubicBezTo>
                    <a:pt x="88" y="2"/>
                    <a:pt x="78" y="0"/>
                    <a:pt x="63" y="6"/>
                  </a:cubicBezTo>
                  <a:cubicBezTo>
                    <a:pt x="48" y="12"/>
                    <a:pt x="20" y="34"/>
                    <a:pt x="8" y="42"/>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7" name="Google Shape;447;p12"/>
            <p:cNvSpPr/>
            <p:nvPr/>
          </p:nvSpPr>
          <p:spPr>
            <a:xfrm>
              <a:off x="4312" y="1519"/>
              <a:ext cx="108" cy="91"/>
            </a:xfrm>
            <a:custGeom>
              <a:avLst/>
              <a:gdLst/>
              <a:ahLst/>
              <a:cxnLst/>
              <a:rect l="l" t="t" r="r" b="b"/>
              <a:pathLst>
                <a:path w="111" h="109" extrusionOk="0">
                  <a:moveTo>
                    <a:pt x="0" y="109"/>
                  </a:moveTo>
                  <a:cubicBezTo>
                    <a:pt x="35" y="101"/>
                    <a:pt x="70" y="94"/>
                    <a:pt x="88" y="87"/>
                  </a:cubicBezTo>
                  <a:cubicBezTo>
                    <a:pt x="105" y="79"/>
                    <a:pt x="103" y="75"/>
                    <a:pt x="107" y="66"/>
                  </a:cubicBezTo>
                  <a:cubicBezTo>
                    <a:pt x="111" y="57"/>
                    <a:pt x="111" y="43"/>
                    <a:pt x="110" y="35"/>
                  </a:cubicBezTo>
                  <a:cubicBezTo>
                    <a:pt x="109" y="27"/>
                    <a:pt x="106" y="22"/>
                    <a:pt x="101" y="17"/>
                  </a:cubicBezTo>
                  <a:cubicBezTo>
                    <a:pt x="95" y="12"/>
                    <a:pt x="86" y="5"/>
                    <a:pt x="78" y="4"/>
                  </a:cubicBezTo>
                  <a:cubicBezTo>
                    <a:pt x="70" y="2"/>
                    <a:pt x="62" y="0"/>
                    <a:pt x="50" y="5"/>
                  </a:cubicBezTo>
                  <a:cubicBezTo>
                    <a:pt x="38" y="10"/>
                    <a:pt x="16" y="29"/>
                    <a:pt x="7" y="3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8" name="Google Shape;448;p12"/>
            <p:cNvSpPr/>
            <p:nvPr/>
          </p:nvSpPr>
          <p:spPr>
            <a:xfrm>
              <a:off x="4740" y="1470"/>
              <a:ext cx="90" cy="66"/>
            </a:xfrm>
            <a:custGeom>
              <a:avLst/>
              <a:gdLst/>
              <a:ahLst/>
              <a:cxnLst/>
              <a:rect l="l" t="t" r="r" b="b"/>
              <a:pathLst>
                <a:path w="90" h="66" extrusionOk="0">
                  <a:moveTo>
                    <a:pt x="22" y="66"/>
                  </a:moveTo>
                  <a:cubicBezTo>
                    <a:pt x="44" y="61"/>
                    <a:pt x="65" y="57"/>
                    <a:pt x="76" y="52"/>
                  </a:cubicBezTo>
                  <a:cubicBezTo>
                    <a:pt x="87" y="48"/>
                    <a:pt x="85" y="45"/>
                    <a:pt x="88" y="39"/>
                  </a:cubicBezTo>
                  <a:cubicBezTo>
                    <a:pt x="90" y="34"/>
                    <a:pt x="90" y="25"/>
                    <a:pt x="90" y="20"/>
                  </a:cubicBezTo>
                  <a:cubicBezTo>
                    <a:pt x="89" y="15"/>
                    <a:pt x="87" y="12"/>
                    <a:pt x="84" y="9"/>
                  </a:cubicBezTo>
                  <a:cubicBezTo>
                    <a:pt x="80" y="6"/>
                    <a:pt x="75" y="2"/>
                    <a:pt x="70" y="1"/>
                  </a:cubicBezTo>
                  <a:cubicBezTo>
                    <a:pt x="65" y="0"/>
                    <a:pt x="65" y="0"/>
                    <a:pt x="53" y="2"/>
                  </a:cubicBezTo>
                  <a:cubicBezTo>
                    <a:pt x="41" y="4"/>
                    <a:pt x="11" y="12"/>
                    <a:pt x="0" y="1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9" name="Google Shape;449;p12"/>
            <p:cNvSpPr/>
            <p:nvPr/>
          </p:nvSpPr>
          <p:spPr>
            <a:xfrm rot="10800000" flipH="1">
              <a:off x="3474" y="2269"/>
              <a:ext cx="139" cy="137"/>
            </a:xfrm>
            <a:custGeom>
              <a:avLst/>
              <a:gdLst/>
              <a:ahLst/>
              <a:cxnLst/>
              <a:rect l="l" t="t" r="r" b="b"/>
              <a:pathLst>
                <a:path w="139" h="137" extrusionOk="0">
                  <a:moveTo>
                    <a:pt x="0" y="137"/>
                  </a:moveTo>
                  <a:cubicBezTo>
                    <a:pt x="44" y="127"/>
                    <a:pt x="88" y="118"/>
                    <a:pt x="110" y="109"/>
                  </a:cubicBezTo>
                  <a:cubicBezTo>
                    <a:pt x="132" y="100"/>
                    <a:pt x="129" y="94"/>
                    <a:pt x="134" y="83"/>
                  </a:cubicBezTo>
                  <a:cubicBezTo>
                    <a:pt x="139" y="72"/>
                    <a:pt x="139" y="54"/>
                    <a:pt x="138" y="44"/>
                  </a:cubicBezTo>
                  <a:cubicBezTo>
                    <a:pt x="137" y="34"/>
                    <a:pt x="133" y="28"/>
                    <a:pt x="126" y="22"/>
                  </a:cubicBezTo>
                  <a:cubicBezTo>
                    <a:pt x="119" y="16"/>
                    <a:pt x="108" y="7"/>
                    <a:pt x="98" y="5"/>
                  </a:cubicBezTo>
                  <a:cubicBezTo>
                    <a:pt x="88" y="3"/>
                    <a:pt x="78" y="0"/>
                    <a:pt x="63" y="7"/>
                  </a:cubicBezTo>
                  <a:cubicBezTo>
                    <a:pt x="48" y="14"/>
                    <a:pt x="20" y="38"/>
                    <a:pt x="9" y="4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0" name="Google Shape;450;p12"/>
            <p:cNvSpPr/>
            <p:nvPr/>
          </p:nvSpPr>
          <p:spPr>
            <a:xfrm rot="10800000" flipH="1">
              <a:off x="3894" y="2363"/>
              <a:ext cx="154" cy="157"/>
            </a:xfrm>
            <a:custGeom>
              <a:avLst/>
              <a:gdLst/>
              <a:ahLst/>
              <a:cxnLst/>
              <a:rect l="l" t="t" r="r" b="b"/>
              <a:pathLst>
                <a:path w="139" h="136" extrusionOk="0">
                  <a:moveTo>
                    <a:pt x="0" y="136"/>
                  </a:moveTo>
                  <a:cubicBezTo>
                    <a:pt x="44" y="126"/>
                    <a:pt x="88" y="117"/>
                    <a:pt x="110" y="108"/>
                  </a:cubicBezTo>
                  <a:cubicBezTo>
                    <a:pt x="132" y="99"/>
                    <a:pt x="129" y="93"/>
                    <a:pt x="134" y="82"/>
                  </a:cubicBezTo>
                  <a:cubicBezTo>
                    <a:pt x="139" y="71"/>
                    <a:pt x="139" y="53"/>
                    <a:pt x="138" y="43"/>
                  </a:cubicBezTo>
                  <a:cubicBezTo>
                    <a:pt x="137" y="33"/>
                    <a:pt x="133" y="27"/>
                    <a:pt x="126" y="21"/>
                  </a:cubicBezTo>
                  <a:cubicBezTo>
                    <a:pt x="119" y="15"/>
                    <a:pt x="108" y="6"/>
                    <a:pt x="98" y="4"/>
                  </a:cubicBezTo>
                  <a:cubicBezTo>
                    <a:pt x="88" y="2"/>
                    <a:pt x="78" y="0"/>
                    <a:pt x="63" y="6"/>
                  </a:cubicBezTo>
                  <a:cubicBezTo>
                    <a:pt x="48" y="12"/>
                    <a:pt x="20" y="34"/>
                    <a:pt x="8" y="42"/>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1" name="Google Shape;451;p12"/>
            <p:cNvSpPr/>
            <p:nvPr/>
          </p:nvSpPr>
          <p:spPr>
            <a:xfrm rot="10800000" flipH="1">
              <a:off x="4312" y="2443"/>
              <a:ext cx="108" cy="91"/>
            </a:xfrm>
            <a:custGeom>
              <a:avLst/>
              <a:gdLst/>
              <a:ahLst/>
              <a:cxnLst/>
              <a:rect l="l" t="t" r="r" b="b"/>
              <a:pathLst>
                <a:path w="111" h="109" extrusionOk="0">
                  <a:moveTo>
                    <a:pt x="0" y="109"/>
                  </a:moveTo>
                  <a:cubicBezTo>
                    <a:pt x="35" y="101"/>
                    <a:pt x="70" y="94"/>
                    <a:pt x="88" y="87"/>
                  </a:cubicBezTo>
                  <a:cubicBezTo>
                    <a:pt x="105" y="79"/>
                    <a:pt x="103" y="75"/>
                    <a:pt x="107" y="66"/>
                  </a:cubicBezTo>
                  <a:cubicBezTo>
                    <a:pt x="111" y="57"/>
                    <a:pt x="111" y="43"/>
                    <a:pt x="110" y="35"/>
                  </a:cubicBezTo>
                  <a:cubicBezTo>
                    <a:pt x="109" y="27"/>
                    <a:pt x="106" y="22"/>
                    <a:pt x="101" y="17"/>
                  </a:cubicBezTo>
                  <a:cubicBezTo>
                    <a:pt x="95" y="12"/>
                    <a:pt x="86" y="5"/>
                    <a:pt x="78" y="4"/>
                  </a:cubicBezTo>
                  <a:cubicBezTo>
                    <a:pt x="70" y="2"/>
                    <a:pt x="62" y="0"/>
                    <a:pt x="50" y="5"/>
                  </a:cubicBezTo>
                  <a:cubicBezTo>
                    <a:pt x="38" y="10"/>
                    <a:pt x="16" y="29"/>
                    <a:pt x="7" y="3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2" name="Google Shape;452;p12"/>
            <p:cNvSpPr/>
            <p:nvPr/>
          </p:nvSpPr>
          <p:spPr>
            <a:xfrm rot="10800000" flipH="1">
              <a:off x="4722" y="2529"/>
              <a:ext cx="90" cy="66"/>
            </a:xfrm>
            <a:custGeom>
              <a:avLst/>
              <a:gdLst/>
              <a:ahLst/>
              <a:cxnLst/>
              <a:rect l="l" t="t" r="r" b="b"/>
              <a:pathLst>
                <a:path w="90" h="66" extrusionOk="0">
                  <a:moveTo>
                    <a:pt x="22" y="66"/>
                  </a:moveTo>
                  <a:cubicBezTo>
                    <a:pt x="44" y="61"/>
                    <a:pt x="65" y="57"/>
                    <a:pt x="76" y="52"/>
                  </a:cubicBezTo>
                  <a:cubicBezTo>
                    <a:pt x="87" y="48"/>
                    <a:pt x="85" y="45"/>
                    <a:pt x="88" y="39"/>
                  </a:cubicBezTo>
                  <a:cubicBezTo>
                    <a:pt x="90" y="34"/>
                    <a:pt x="90" y="25"/>
                    <a:pt x="90" y="20"/>
                  </a:cubicBezTo>
                  <a:cubicBezTo>
                    <a:pt x="89" y="15"/>
                    <a:pt x="87" y="12"/>
                    <a:pt x="84" y="9"/>
                  </a:cubicBezTo>
                  <a:cubicBezTo>
                    <a:pt x="80" y="6"/>
                    <a:pt x="75" y="2"/>
                    <a:pt x="70" y="1"/>
                  </a:cubicBezTo>
                  <a:cubicBezTo>
                    <a:pt x="65" y="0"/>
                    <a:pt x="65" y="0"/>
                    <a:pt x="53" y="2"/>
                  </a:cubicBezTo>
                  <a:cubicBezTo>
                    <a:pt x="41" y="4"/>
                    <a:pt x="11" y="12"/>
                    <a:pt x="0" y="1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453" name="Google Shape;453;p12"/>
            <p:cNvGrpSpPr/>
            <p:nvPr/>
          </p:nvGrpSpPr>
          <p:grpSpPr>
            <a:xfrm>
              <a:off x="936" y="1466"/>
              <a:ext cx="4863" cy="1111"/>
              <a:chOff x="936" y="1466"/>
              <a:chExt cx="4863" cy="1111"/>
            </a:xfrm>
          </p:grpSpPr>
          <p:cxnSp>
            <p:nvCxnSpPr>
              <p:cNvPr id="454" name="Google Shape;454;p12"/>
              <p:cNvCxnSpPr/>
              <p:nvPr/>
            </p:nvCxnSpPr>
            <p:spPr>
              <a:xfrm>
                <a:off x="2619" y="2154"/>
                <a:ext cx="225" cy="0"/>
              </a:xfrm>
              <a:prstGeom prst="straightConnector1">
                <a:avLst/>
              </a:prstGeom>
              <a:noFill/>
              <a:ln w="19050" cap="flat" cmpd="sng">
                <a:solidFill>
                  <a:schemeClr val="dk1"/>
                </a:solidFill>
                <a:prstDash val="dot"/>
                <a:round/>
                <a:headEnd type="none" w="med" len="med"/>
                <a:tailEnd type="none" w="med" len="med"/>
              </a:ln>
            </p:spPr>
          </p:cxnSp>
          <p:cxnSp>
            <p:nvCxnSpPr>
              <p:cNvPr id="455" name="Google Shape;455;p12"/>
              <p:cNvCxnSpPr/>
              <p:nvPr/>
            </p:nvCxnSpPr>
            <p:spPr>
              <a:xfrm>
                <a:off x="2620" y="2121"/>
                <a:ext cx="222" cy="0"/>
              </a:xfrm>
              <a:prstGeom prst="straightConnector1">
                <a:avLst/>
              </a:prstGeom>
              <a:noFill/>
              <a:ln w="19050" cap="flat" cmpd="sng">
                <a:solidFill>
                  <a:schemeClr val="dk1"/>
                </a:solidFill>
                <a:prstDash val="dot"/>
                <a:round/>
                <a:headEnd type="none" w="med" len="med"/>
                <a:tailEnd type="none" w="med" len="med"/>
              </a:ln>
            </p:spPr>
          </p:cxnSp>
          <p:cxnSp>
            <p:nvCxnSpPr>
              <p:cNvPr id="456" name="Google Shape;456;p12"/>
              <p:cNvCxnSpPr/>
              <p:nvPr/>
            </p:nvCxnSpPr>
            <p:spPr>
              <a:xfrm>
                <a:off x="2620" y="2087"/>
                <a:ext cx="224" cy="0"/>
              </a:xfrm>
              <a:prstGeom prst="straightConnector1">
                <a:avLst/>
              </a:prstGeom>
              <a:noFill/>
              <a:ln w="19050" cap="flat" cmpd="sng">
                <a:solidFill>
                  <a:schemeClr val="dk1"/>
                </a:solidFill>
                <a:prstDash val="dot"/>
                <a:round/>
                <a:headEnd type="none" w="med" len="med"/>
                <a:tailEnd type="none" w="med" len="med"/>
              </a:ln>
            </p:spPr>
          </p:cxnSp>
          <p:cxnSp>
            <p:nvCxnSpPr>
              <p:cNvPr id="457" name="Google Shape;457;p12"/>
              <p:cNvCxnSpPr/>
              <p:nvPr/>
            </p:nvCxnSpPr>
            <p:spPr>
              <a:xfrm>
                <a:off x="2628" y="2055"/>
                <a:ext cx="216" cy="0"/>
              </a:xfrm>
              <a:prstGeom prst="straightConnector1">
                <a:avLst/>
              </a:prstGeom>
              <a:noFill/>
              <a:ln w="19050" cap="flat" cmpd="sng">
                <a:solidFill>
                  <a:schemeClr val="dk1"/>
                </a:solidFill>
                <a:prstDash val="dot"/>
                <a:round/>
                <a:headEnd type="none" w="med" len="med"/>
                <a:tailEnd type="none" w="med" len="med"/>
              </a:ln>
            </p:spPr>
          </p:cxnSp>
          <p:cxnSp>
            <p:nvCxnSpPr>
              <p:cNvPr id="458" name="Google Shape;458;p12"/>
              <p:cNvCxnSpPr/>
              <p:nvPr/>
            </p:nvCxnSpPr>
            <p:spPr>
              <a:xfrm>
                <a:off x="2629" y="1987"/>
                <a:ext cx="213" cy="0"/>
              </a:xfrm>
              <a:prstGeom prst="straightConnector1">
                <a:avLst/>
              </a:prstGeom>
              <a:noFill/>
              <a:ln w="19050" cap="flat" cmpd="sng">
                <a:solidFill>
                  <a:schemeClr val="dk1"/>
                </a:solidFill>
                <a:prstDash val="dot"/>
                <a:round/>
                <a:headEnd type="none" w="med" len="med"/>
                <a:tailEnd type="none" w="med" len="med"/>
              </a:ln>
            </p:spPr>
          </p:cxnSp>
          <p:cxnSp>
            <p:nvCxnSpPr>
              <p:cNvPr id="459" name="Google Shape;459;p12"/>
              <p:cNvCxnSpPr/>
              <p:nvPr/>
            </p:nvCxnSpPr>
            <p:spPr>
              <a:xfrm>
                <a:off x="2613" y="1953"/>
                <a:ext cx="237" cy="0"/>
              </a:xfrm>
              <a:prstGeom prst="straightConnector1">
                <a:avLst/>
              </a:prstGeom>
              <a:noFill/>
              <a:ln w="19050" cap="flat" cmpd="sng">
                <a:solidFill>
                  <a:schemeClr val="dk1"/>
                </a:solidFill>
                <a:prstDash val="dot"/>
                <a:round/>
                <a:headEnd type="none" w="med" len="med"/>
                <a:tailEnd type="none" w="med" len="med"/>
              </a:ln>
            </p:spPr>
          </p:cxnSp>
          <p:cxnSp>
            <p:nvCxnSpPr>
              <p:cNvPr id="460" name="Google Shape;460;p12"/>
              <p:cNvCxnSpPr/>
              <p:nvPr/>
            </p:nvCxnSpPr>
            <p:spPr>
              <a:xfrm>
                <a:off x="2619" y="1920"/>
                <a:ext cx="223" cy="0"/>
              </a:xfrm>
              <a:prstGeom prst="straightConnector1">
                <a:avLst/>
              </a:prstGeom>
              <a:noFill/>
              <a:ln w="19050" cap="flat" cmpd="sng">
                <a:solidFill>
                  <a:schemeClr val="dk1"/>
                </a:solidFill>
                <a:prstDash val="dot"/>
                <a:round/>
                <a:headEnd type="none" w="med" len="med"/>
                <a:tailEnd type="none" w="med" len="med"/>
              </a:ln>
            </p:spPr>
          </p:cxnSp>
          <p:cxnSp>
            <p:nvCxnSpPr>
              <p:cNvPr id="461" name="Google Shape;461;p12"/>
              <p:cNvCxnSpPr/>
              <p:nvPr/>
            </p:nvCxnSpPr>
            <p:spPr>
              <a:xfrm>
                <a:off x="2625" y="1888"/>
                <a:ext cx="219" cy="0"/>
              </a:xfrm>
              <a:prstGeom prst="straightConnector1">
                <a:avLst/>
              </a:prstGeom>
              <a:noFill/>
              <a:ln w="19050" cap="flat" cmpd="sng">
                <a:solidFill>
                  <a:schemeClr val="dk1"/>
                </a:solidFill>
                <a:prstDash val="dot"/>
                <a:round/>
                <a:headEnd type="none" w="med" len="med"/>
                <a:tailEnd type="none" w="med" len="med"/>
              </a:ln>
            </p:spPr>
          </p:cxnSp>
          <p:cxnSp>
            <p:nvCxnSpPr>
              <p:cNvPr id="462" name="Google Shape;462;p12"/>
              <p:cNvCxnSpPr/>
              <p:nvPr/>
            </p:nvCxnSpPr>
            <p:spPr>
              <a:xfrm>
                <a:off x="2624" y="2022"/>
                <a:ext cx="220" cy="0"/>
              </a:xfrm>
              <a:prstGeom prst="straightConnector1">
                <a:avLst/>
              </a:prstGeom>
              <a:noFill/>
              <a:ln w="19050" cap="flat" cmpd="sng">
                <a:solidFill>
                  <a:schemeClr val="dk1"/>
                </a:solidFill>
                <a:prstDash val="dot"/>
                <a:round/>
                <a:headEnd type="none" w="med" len="med"/>
                <a:tailEnd type="none" w="med" len="med"/>
              </a:ln>
            </p:spPr>
          </p:cxnSp>
          <p:cxnSp>
            <p:nvCxnSpPr>
              <p:cNvPr id="463" name="Google Shape;463;p12"/>
              <p:cNvCxnSpPr/>
              <p:nvPr/>
            </p:nvCxnSpPr>
            <p:spPr>
              <a:xfrm>
                <a:off x="2844" y="2154"/>
                <a:ext cx="156" cy="0"/>
              </a:xfrm>
              <a:prstGeom prst="straightConnector1">
                <a:avLst/>
              </a:prstGeom>
              <a:noFill/>
              <a:ln w="19050" cap="flat" cmpd="sng">
                <a:solidFill>
                  <a:schemeClr val="dk1"/>
                </a:solidFill>
                <a:prstDash val="dot"/>
                <a:round/>
                <a:headEnd type="none" w="med" len="med"/>
                <a:tailEnd type="none" w="med" len="med"/>
              </a:ln>
            </p:spPr>
          </p:cxnSp>
          <p:cxnSp>
            <p:nvCxnSpPr>
              <p:cNvPr id="464" name="Google Shape;464;p12"/>
              <p:cNvCxnSpPr/>
              <p:nvPr/>
            </p:nvCxnSpPr>
            <p:spPr>
              <a:xfrm>
                <a:off x="2844" y="2121"/>
                <a:ext cx="156" cy="0"/>
              </a:xfrm>
              <a:prstGeom prst="straightConnector1">
                <a:avLst/>
              </a:prstGeom>
              <a:noFill/>
              <a:ln w="19050" cap="flat" cmpd="sng">
                <a:solidFill>
                  <a:schemeClr val="dk1"/>
                </a:solidFill>
                <a:prstDash val="dot"/>
                <a:round/>
                <a:headEnd type="none" w="med" len="med"/>
                <a:tailEnd type="none" w="med" len="med"/>
              </a:ln>
            </p:spPr>
          </p:cxnSp>
          <p:cxnSp>
            <p:nvCxnSpPr>
              <p:cNvPr id="465" name="Google Shape;465;p12"/>
              <p:cNvCxnSpPr/>
              <p:nvPr/>
            </p:nvCxnSpPr>
            <p:spPr>
              <a:xfrm>
                <a:off x="2844" y="2087"/>
                <a:ext cx="156" cy="0"/>
              </a:xfrm>
              <a:prstGeom prst="straightConnector1">
                <a:avLst/>
              </a:prstGeom>
              <a:noFill/>
              <a:ln w="19050" cap="flat" cmpd="sng">
                <a:solidFill>
                  <a:schemeClr val="dk1"/>
                </a:solidFill>
                <a:prstDash val="dot"/>
                <a:round/>
                <a:headEnd type="none" w="med" len="med"/>
                <a:tailEnd type="none" w="med" len="med"/>
              </a:ln>
            </p:spPr>
          </p:cxnSp>
          <p:cxnSp>
            <p:nvCxnSpPr>
              <p:cNvPr id="466" name="Google Shape;466;p12"/>
              <p:cNvCxnSpPr/>
              <p:nvPr/>
            </p:nvCxnSpPr>
            <p:spPr>
              <a:xfrm>
                <a:off x="2844" y="2055"/>
                <a:ext cx="156" cy="0"/>
              </a:xfrm>
              <a:prstGeom prst="straightConnector1">
                <a:avLst/>
              </a:prstGeom>
              <a:noFill/>
              <a:ln w="19050" cap="flat" cmpd="sng">
                <a:solidFill>
                  <a:schemeClr val="dk1"/>
                </a:solidFill>
                <a:prstDash val="dot"/>
                <a:round/>
                <a:headEnd type="none" w="med" len="med"/>
                <a:tailEnd type="none" w="med" len="med"/>
              </a:ln>
            </p:spPr>
          </p:cxnSp>
          <p:cxnSp>
            <p:nvCxnSpPr>
              <p:cNvPr id="467" name="Google Shape;467;p12"/>
              <p:cNvCxnSpPr/>
              <p:nvPr/>
            </p:nvCxnSpPr>
            <p:spPr>
              <a:xfrm>
                <a:off x="2844" y="1987"/>
                <a:ext cx="156" cy="0"/>
              </a:xfrm>
              <a:prstGeom prst="straightConnector1">
                <a:avLst/>
              </a:prstGeom>
              <a:noFill/>
              <a:ln w="19050" cap="flat" cmpd="sng">
                <a:solidFill>
                  <a:schemeClr val="dk1"/>
                </a:solidFill>
                <a:prstDash val="dot"/>
                <a:round/>
                <a:headEnd type="none" w="med" len="med"/>
                <a:tailEnd type="none" w="med" len="med"/>
              </a:ln>
            </p:spPr>
          </p:cxnSp>
          <p:cxnSp>
            <p:nvCxnSpPr>
              <p:cNvPr id="468" name="Google Shape;468;p12"/>
              <p:cNvCxnSpPr/>
              <p:nvPr/>
            </p:nvCxnSpPr>
            <p:spPr>
              <a:xfrm>
                <a:off x="2844" y="1953"/>
                <a:ext cx="156" cy="0"/>
              </a:xfrm>
              <a:prstGeom prst="straightConnector1">
                <a:avLst/>
              </a:prstGeom>
              <a:noFill/>
              <a:ln w="19050" cap="flat" cmpd="sng">
                <a:solidFill>
                  <a:schemeClr val="dk1"/>
                </a:solidFill>
                <a:prstDash val="dot"/>
                <a:round/>
                <a:headEnd type="none" w="med" len="med"/>
                <a:tailEnd type="none" w="med" len="med"/>
              </a:ln>
            </p:spPr>
          </p:cxnSp>
          <p:cxnSp>
            <p:nvCxnSpPr>
              <p:cNvPr id="469" name="Google Shape;469;p12"/>
              <p:cNvCxnSpPr/>
              <p:nvPr/>
            </p:nvCxnSpPr>
            <p:spPr>
              <a:xfrm>
                <a:off x="2844" y="1920"/>
                <a:ext cx="156" cy="0"/>
              </a:xfrm>
              <a:prstGeom prst="straightConnector1">
                <a:avLst/>
              </a:prstGeom>
              <a:noFill/>
              <a:ln w="19050" cap="flat" cmpd="sng">
                <a:solidFill>
                  <a:schemeClr val="dk1"/>
                </a:solidFill>
                <a:prstDash val="dot"/>
                <a:round/>
                <a:headEnd type="none" w="med" len="med"/>
                <a:tailEnd type="none" w="med" len="med"/>
              </a:ln>
            </p:spPr>
          </p:cxnSp>
          <p:cxnSp>
            <p:nvCxnSpPr>
              <p:cNvPr id="470" name="Google Shape;470;p12"/>
              <p:cNvCxnSpPr/>
              <p:nvPr/>
            </p:nvCxnSpPr>
            <p:spPr>
              <a:xfrm>
                <a:off x="2844" y="1888"/>
                <a:ext cx="156" cy="0"/>
              </a:xfrm>
              <a:prstGeom prst="straightConnector1">
                <a:avLst/>
              </a:prstGeom>
              <a:noFill/>
              <a:ln w="19050" cap="flat" cmpd="sng">
                <a:solidFill>
                  <a:schemeClr val="dk1"/>
                </a:solidFill>
                <a:prstDash val="dot"/>
                <a:round/>
                <a:headEnd type="none" w="med" len="med"/>
                <a:tailEnd type="none" w="med" len="med"/>
              </a:ln>
            </p:spPr>
          </p:cxnSp>
          <p:cxnSp>
            <p:nvCxnSpPr>
              <p:cNvPr id="471" name="Google Shape;471;p12"/>
              <p:cNvCxnSpPr/>
              <p:nvPr/>
            </p:nvCxnSpPr>
            <p:spPr>
              <a:xfrm>
                <a:off x="2844" y="2022"/>
                <a:ext cx="156" cy="0"/>
              </a:xfrm>
              <a:prstGeom prst="straightConnector1">
                <a:avLst/>
              </a:prstGeom>
              <a:noFill/>
              <a:ln w="19050" cap="flat" cmpd="sng">
                <a:solidFill>
                  <a:schemeClr val="dk1"/>
                </a:solidFill>
                <a:prstDash val="dot"/>
                <a:round/>
                <a:headEnd type="none" w="med" len="med"/>
                <a:tailEnd type="none" w="med" len="med"/>
              </a:ln>
            </p:spPr>
          </p:cxnSp>
          <p:sp>
            <p:nvSpPr>
              <p:cNvPr id="472" name="Google Shape;472;p12"/>
              <p:cNvSpPr/>
              <p:nvPr/>
            </p:nvSpPr>
            <p:spPr>
              <a:xfrm>
                <a:off x="2996" y="1862"/>
                <a:ext cx="247" cy="25"/>
              </a:xfrm>
              <a:custGeom>
                <a:avLst/>
                <a:gdLst/>
                <a:ahLst/>
                <a:cxnLst/>
                <a:rect l="l" t="t" r="r" b="b"/>
                <a:pathLst>
                  <a:path w="247" h="25" extrusionOk="0">
                    <a:moveTo>
                      <a:pt x="0" y="24"/>
                    </a:moveTo>
                    <a:lnTo>
                      <a:pt x="129" y="25"/>
                    </a:lnTo>
                    <a:lnTo>
                      <a:pt x="247"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3" name="Google Shape;473;p12"/>
              <p:cNvSpPr/>
              <p:nvPr/>
            </p:nvSpPr>
            <p:spPr>
              <a:xfrm>
                <a:off x="2996" y="1905"/>
                <a:ext cx="246" cy="14"/>
              </a:xfrm>
              <a:custGeom>
                <a:avLst/>
                <a:gdLst/>
                <a:ahLst/>
                <a:cxnLst/>
                <a:rect l="l" t="t" r="r" b="b"/>
                <a:pathLst>
                  <a:path w="246" h="14" extrusionOk="0">
                    <a:moveTo>
                      <a:pt x="0" y="14"/>
                    </a:moveTo>
                    <a:lnTo>
                      <a:pt x="139" y="14"/>
                    </a:lnTo>
                    <a:lnTo>
                      <a:pt x="246"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4" name="Google Shape;474;p12"/>
              <p:cNvSpPr/>
              <p:nvPr/>
            </p:nvSpPr>
            <p:spPr>
              <a:xfrm>
                <a:off x="2996" y="1946"/>
                <a:ext cx="244" cy="7"/>
              </a:xfrm>
              <a:custGeom>
                <a:avLst/>
                <a:gdLst/>
                <a:ahLst/>
                <a:cxnLst/>
                <a:rect l="l" t="t" r="r" b="b"/>
                <a:pathLst>
                  <a:path w="244" h="7" extrusionOk="0">
                    <a:moveTo>
                      <a:pt x="0" y="7"/>
                    </a:moveTo>
                    <a:lnTo>
                      <a:pt x="166" y="7"/>
                    </a:lnTo>
                    <a:lnTo>
                      <a:pt x="244"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5" name="Google Shape;475;p12"/>
              <p:cNvSpPr/>
              <p:nvPr/>
            </p:nvSpPr>
            <p:spPr>
              <a:xfrm>
                <a:off x="2997" y="1985"/>
                <a:ext cx="245" cy="2"/>
              </a:xfrm>
              <a:custGeom>
                <a:avLst/>
                <a:gdLst/>
                <a:ahLst/>
                <a:cxnLst/>
                <a:rect l="l" t="t" r="r" b="b"/>
                <a:pathLst>
                  <a:path w="245" h="2" extrusionOk="0">
                    <a:moveTo>
                      <a:pt x="0" y="0"/>
                    </a:moveTo>
                    <a:lnTo>
                      <a:pt x="245" y="2"/>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6" name="Google Shape;476;p12"/>
              <p:cNvSpPr/>
              <p:nvPr/>
            </p:nvSpPr>
            <p:spPr>
              <a:xfrm>
                <a:off x="2993" y="2021"/>
                <a:ext cx="249" cy="2"/>
              </a:xfrm>
              <a:custGeom>
                <a:avLst/>
                <a:gdLst/>
                <a:ahLst/>
                <a:cxnLst/>
                <a:rect l="l" t="t" r="r" b="b"/>
                <a:pathLst>
                  <a:path w="249" h="2" extrusionOk="0">
                    <a:moveTo>
                      <a:pt x="0" y="0"/>
                    </a:moveTo>
                    <a:lnTo>
                      <a:pt x="249" y="2"/>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7" name="Google Shape;477;p12"/>
              <p:cNvSpPr/>
              <p:nvPr/>
            </p:nvSpPr>
            <p:spPr>
              <a:xfrm>
                <a:off x="2996" y="2055"/>
                <a:ext cx="247" cy="1"/>
              </a:xfrm>
              <a:custGeom>
                <a:avLst/>
                <a:gdLst/>
                <a:ahLst/>
                <a:cxnLst/>
                <a:rect l="l" t="t" r="r" b="b"/>
                <a:pathLst>
                  <a:path w="247" h="1" extrusionOk="0">
                    <a:moveTo>
                      <a:pt x="0" y="0"/>
                    </a:moveTo>
                    <a:lnTo>
                      <a:pt x="247" y="1"/>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8" name="Google Shape;478;p12"/>
              <p:cNvSpPr/>
              <p:nvPr/>
            </p:nvSpPr>
            <p:spPr>
              <a:xfrm>
                <a:off x="2993" y="2084"/>
                <a:ext cx="250" cy="13"/>
              </a:xfrm>
              <a:custGeom>
                <a:avLst/>
                <a:gdLst/>
                <a:ahLst/>
                <a:cxnLst/>
                <a:rect l="l" t="t" r="r" b="b"/>
                <a:pathLst>
                  <a:path w="250" h="13" extrusionOk="0">
                    <a:moveTo>
                      <a:pt x="0" y="0"/>
                    </a:moveTo>
                    <a:lnTo>
                      <a:pt x="133" y="3"/>
                    </a:lnTo>
                    <a:lnTo>
                      <a:pt x="250" y="13"/>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9" name="Google Shape;479;p12"/>
              <p:cNvSpPr/>
              <p:nvPr/>
            </p:nvSpPr>
            <p:spPr>
              <a:xfrm>
                <a:off x="2996" y="2121"/>
                <a:ext cx="246" cy="17"/>
              </a:xfrm>
              <a:custGeom>
                <a:avLst/>
                <a:gdLst/>
                <a:ahLst/>
                <a:cxnLst/>
                <a:rect l="l" t="t" r="r" b="b"/>
                <a:pathLst>
                  <a:path w="246" h="17" extrusionOk="0">
                    <a:moveTo>
                      <a:pt x="0" y="0"/>
                    </a:moveTo>
                    <a:lnTo>
                      <a:pt x="129" y="0"/>
                    </a:lnTo>
                    <a:lnTo>
                      <a:pt x="246" y="17"/>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80" name="Google Shape;480;p12"/>
              <p:cNvSpPr/>
              <p:nvPr/>
            </p:nvSpPr>
            <p:spPr>
              <a:xfrm>
                <a:off x="2996" y="2154"/>
                <a:ext cx="246" cy="26"/>
              </a:xfrm>
              <a:custGeom>
                <a:avLst/>
                <a:gdLst/>
                <a:ahLst/>
                <a:cxnLst/>
                <a:rect l="l" t="t" r="r" b="b"/>
                <a:pathLst>
                  <a:path w="246" h="26" extrusionOk="0">
                    <a:moveTo>
                      <a:pt x="0" y="0"/>
                    </a:moveTo>
                    <a:lnTo>
                      <a:pt x="126" y="0"/>
                    </a:lnTo>
                    <a:lnTo>
                      <a:pt x="246" y="26"/>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81" name="Google Shape;481;p12"/>
              <p:cNvCxnSpPr/>
              <p:nvPr/>
            </p:nvCxnSpPr>
            <p:spPr>
              <a:xfrm rot="10800000" flipH="1">
                <a:off x="3233" y="1815"/>
                <a:ext cx="262" cy="50"/>
              </a:xfrm>
              <a:prstGeom prst="straightConnector1">
                <a:avLst/>
              </a:prstGeom>
              <a:noFill/>
              <a:ln w="19050" cap="flat" cmpd="sng">
                <a:solidFill>
                  <a:schemeClr val="dk1"/>
                </a:solidFill>
                <a:prstDash val="dot"/>
                <a:round/>
                <a:headEnd type="none" w="med" len="med"/>
                <a:tailEnd type="none" w="med" len="med"/>
              </a:ln>
            </p:spPr>
          </p:cxnSp>
          <p:cxnSp>
            <p:nvCxnSpPr>
              <p:cNvPr id="482" name="Google Shape;482;p12"/>
              <p:cNvCxnSpPr/>
              <p:nvPr/>
            </p:nvCxnSpPr>
            <p:spPr>
              <a:xfrm rot="10800000" flipH="1">
                <a:off x="3236" y="1878"/>
                <a:ext cx="256" cy="29"/>
              </a:xfrm>
              <a:prstGeom prst="straightConnector1">
                <a:avLst/>
              </a:prstGeom>
              <a:noFill/>
              <a:ln w="19050" cap="flat" cmpd="sng">
                <a:solidFill>
                  <a:schemeClr val="dk1"/>
                </a:solidFill>
                <a:prstDash val="dot"/>
                <a:round/>
                <a:headEnd type="none" w="med" len="med"/>
                <a:tailEnd type="none" w="med" len="med"/>
              </a:ln>
            </p:spPr>
          </p:cxnSp>
          <p:cxnSp>
            <p:nvCxnSpPr>
              <p:cNvPr id="483" name="Google Shape;483;p12"/>
              <p:cNvCxnSpPr/>
              <p:nvPr/>
            </p:nvCxnSpPr>
            <p:spPr>
              <a:xfrm rot="10800000" flipH="1">
                <a:off x="3247" y="1931"/>
                <a:ext cx="247" cy="17"/>
              </a:xfrm>
              <a:prstGeom prst="straightConnector1">
                <a:avLst/>
              </a:prstGeom>
              <a:noFill/>
              <a:ln w="19050" cap="flat" cmpd="sng">
                <a:solidFill>
                  <a:schemeClr val="dk1"/>
                </a:solidFill>
                <a:prstDash val="dot"/>
                <a:round/>
                <a:headEnd type="none" w="med" len="med"/>
                <a:tailEnd type="none" w="med" len="med"/>
              </a:ln>
            </p:spPr>
          </p:cxnSp>
          <p:cxnSp>
            <p:nvCxnSpPr>
              <p:cNvPr id="484" name="Google Shape;484;p12"/>
              <p:cNvCxnSpPr/>
              <p:nvPr/>
            </p:nvCxnSpPr>
            <p:spPr>
              <a:xfrm>
                <a:off x="3237" y="1985"/>
                <a:ext cx="257" cy="0"/>
              </a:xfrm>
              <a:prstGeom prst="straightConnector1">
                <a:avLst/>
              </a:prstGeom>
              <a:noFill/>
              <a:ln w="19050" cap="flat" cmpd="sng">
                <a:solidFill>
                  <a:schemeClr val="dk1"/>
                </a:solidFill>
                <a:prstDash val="dot"/>
                <a:round/>
                <a:headEnd type="none" w="med" len="med"/>
                <a:tailEnd type="none" w="med" len="med"/>
              </a:ln>
            </p:spPr>
          </p:cxnSp>
          <p:cxnSp>
            <p:nvCxnSpPr>
              <p:cNvPr id="485" name="Google Shape;485;p12"/>
              <p:cNvCxnSpPr/>
              <p:nvPr/>
            </p:nvCxnSpPr>
            <p:spPr>
              <a:xfrm>
                <a:off x="3236" y="2022"/>
                <a:ext cx="256" cy="0"/>
              </a:xfrm>
              <a:prstGeom prst="straightConnector1">
                <a:avLst/>
              </a:prstGeom>
              <a:noFill/>
              <a:ln w="19050" cap="flat" cmpd="sng">
                <a:solidFill>
                  <a:schemeClr val="dk1"/>
                </a:solidFill>
                <a:prstDash val="dot"/>
                <a:round/>
                <a:headEnd type="none" w="med" len="med"/>
                <a:tailEnd type="none" w="med" len="med"/>
              </a:ln>
            </p:spPr>
          </p:cxnSp>
          <p:cxnSp>
            <p:nvCxnSpPr>
              <p:cNvPr id="486" name="Google Shape;486;p12"/>
              <p:cNvCxnSpPr/>
              <p:nvPr/>
            </p:nvCxnSpPr>
            <p:spPr>
              <a:xfrm>
                <a:off x="3237" y="2058"/>
                <a:ext cx="254" cy="0"/>
              </a:xfrm>
              <a:prstGeom prst="straightConnector1">
                <a:avLst/>
              </a:prstGeom>
              <a:noFill/>
              <a:ln w="19050" cap="flat" cmpd="sng">
                <a:solidFill>
                  <a:schemeClr val="dk1"/>
                </a:solidFill>
                <a:prstDash val="dot"/>
                <a:round/>
                <a:headEnd type="none" w="med" len="med"/>
                <a:tailEnd type="none" w="med" len="med"/>
              </a:ln>
            </p:spPr>
          </p:cxnSp>
          <p:cxnSp>
            <p:nvCxnSpPr>
              <p:cNvPr id="487" name="Google Shape;487;p12"/>
              <p:cNvCxnSpPr/>
              <p:nvPr/>
            </p:nvCxnSpPr>
            <p:spPr>
              <a:xfrm>
                <a:off x="3233" y="2097"/>
                <a:ext cx="258" cy="18"/>
              </a:xfrm>
              <a:prstGeom prst="straightConnector1">
                <a:avLst/>
              </a:prstGeom>
              <a:noFill/>
              <a:ln w="19050" cap="flat" cmpd="sng">
                <a:solidFill>
                  <a:schemeClr val="dk1"/>
                </a:solidFill>
                <a:prstDash val="dot"/>
                <a:round/>
                <a:headEnd type="none" w="med" len="med"/>
                <a:tailEnd type="none" w="med" len="med"/>
              </a:ln>
            </p:spPr>
          </p:cxnSp>
          <p:cxnSp>
            <p:nvCxnSpPr>
              <p:cNvPr id="488" name="Google Shape;488;p12"/>
              <p:cNvCxnSpPr/>
              <p:nvPr/>
            </p:nvCxnSpPr>
            <p:spPr>
              <a:xfrm>
                <a:off x="3243" y="2137"/>
                <a:ext cx="249" cy="31"/>
              </a:xfrm>
              <a:prstGeom prst="straightConnector1">
                <a:avLst/>
              </a:prstGeom>
              <a:noFill/>
              <a:ln w="19050" cap="flat" cmpd="sng">
                <a:solidFill>
                  <a:schemeClr val="dk1"/>
                </a:solidFill>
                <a:prstDash val="dot"/>
                <a:round/>
                <a:headEnd type="none" w="med" len="med"/>
                <a:tailEnd type="none" w="med" len="med"/>
              </a:ln>
            </p:spPr>
          </p:cxnSp>
          <p:cxnSp>
            <p:nvCxnSpPr>
              <p:cNvPr id="489" name="Google Shape;489;p12"/>
              <p:cNvCxnSpPr/>
              <p:nvPr/>
            </p:nvCxnSpPr>
            <p:spPr>
              <a:xfrm>
                <a:off x="3233" y="2181"/>
                <a:ext cx="258" cy="50"/>
              </a:xfrm>
              <a:prstGeom prst="straightConnector1">
                <a:avLst/>
              </a:prstGeom>
              <a:noFill/>
              <a:ln w="19050" cap="flat" cmpd="sng">
                <a:solidFill>
                  <a:schemeClr val="dk1"/>
                </a:solidFill>
                <a:prstDash val="dot"/>
                <a:round/>
                <a:headEnd type="none" w="med" len="med"/>
                <a:tailEnd type="none" w="med" len="med"/>
              </a:ln>
            </p:spPr>
          </p:cxnSp>
          <p:sp>
            <p:nvSpPr>
              <p:cNvPr id="490" name="Google Shape;490;p12"/>
              <p:cNvSpPr/>
              <p:nvPr/>
            </p:nvSpPr>
            <p:spPr>
              <a:xfrm>
                <a:off x="2183" y="1563"/>
                <a:ext cx="237" cy="293"/>
              </a:xfrm>
              <a:custGeom>
                <a:avLst/>
                <a:gdLst/>
                <a:ahLst/>
                <a:cxnLst/>
                <a:rect l="l" t="t" r="r" b="b"/>
                <a:pathLst>
                  <a:path w="237" h="293" extrusionOk="0">
                    <a:moveTo>
                      <a:pt x="0" y="0"/>
                    </a:moveTo>
                    <a:cubicBezTo>
                      <a:pt x="14" y="11"/>
                      <a:pt x="28" y="23"/>
                      <a:pt x="42" y="41"/>
                    </a:cubicBezTo>
                    <a:cubicBezTo>
                      <a:pt x="56" y="59"/>
                      <a:pt x="76" y="87"/>
                      <a:pt x="87" y="107"/>
                    </a:cubicBezTo>
                    <a:cubicBezTo>
                      <a:pt x="98" y="127"/>
                      <a:pt x="102" y="142"/>
                      <a:pt x="111" y="159"/>
                    </a:cubicBezTo>
                    <a:cubicBezTo>
                      <a:pt x="120" y="176"/>
                      <a:pt x="131" y="197"/>
                      <a:pt x="141" y="212"/>
                    </a:cubicBezTo>
                    <a:cubicBezTo>
                      <a:pt x="151" y="227"/>
                      <a:pt x="156" y="235"/>
                      <a:pt x="172" y="248"/>
                    </a:cubicBezTo>
                    <a:cubicBezTo>
                      <a:pt x="188" y="261"/>
                      <a:pt x="212" y="277"/>
                      <a:pt x="237" y="29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1" name="Google Shape;491;p12"/>
              <p:cNvSpPr/>
              <p:nvPr/>
            </p:nvSpPr>
            <p:spPr>
              <a:xfrm>
                <a:off x="2421" y="1857"/>
                <a:ext cx="209" cy="34"/>
              </a:xfrm>
              <a:custGeom>
                <a:avLst/>
                <a:gdLst/>
                <a:ahLst/>
                <a:cxnLst/>
                <a:rect l="l" t="t" r="r" b="b"/>
                <a:pathLst>
                  <a:path w="209" h="34" extrusionOk="0">
                    <a:moveTo>
                      <a:pt x="0" y="0"/>
                    </a:moveTo>
                    <a:cubicBezTo>
                      <a:pt x="12" y="5"/>
                      <a:pt x="55" y="24"/>
                      <a:pt x="74" y="29"/>
                    </a:cubicBezTo>
                    <a:cubicBezTo>
                      <a:pt x="93" y="34"/>
                      <a:pt x="95" y="32"/>
                      <a:pt x="117" y="32"/>
                    </a:cubicBezTo>
                    <a:cubicBezTo>
                      <a:pt x="139" y="32"/>
                      <a:pt x="174" y="32"/>
                      <a:pt x="209" y="3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2" name="Google Shape;492;p12"/>
              <p:cNvSpPr/>
              <p:nvPr/>
            </p:nvSpPr>
            <p:spPr>
              <a:xfrm>
                <a:off x="2183" y="1722"/>
                <a:ext cx="235" cy="176"/>
              </a:xfrm>
              <a:custGeom>
                <a:avLst/>
                <a:gdLst/>
                <a:ahLst/>
                <a:cxnLst/>
                <a:rect l="l" t="t" r="r" b="b"/>
                <a:pathLst>
                  <a:path w="235" h="176" extrusionOk="0">
                    <a:moveTo>
                      <a:pt x="0" y="0"/>
                    </a:moveTo>
                    <a:cubicBezTo>
                      <a:pt x="15" y="10"/>
                      <a:pt x="31" y="21"/>
                      <a:pt x="43" y="32"/>
                    </a:cubicBezTo>
                    <a:cubicBezTo>
                      <a:pt x="55" y="43"/>
                      <a:pt x="63" y="54"/>
                      <a:pt x="75" y="66"/>
                    </a:cubicBezTo>
                    <a:cubicBezTo>
                      <a:pt x="87" y="78"/>
                      <a:pt x="101" y="91"/>
                      <a:pt x="114" y="102"/>
                    </a:cubicBezTo>
                    <a:cubicBezTo>
                      <a:pt x="127" y="113"/>
                      <a:pt x="135" y="125"/>
                      <a:pt x="151" y="135"/>
                    </a:cubicBezTo>
                    <a:cubicBezTo>
                      <a:pt x="167" y="145"/>
                      <a:pt x="197" y="158"/>
                      <a:pt x="211" y="165"/>
                    </a:cubicBezTo>
                    <a:cubicBezTo>
                      <a:pt x="225" y="172"/>
                      <a:pt x="230" y="174"/>
                      <a:pt x="235" y="176"/>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3" name="Google Shape;493;p12"/>
              <p:cNvSpPr/>
              <p:nvPr/>
            </p:nvSpPr>
            <p:spPr>
              <a:xfrm>
                <a:off x="2180" y="1841"/>
                <a:ext cx="237" cy="102"/>
              </a:xfrm>
              <a:custGeom>
                <a:avLst/>
                <a:gdLst/>
                <a:ahLst/>
                <a:cxnLst/>
                <a:rect l="l" t="t" r="r" b="b"/>
                <a:pathLst>
                  <a:path w="237" h="102" extrusionOk="0">
                    <a:moveTo>
                      <a:pt x="0" y="0"/>
                    </a:moveTo>
                    <a:cubicBezTo>
                      <a:pt x="23" y="11"/>
                      <a:pt x="46" y="22"/>
                      <a:pt x="69" y="33"/>
                    </a:cubicBezTo>
                    <a:cubicBezTo>
                      <a:pt x="92" y="44"/>
                      <a:pt x="116" y="58"/>
                      <a:pt x="135" y="66"/>
                    </a:cubicBezTo>
                    <a:cubicBezTo>
                      <a:pt x="154" y="74"/>
                      <a:pt x="163" y="76"/>
                      <a:pt x="180" y="82"/>
                    </a:cubicBezTo>
                    <a:cubicBezTo>
                      <a:pt x="197" y="88"/>
                      <a:pt x="217" y="95"/>
                      <a:pt x="237" y="10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4" name="Google Shape;494;p12"/>
              <p:cNvSpPr/>
              <p:nvPr/>
            </p:nvSpPr>
            <p:spPr>
              <a:xfrm>
                <a:off x="2180" y="1956"/>
                <a:ext cx="238" cy="29"/>
              </a:xfrm>
              <a:custGeom>
                <a:avLst/>
                <a:gdLst/>
                <a:ahLst/>
                <a:cxnLst/>
                <a:rect l="l" t="t" r="r" b="b"/>
                <a:pathLst>
                  <a:path w="238" h="29" extrusionOk="0">
                    <a:moveTo>
                      <a:pt x="0" y="0"/>
                    </a:moveTo>
                    <a:cubicBezTo>
                      <a:pt x="39" y="3"/>
                      <a:pt x="78" y="7"/>
                      <a:pt x="118" y="12"/>
                    </a:cubicBezTo>
                    <a:cubicBezTo>
                      <a:pt x="158" y="17"/>
                      <a:pt x="198" y="23"/>
                      <a:pt x="238" y="29"/>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5" name="Google Shape;495;p12"/>
              <p:cNvSpPr/>
              <p:nvPr/>
            </p:nvSpPr>
            <p:spPr>
              <a:xfrm>
                <a:off x="2180" y="2018"/>
                <a:ext cx="238" cy="4"/>
              </a:xfrm>
              <a:custGeom>
                <a:avLst/>
                <a:gdLst/>
                <a:ahLst/>
                <a:cxnLst/>
                <a:rect l="l" t="t" r="r" b="b"/>
                <a:pathLst>
                  <a:path w="238" h="4" extrusionOk="0">
                    <a:moveTo>
                      <a:pt x="0" y="0"/>
                    </a:moveTo>
                    <a:cubicBezTo>
                      <a:pt x="39" y="1"/>
                      <a:pt x="78" y="2"/>
                      <a:pt x="118" y="3"/>
                    </a:cubicBezTo>
                    <a:cubicBezTo>
                      <a:pt x="158" y="4"/>
                      <a:pt x="198" y="4"/>
                      <a:pt x="238" y="4"/>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6" name="Google Shape;496;p12"/>
              <p:cNvSpPr/>
              <p:nvPr/>
            </p:nvSpPr>
            <p:spPr>
              <a:xfrm>
                <a:off x="2178" y="2055"/>
                <a:ext cx="240" cy="24"/>
              </a:xfrm>
              <a:custGeom>
                <a:avLst/>
                <a:gdLst/>
                <a:ahLst/>
                <a:cxnLst/>
                <a:rect l="l" t="t" r="r" b="b"/>
                <a:pathLst>
                  <a:path w="240" h="24" extrusionOk="0">
                    <a:moveTo>
                      <a:pt x="0" y="24"/>
                    </a:moveTo>
                    <a:cubicBezTo>
                      <a:pt x="40" y="21"/>
                      <a:pt x="80" y="19"/>
                      <a:pt x="120" y="15"/>
                    </a:cubicBezTo>
                    <a:cubicBezTo>
                      <a:pt x="160" y="11"/>
                      <a:pt x="200" y="5"/>
                      <a:pt x="240"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7" name="Google Shape;497;p12"/>
              <p:cNvSpPr/>
              <p:nvPr/>
            </p:nvSpPr>
            <p:spPr>
              <a:xfrm>
                <a:off x="2177" y="2099"/>
                <a:ext cx="240" cy="94"/>
              </a:xfrm>
              <a:custGeom>
                <a:avLst/>
                <a:gdLst/>
                <a:ahLst/>
                <a:cxnLst/>
                <a:rect l="l" t="t" r="r" b="b"/>
                <a:pathLst>
                  <a:path w="240" h="94" extrusionOk="0">
                    <a:moveTo>
                      <a:pt x="0" y="94"/>
                    </a:moveTo>
                    <a:cubicBezTo>
                      <a:pt x="22" y="86"/>
                      <a:pt x="44" y="79"/>
                      <a:pt x="61" y="72"/>
                    </a:cubicBezTo>
                    <a:cubicBezTo>
                      <a:pt x="78" y="65"/>
                      <a:pt x="88" y="57"/>
                      <a:pt x="103" y="49"/>
                    </a:cubicBezTo>
                    <a:cubicBezTo>
                      <a:pt x="118" y="41"/>
                      <a:pt x="130" y="35"/>
                      <a:pt x="153" y="27"/>
                    </a:cubicBezTo>
                    <a:cubicBezTo>
                      <a:pt x="176" y="19"/>
                      <a:pt x="208" y="9"/>
                      <a:pt x="240"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8" name="Google Shape;498;p12"/>
              <p:cNvSpPr/>
              <p:nvPr/>
            </p:nvSpPr>
            <p:spPr>
              <a:xfrm>
                <a:off x="2177" y="2141"/>
                <a:ext cx="241" cy="175"/>
              </a:xfrm>
              <a:custGeom>
                <a:avLst/>
                <a:gdLst/>
                <a:ahLst/>
                <a:cxnLst/>
                <a:rect l="l" t="t" r="r" b="b"/>
                <a:pathLst>
                  <a:path w="241" h="175" extrusionOk="0">
                    <a:moveTo>
                      <a:pt x="0" y="175"/>
                    </a:moveTo>
                    <a:cubicBezTo>
                      <a:pt x="20" y="162"/>
                      <a:pt x="41" y="149"/>
                      <a:pt x="55" y="136"/>
                    </a:cubicBezTo>
                    <a:cubicBezTo>
                      <a:pt x="69" y="123"/>
                      <a:pt x="69" y="113"/>
                      <a:pt x="82" y="100"/>
                    </a:cubicBezTo>
                    <a:cubicBezTo>
                      <a:pt x="95" y="87"/>
                      <a:pt x="119" y="70"/>
                      <a:pt x="135" y="58"/>
                    </a:cubicBezTo>
                    <a:cubicBezTo>
                      <a:pt x="151" y="46"/>
                      <a:pt x="159" y="38"/>
                      <a:pt x="177" y="28"/>
                    </a:cubicBezTo>
                    <a:cubicBezTo>
                      <a:pt x="195" y="18"/>
                      <a:pt x="218" y="9"/>
                      <a:pt x="241"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9" name="Google Shape;499;p12"/>
              <p:cNvSpPr/>
              <p:nvPr/>
            </p:nvSpPr>
            <p:spPr>
              <a:xfrm>
                <a:off x="2174" y="2183"/>
                <a:ext cx="243" cy="298"/>
              </a:xfrm>
              <a:custGeom>
                <a:avLst/>
                <a:gdLst/>
                <a:ahLst/>
                <a:cxnLst/>
                <a:rect l="l" t="t" r="r" b="b"/>
                <a:pathLst>
                  <a:path w="243" h="298" extrusionOk="0">
                    <a:moveTo>
                      <a:pt x="0" y="298"/>
                    </a:moveTo>
                    <a:cubicBezTo>
                      <a:pt x="17" y="284"/>
                      <a:pt x="35" y="270"/>
                      <a:pt x="48" y="255"/>
                    </a:cubicBezTo>
                    <a:cubicBezTo>
                      <a:pt x="61" y="240"/>
                      <a:pt x="70" y="224"/>
                      <a:pt x="79" y="208"/>
                    </a:cubicBezTo>
                    <a:cubicBezTo>
                      <a:pt x="88" y="192"/>
                      <a:pt x="97" y="176"/>
                      <a:pt x="105" y="160"/>
                    </a:cubicBezTo>
                    <a:cubicBezTo>
                      <a:pt x="113" y="144"/>
                      <a:pt x="117" y="129"/>
                      <a:pt x="126" y="114"/>
                    </a:cubicBezTo>
                    <a:cubicBezTo>
                      <a:pt x="135" y="99"/>
                      <a:pt x="148" y="81"/>
                      <a:pt x="157" y="69"/>
                    </a:cubicBezTo>
                    <a:cubicBezTo>
                      <a:pt x="166" y="57"/>
                      <a:pt x="169" y="53"/>
                      <a:pt x="183" y="42"/>
                    </a:cubicBezTo>
                    <a:cubicBezTo>
                      <a:pt x="197" y="31"/>
                      <a:pt x="220" y="15"/>
                      <a:pt x="24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0" name="Google Shape;500;p12"/>
              <p:cNvSpPr/>
              <p:nvPr/>
            </p:nvSpPr>
            <p:spPr>
              <a:xfrm>
                <a:off x="2414" y="1898"/>
                <a:ext cx="216" cy="23"/>
              </a:xfrm>
              <a:custGeom>
                <a:avLst/>
                <a:gdLst/>
                <a:ahLst/>
                <a:cxnLst/>
                <a:rect l="l" t="t" r="r" b="b"/>
                <a:pathLst>
                  <a:path w="216" h="23" extrusionOk="0">
                    <a:moveTo>
                      <a:pt x="0" y="0"/>
                    </a:moveTo>
                    <a:cubicBezTo>
                      <a:pt x="6" y="1"/>
                      <a:pt x="20" y="6"/>
                      <a:pt x="36" y="9"/>
                    </a:cubicBezTo>
                    <a:cubicBezTo>
                      <a:pt x="52" y="12"/>
                      <a:pt x="78" y="19"/>
                      <a:pt x="96" y="21"/>
                    </a:cubicBezTo>
                    <a:cubicBezTo>
                      <a:pt x="114" y="23"/>
                      <a:pt x="127" y="21"/>
                      <a:pt x="147" y="21"/>
                    </a:cubicBezTo>
                    <a:cubicBezTo>
                      <a:pt x="167" y="21"/>
                      <a:pt x="191" y="21"/>
                      <a:pt x="216" y="2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1" name="Google Shape;501;p12"/>
              <p:cNvSpPr/>
              <p:nvPr/>
            </p:nvSpPr>
            <p:spPr>
              <a:xfrm>
                <a:off x="2412" y="1943"/>
                <a:ext cx="215" cy="13"/>
              </a:xfrm>
              <a:custGeom>
                <a:avLst/>
                <a:gdLst/>
                <a:ahLst/>
                <a:cxnLst/>
                <a:rect l="l" t="t" r="r" b="b"/>
                <a:pathLst>
                  <a:path w="215" h="13" extrusionOk="0">
                    <a:moveTo>
                      <a:pt x="0" y="0"/>
                    </a:moveTo>
                    <a:cubicBezTo>
                      <a:pt x="6" y="1"/>
                      <a:pt x="23" y="2"/>
                      <a:pt x="39" y="4"/>
                    </a:cubicBezTo>
                    <a:cubicBezTo>
                      <a:pt x="55" y="6"/>
                      <a:pt x="70" y="11"/>
                      <a:pt x="99" y="12"/>
                    </a:cubicBezTo>
                    <a:cubicBezTo>
                      <a:pt x="128" y="13"/>
                      <a:pt x="171" y="11"/>
                      <a:pt x="215" y="9"/>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2" name="Google Shape;502;p12"/>
              <p:cNvSpPr/>
              <p:nvPr/>
            </p:nvSpPr>
            <p:spPr>
              <a:xfrm>
                <a:off x="2406" y="1983"/>
                <a:ext cx="225" cy="3"/>
              </a:xfrm>
              <a:custGeom>
                <a:avLst/>
                <a:gdLst/>
                <a:ahLst/>
                <a:cxnLst/>
                <a:rect l="l" t="t" r="r" b="b"/>
                <a:pathLst>
                  <a:path w="225" h="3" extrusionOk="0">
                    <a:moveTo>
                      <a:pt x="0" y="0"/>
                    </a:moveTo>
                    <a:cubicBezTo>
                      <a:pt x="7" y="0"/>
                      <a:pt x="29" y="1"/>
                      <a:pt x="45" y="2"/>
                    </a:cubicBezTo>
                    <a:cubicBezTo>
                      <a:pt x="61" y="3"/>
                      <a:pt x="66" y="3"/>
                      <a:pt x="96" y="3"/>
                    </a:cubicBezTo>
                    <a:cubicBezTo>
                      <a:pt x="126" y="3"/>
                      <a:pt x="175" y="3"/>
                      <a:pt x="225"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3" name="Google Shape;503;p12"/>
              <p:cNvSpPr/>
              <p:nvPr/>
            </p:nvSpPr>
            <p:spPr>
              <a:xfrm>
                <a:off x="2408" y="2019"/>
                <a:ext cx="223" cy="3"/>
              </a:xfrm>
              <a:custGeom>
                <a:avLst/>
                <a:gdLst/>
                <a:ahLst/>
                <a:cxnLst/>
                <a:rect l="l" t="t" r="r" b="b"/>
                <a:pathLst>
                  <a:path w="223" h="3" extrusionOk="0">
                    <a:moveTo>
                      <a:pt x="45" y="2"/>
                    </a:moveTo>
                    <a:cubicBezTo>
                      <a:pt x="38" y="2"/>
                      <a:pt x="0" y="3"/>
                      <a:pt x="0" y="3"/>
                    </a:cubicBezTo>
                    <a:cubicBezTo>
                      <a:pt x="0" y="3"/>
                      <a:pt x="6" y="0"/>
                      <a:pt x="43" y="0"/>
                    </a:cubicBezTo>
                    <a:cubicBezTo>
                      <a:pt x="80" y="0"/>
                      <a:pt x="193" y="3"/>
                      <a:pt x="223"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4" name="Google Shape;504;p12"/>
              <p:cNvSpPr/>
              <p:nvPr/>
            </p:nvSpPr>
            <p:spPr>
              <a:xfrm>
                <a:off x="2421" y="2052"/>
                <a:ext cx="209" cy="3"/>
              </a:xfrm>
              <a:custGeom>
                <a:avLst/>
                <a:gdLst/>
                <a:ahLst/>
                <a:cxnLst/>
                <a:rect l="l" t="t" r="r" b="b"/>
                <a:pathLst>
                  <a:path w="209" h="3" extrusionOk="0">
                    <a:moveTo>
                      <a:pt x="0" y="3"/>
                    </a:moveTo>
                    <a:cubicBezTo>
                      <a:pt x="5" y="3"/>
                      <a:pt x="21" y="3"/>
                      <a:pt x="32" y="3"/>
                    </a:cubicBezTo>
                    <a:cubicBezTo>
                      <a:pt x="43" y="3"/>
                      <a:pt x="40" y="0"/>
                      <a:pt x="69" y="0"/>
                    </a:cubicBezTo>
                    <a:cubicBezTo>
                      <a:pt x="98" y="0"/>
                      <a:pt x="153" y="1"/>
                      <a:pt x="209"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5" name="Google Shape;505;p12"/>
              <p:cNvSpPr/>
              <p:nvPr/>
            </p:nvSpPr>
            <p:spPr>
              <a:xfrm>
                <a:off x="2406" y="2086"/>
                <a:ext cx="225" cy="16"/>
              </a:xfrm>
              <a:custGeom>
                <a:avLst/>
                <a:gdLst/>
                <a:ahLst/>
                <a:cxnLst/>
                <a:rect l="l" t="t" r="r" b="b"/>
                <a:pathLst>
                  <a:path w="225" h="16" extrusionOk="0">
                    <a:moveTo>
                      <a:pt x="0" y="16"/>
                    </a:moveTo>
                    <a:cubicBezTo>
                      <a:pt x="7" y="15"/>
                      <a:pt x="33" y="9"/>
                      <a:pt x="47" y="7"/>
                    </a:cubicBezTo>
                    <a:cubicBezTo>
                      <a:pt x="61" y="5"/>
                      <a:pt x="53" y="2"/>
                      <a:pt x="83" y="1"/>
                    </a:cubicBezTo>
                    <a:cubicBezTo>
                      <a:pt x="113" y="0"/>
                      <a:pt x="169" y="1"/>
                      <a:pt x="225" y="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6" name="Google Shape;506;p12"/>
              <p:cNvSpPr/>
              <p:nvPr/>
            </p:nvSpPr>
            <p:spPr>
              <a:xfrm>
                <a:off x="2423" y="2118"/>
                <a:ext cx="207" cy="23"/>
              </a:xfrm>
              <a:custGeom>
                <a:avLst/>
                <a:gdLst/>
                <a:ahLst/>
                <a:cxnLst/>
                <a:rect l="l" t="t" r="r" b="b"/>
                <a:pathLst>
                  <a:path w="207" h="23" extrusionOk="0">
                    <a:moveTo>
                      <a:pt x="0" y="23"/>
                    </a:moveTo>
                    <a:cubicBezTo>
                      <a:pt x="4" y="22"/>
                      <a:pt x="13" y="18"/>
                      <a:pt x="28" y="14"/>
                    </a:cubicBezTo>
                    <a:cubicBezTo>
                      <a:pt x="43" y="10"/>
                      <a:pt x="58" y="4"/>
                      <a:pt x="88" y="2"/>
                    </a:cubicBezTo>
                    <a:cubicBezTo>
                      <a:pt x="118" y="0"/>
                      <a:pt x="162" y="1"/>
                      <a:pt x="207"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7" name="Google Shape;507;p12"/>
              <p:cNvSpPr/>
              <p:nvPr/>
            </p:nvSpPr>
            <p:spPr>
              <a:xfrm>
                <a:off x="2411" y="2152"/>
                <a:ext cx="219" cy="34"/>
              </a:xfrm>
              <a:custGeom>
                <a:avLst/>
                <a:gdLst/>
                <a:ahLst/>
                <a:cxnLst/>
                <a:rect l="l" t="t" r="r" b="b"/>
                <a:pathLst>
                  <a:path w="219" h="34" extrusionOk="0">
                    <a:moveTo>
                      <a:pt x="42" y="22"/>
                    </a:moveTo>
                    <a:cubicBezTo>
                      <a:pt x="37" y="23"/>
                      <a:pt x="0" y="34"/>
                      <a:pt x="9" y="31"/>
                    </a:cubicBezTo>
                    <a:cubicBezTo>
                      <a:pt x="18" y="28"/>
                      <a:pt x="70" y="8"/>
                      <a:pt x="94" y="4"/>
                    </a:cubicBezTo>
                    <a:cubicBezTo>
                      <a:pt x="118" y="0"/>
                      <a:pt x="135" y="4"/>
                      <a:pt x="156" y="4"/>
                    </a:cubicBezTo>
                    <a:cubicBezTo>
                      <a:pt x="177" y="4"/>
                      <a:pt x="198" y="2"/>
                      <a:pt x="219"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8" name="Google Shape;508;p12"/>
              <p:cNvSpPr/>
              <p:nvPr/>
            </p:nvSpPr>
            <p:spPr>
              <a:xfrm>
                <a:off x="1874" y="2481"/>
                <a:ext cx="301" cy="91"/>
              </a:xfrm>
              <a:custGeom>
                <a:avLst/>
                <a:gdLst/>
                <a:ahLst/>
                <a:cxnLst/>
                <a:rect l="l" t="t" r="r" b="b"/>
                <a:pathLst>
                  <a:path w="301" h="91" extrusionOk="0">
                    <a:moveTo>
                      <a:pt x="0" y="90"/>
                    </a:moveTo>
                    <a:cubicBezTo>
                      <a:pt x="19" y="90"/>
                      <a:pt x="39" y="91"/>
                      <a:pt x="60" y="90"/>
                    </a:cubicBezTo>
                    <a:cubicBezTo>
                      <a:pt x="81" y="89"/>
                      <a:pt x="100" y="91"/>
                      <a:pt x="124" y="87"/>
                    </a:cubicBezTo>
                    <a:cubicBezTo>
                      <a:pt x="148" y="83"/>
                      <a:pt x="183" y="71"/>
                      <a:pt x="205" y="63"/>
                    </a:cubicBezTo>
                    <a:cubicBezTo>
                      <a:pt x="227" y="55"/>
                      <a:pt x="240" y="46"/>
                      <a:pt x="256" y="36"/>
                    </a:cubicBezTo>
                    <a:cubicBezTo>
                      <a:pt x="272" y="26"/>
                      <a:pt x="286" y="13"/>
                      <a:pt x="301"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9" name="Google Shape;509;p12"/>
              <p:cNvSpPr/>
              <p:nvPr/>
            </p:nvSpPr>
            <p:spPr>
              <a:xfrm>
                <a:off x="1872" y="2318"/>
                <a:ext cx="303" cy="44"/>
              </a:xfrm>
              <a:custGeom>
                <a:avLst/>
                <a:gdLst/>
                <a:ahLst/>
                <a:cxnLst/>
                <a:rect l="l" t="t" r="r" b="b"/>
                <a:pathLst>
                  <a:path w="303" h="44" extrusionOk="0">
                    <a:moveTo>
                      <a:pt x="0" y="43"/>
                    </a:moveTo>
                    <a:cubicBezTo>
                      <a:pt x="27" y="43"/>
                      <a:pt x="54" y="43"/>
                      <a:pt x="83" y="43"/>
                    </a:cubicBezTo>
                    <a:cubicBezTo>
                      <a:pt x="112" y="43"/>
                      <a:pt x="151" y="44"/>
                      <a:pt x="177" y="42"/>
                    </a:cubicBezTo>
                    <a:cubicBezTo>
                      <a:pt x="203" y="40"/>
                      <a:pt x="216" y="38"/>
                      <a:pt x="237" y="31"/>
                    </a:cubicBezTo>
                    <a:cubicBezTo>
                      <a:pt x="258" y="24"/>
                      <a:pt x="280" y="12"/>
                      <a:pt x="30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0" name="Google Shape;510;p12"/>
              <p:cNvSpPr/>
              <p:nvPr/>
            </p:nvSpPr>
            <p:spPr>
              <a:xfrm>
                <a:off x="1874" y="2193"/>
                <a:ext cx="303" cy="22"/>
              </a:xfrm>
              <a:custGeom>
                <a:avLst/>
                <a:gdLst/>
                <a:ahLst/>
                <a:cxnLst/>
                <a:rect l="l" t="t" r="r" b="b"/>
                <a:pathLst>
                  <a:path w="303" h="22" extrusionOk="0">
                    <a:moveTo>
                      <a:pt x="0" y="21"/>
                    </a:moveTo>
                    <a:cubicBezTo>
                      <a:pt x="49" y="21"/>
                      <a:pt x="99" y="22"/>
                      <a:pt x="136" y="21"/>
                    </a:cubicBezTo>
                    <a:cubicBezTo>
                      <a:pt x="173" y="20"/>
                      <a:pt x="192" y="18"/>
                      <a:pt x="220" y="15"/>
                    </a:cubicBezTo>
                    <a:cubicBezTo>
                      <a:pt x="248" y="12"/>
                      <a:pt x="275" y="6"/>
                      <a:pt x="30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1" name="Google Shape;511;p12"/>
              <p:cNvSpPr/>
              <p:nvPr/>
            </p:nvSpPr>
            <p:spPr>
              <a:xfrm>
                <a:off x="1871" y="2080"/>
                <a:ext cx="307" cy="6"/>
              </a:xfrm>
              <a:custGeom>
                <a:avLst/>
                <a:gdLst/>
                <a:ahLst/>
                <a:cxnLst/>
                <a:rect l="l" t="t" r="r" b="b"/>
                <a:pathLst>
                  <a:path w="307" h="6" extrusionOk="0">
                    <a:moveTo>
                      <a:pt x="0" y="5"/>
                    </a:moveTo>
                    <a:cubicBezTo>
                      <a:pt x="69" y="5"/>
                      <a:pt x="139" y="6"/>
                      <a:pt x="184" y="5"/>
                    </a:cubicBezTo>
                    <a:cubicBezTo>
                      <a:pt x="229" y="4"/>
                      <a:pt x="248" y="2"/>
                      <a:pt x="268" y="1"/>
                    </a:cubicBezTo>
                    <a:cubicBezTo>
                      <a:pt x="288" y="0"/>
                      <a:pt x="297" y="0"/>
                      <a:pt x="307"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2" name="Google Shape;512;p12"/>
              <p:cNvSpPr/>
              <p:nvPr/>
            </p:nvSpPr>
            <p:spPr>
              <a:xfrm>
                <a:off x="1872" y="2018"/>
                <a:ext cx="308" cy="1"/>
              </a:xfrm>
              <a:custGeom>
                <a:avLst/>
                <a:gdLst/>
                <a:ahLst/>
                <a:cxnLst/>
                <a:rect l="l" t="t" r="r" b="b"/>
                <a:pathLst>
                  <a:path w="308" h="1" extrusionOk="0">
                    <a:moveTo>
                      <a:pt x="0" y="0"/>
                    </a:moveTo>
                    <a:cubicBezTo>
                      <a:pt x="0" y="0"/>
                      <a:pt x="154" y="0"/>
                      <a:pt x="308"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3" name="Google Shape;513;p12"/>
              <p:cNvSpPr/>
              <p:nvPr/>
            </p:nvSpPr>
            <p:spPr>
              <a:xfrm>
                <a:off x="1877" y="1946"/>
                <a:ext cx="303" cy="10"/>
              </a:xfrm>
              <a:custGeom>
                <a:avLst/>
                <a:gdLst/>
                <a:ahLst/>
                <a:cxnLst/>
                <a:rect l="l" t="t" r="r" b="b"/>
                <a:pathLst>
                  <a:path w="303" h="10" extrusionOk="0">
                    <a:moveTo>
                      <a:pt x="0" y="3"/>
                    </a:moveTo>
                    <a:cubicBezTo>
                      <a:pt x="57" y="1"/>
                      <a:pt x="115" y="0"/>
                      <a:pt x="154" y="1"/>
                    </a:cubicBezTo>
                    <a:cubicBezTo>
                      <a:pt x="193" y="2"/>
                      <a:pt x="209" y="5"/>
                      <a:pt x="234" y="6"/>
                    </a:cubicBezTo>
                    <a:cubicBezTo>
                      <a:pt x="259" y="7"/>
                      <a:pt x="281" y="8"/>
                      <a:pt x="303" y="1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4" name="Google Shape;514;p12"/>
              <p:cNvSpPr/>
              <p:nvPr/>
            </p:nvSpPr>
            <p:spPr>
              <a:xfrm>
                <a:off x="1875" y="1820"/>
                <a:ext cx="305" cy="21"/>
              </a:xfrm>
              <a:custGeom>
                <a:avLst/>
                <a:gdLst/>
                <a:ahLst/>
                <a:cxnLst/>
                <a:rect l="l" t="t" r="r" b="b"/>
                <a:pathLst>
                  <a:path w="305" h="21" extrusionOk="0">
                    <a:moveTo>
                      <a:pt x="0" y="1"/>
                    </a:moveTo>
                    <a:cubicBezTo>
                      <a:pt x="57" y="0"/>
                      <a:pt x="115" y="0"/>
                      <a:pt x="152" y="0"/>
                    </a:cubicBezTo>
                    <a:cubicBezTo>
                      <a:pt x="189" y="0"/>
                      <a:pt x="197" y="0"/>
                      <a:pt x="222" y="3"/>
                    </a:cubicBezTo>
                    <a:cubicBezTo>
                      <a:pt x="247" y="6"/>
                      <a:pt x="276" y="13"/>
                      <a:pt x="305" y="2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5" name="Google Shape;515;p12"/>
              <p:cNvSpPr/>
              <p:nvPr/>
            </p:nvSpPr>
            <p:spPr>
              <a:xfrm>
                <a:off x="1880" y="1674"/>
                <a:ext cx="303" cy="48"/>
              </a:xfrm>
              <a:custGeom>
                <a:avLst/>
                <a:gdLst/>
                <a:ahLst/>
                <a:cxnLst/>
                <a:rect l="l" t="t" r="r" b="b"/>
                <a:pathLst>
                  <a:path w="303" h="48" extrusionOk="0">
                    <a:moveTo>
                      <a:pt x="0" y="2"/>
                    </a:moveTo>
                    <a:cubicBezTo>
                      <a:pt x="52" y="1"/>
                      <a:pt x="104" y="1"/>
                      <a:pt x="139" y="2"/>
                    </a:cubicBezTo>
                    <a:cubicBezTo>
                      <a:pt x="174" y="3"/>
                      <a:pt x="183" y="0"/>
                      <a:pt x="210" y="8"/>
                    </a:cubicBezTo>
                    <a:cubicBezTo>
                      <a:pt x="237" y="16"/>
                      <a:pt x="270" y="32"/>
                      <a:pt x="303" y="48"/>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6" name="Google Shape;516;p12"/>
              <p:cNvSpPr/>
              <p:nvPr/>
            </p:nvSpPr>
            <p:spPr>
              <a:xfrm>
                <a:off x="1881" y="1466"/>
                <a:ext cx="303" cy="97"/>
              </a:xfrm>
              <a:custGeom>
                <a:avLst/>
                <a:gdLst/>
                <a:ahLst/>
                <a:cxnLst/>
                <a:rect l="l" t="t" r="r" b="b"/>
                <a:pathLst>
                  <a:path w="303" h="97" extrusionOk="0">
                    <a:moveTo>
                      <a:pt x="0" y="4"/>
                    </a:moveTo>
                    <a:cubicBezTo>
                      <a:pt x="32" y="2"/>
                      <a:pt x="64" y="0"/>
                      <a:pt x="92" y="3"/>
                    </a:cubicBezTo>
                    <a:cubicBezTo>
                      <a:pt x="120" y="6"/>
                      <a:pt x="141" y="12"/>
                      <a:pt x="168" y="21"/>
                    </a:cubicBezTo>
                    <a:cubicBezTo>
                      <a:pt x="195" y="30"/>
                      <a:pt x="235" y="47"/>
                      <a:pt x="257" y="60"/>
                    </a:cubicBezTo>
                    <a:cubicBezTo>
                      <a:pt x="279" y="73"/>
                      <a:pt x="291" y="85"/>
                      <a:pt x="303" y="97"/>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17" name="Google Shape;517;p12"/>
              <p:cNvCxnSpPr/>
              <p:nvPr/>
            </p:nvCxnSpPr>
            <p:spPr>
              <a:xfrm>
                <a:off x="938" y="1476"/>
                <a:ext cx="943" cy="0"/>
              </a:xfrm>
              <a:prstGeom prst="straightConnector1">
                <a:avLst/>
              </a:prstGeom>
              <a:noFill/>
              <a:ln w="19050" cap="flat" cmpd="sng">
                <a:solidFill>
                  <a:schemeClr val="dk1"/>
                </a:solidFill>
                <a:prstDash val="dot"/>
                <a:round/>
                <a:headEnd type="none" w="med" len="med"/>
                <a:tailEnd type="none" w="med" len="med"/>
              </a:ln>
            </p:spPr>
          </p:cxnSp>
          <p:cxnSp>
            <p:nvCxnSpPr>
              <p:cNvPr id="518" name="Google Shape;518;p12"/>
              <p:cNvCxnSpPr/>
              <p:nvPr/>
            </p:nvCxnSpPr>
            <p:spPr>
              <a:xfrm>
                <a:off x="941" y="1673"/>
                <a:ext cx="951" cy="0"/>
              </a:xfrm>
              <a:prstGeom prst="straightConnector1">
                <a:avLst/>
              </a:prstGeom>
              <a:noFill/>
              <a:ln w="19050" cap="flat" cmpd="sng">
                <a:solidFill>
                  <a:schemeClr val="dk1"/>
                </a:solidFill>
                <a:prstDash val="dot"/>
                <a:round/>
                <a:headEnd type="none" w="med" len="med"/>
                <a:tailEnd type="none" w="med" len="med"/>
              </a:ln>
            </p:spPr>
          </p:cxnSp>
          <p:cxnSp>
            <p:nvCxnSpPr>
              <p:cNvPr id="519" name="Google Shape;519;p12"/>
              <p:cNvCxnSpPr/>
              <p:nvPr/>
            </p:nvCxnSpPr>
            <p:spPr>
              <a:xfrm>
                <a:off x="939" y="1818"/>
                <a:ext cx="939" cy="0"/>
              </a:xfrm>
              <a:prstGeom prst="straightConnector1">
                <a:avLst/>
              </a:prstGeom>
              <a:noFill/>
              <a:ln w="19050" cap="flat" cmpd="sng">
                <a:solidFill>
                  <a:schemeClr val="dk1"/>
                </a:solidFill>
                <a:prstDash val="dot"/>
                <a:round/>
                <a:headEnd type="none" w="med" len="med"/>
                <a:tailEnd type="none" w="med" len="med"/>
              </a:ln>
            </p:spPr>
          </p:cxnSp>
          <p:cxnSp>
            <p:nvCxnSpPr>
              <p:cNvPr id="520" name="Google Shape;520;p12"/>
              <p:cNvCxnSpPr/>
              <p:nvPr/>
            </p:nvCxnSpPr>
            <p:spPr>
              <a:xfrm>
                <a:off x="938" y="1947"/>
                <a:ext cx="940" cy="0"/>
              </a:xfrm>
              <a:prstGeom prst="straightConnector1">
                <a:avLst/>
              </a:prstGeom>
              <a:noFill/>
              <a:ln w="19050" cap="flat" cmpd="sng">
                <a:solidFill>
                  <a:schemeClr val="dk1"/>
                </a:solidFill>
                <a:prstDash val="dot"/>
                <a:round/>
                <a:headEnd type="none" w="med" len="med"/>
                <a:tailEnd type="none" w="med" len="med"/>
              </a:ln>
            </p:spPr>
          </p:cxnSp>
          <p:cxnSp>
            <p:nvCxnSpPr>
              <p:cNvPr id="521" name="Google Shape;521;p12"/>
              <p:cNvCxnSpPr/>
              <p:nvPr/>
            </p:nvCxnSpPr>
            <p:spPr>
              <a:xfrm>
                <a:off x="938" y="2016"/>
                <a:ext cx="940" cy="0"/>
              </a:xfrm>
              <a:prstGeom prst="straightConnector1">
                <a:avLst/>
              </a:prstGeom>
              <a:noFill/>
              <a:ln w="19050" cap="flat" cmpd="sng">
                <a:solidFill>
                  <a:schemeClr val="dk1"/>
                </a:solidFill>
                <a:prstDash val="dot"/>
                <a:round/>
                <a:headEnd type="none" w="med" len="med"/>
                <a:tailEnd type="none" w="med" len="med"/>
              </a:ln>
            </p:spPr>
          </p:cxnSp>
          <p:cxnSp>
            <p:nvCxnSpPr>
              <p:cNvPr id="522" name="Google Shape;522;p12"/>
              <p:cNvCxnSpPr/>
              <p:nvPr/>
            </p:nvCxnSpPr>
            <p:spPr>
              <a:xfrm>
                <a:off x="938" y="2084"/>
                <a:ext cx="946" cy="0"/>
              </a:xfrm>
              <a:prstGeom prst="straightConnector1">
                <a:avLst/>
              </a:prstGeom>
              <a:noFill/>
              <a:ln w="19050" cap="flat" cmpd="sng">
                <a:solidFill>
                  <a:schemeClr val="dk1"/>
                </a:solidFill>
                <a:prstDash val="dot"/>
                <a:round/>
                <a:headEnd type="none" w="med" len="med"/>
                <a:tailEnd type="none" w="med" len="med"/>
              </a:ln>
            </p:spPr>
          </p:cxnSp>
          <p:cxnSp>
            <p:nvCxnSpPr>
              <p:cNvPr id="523" name="Google Shape;523;p12"/>
              <p:cNvCxnSpPr/>
              <p:nvPr/>
            </p:nvCxnSpPr>
            <p:spPr>
              <a:xfrm>
                <a:off x="938" y="2213"/>
                <a:ext cx="942" cy="0"/>
              </a:xfrm>
              <a:prstGeom prst="straightConnector1">
                <a:avLst/>
              </a:prstGeom>
              <a:noFill/>
              <a:ln w="19050" cap="flat" cmpd="sng">
                <a:solidFill>
                  <a:schemeClr val="dk1"/>
                </a:solidFill>
                <a:prstDash val="dot"/>
                <a:round/>
                <a:headEnd type="none" w="med" len="med"/>
                <a:tailEnd type="none" w="med" len="med"/>
              </a:ln>
            </p:spPr>
          </p:cxnSp>
          <p:cxnSp>
            <p:nvCxnSpPr>
              <p:cNvPr id="524" name="Google Shape;524;p12"/>
              <p:cNvCxnSpPr/>
              <p:nvPr/>
            </p:nvCxnSpPr>
            <p:spPr>
              <a:xfrm>
                <a:off x="936" y="2358"/>
                <a:ext cx="944" cy="0"/>
              </a:xfrm>
              <a:prstGeom prst="straightConnector1">
                <a:avLst/>
              </a:prstGeom>
              <a:noFill/>
              <a:ln w="19050" cap="flat" cmpd="sng">
                <a:solidFill>
                  <a:schemeClr val="dk1"/>
                </a:solidFill>
                <a:prstDash val="dot"/>
                <a:round/>
                <a:headEnd type="none" w="med" len="med"/>
                <a:tailEnd type="none" w="med" len="med"/>
              </a:ln>
            </p:spPr>
          </p:cxnSp>
          <p:cxnSp>
            <p:nvCxnSpPr>
              <p:cNvPr id="525" name="Google Shape;525;p12"/>
              <p:cNvCxnSpPr/>
              <p:nvPr/>
            </p:nvCxnSpPr>
            <p:spPr>
              <a:xfrm>
                <a:off x="936" y="2568"/>
                <a:ext cx="936" cy="0"/>
              </a:xfrm>
              <a:prstGeom prst="straightConnector1">
                <a:avLst/>
              </a:prstGeom>
              <a:noFill/>
              <a:ln w="19050" cap="flat" cmpd="sng">
                <a:solidFill>
                  <a:schemeClr val="dk1"/>
                </a:solidFill>
                <a:prstDash val="dot"/>
                <a:round/>
                <a:headEnd type="none" w="med" len="med"/>
                <a:tailEnd type="none" w="med" len="med"/>
              </a:ln>
            </p:spPr>
          </p:cxnSp>
          <p:cxnSp>
            <p:nvCxnSpPr>
              <p:cNvPr id="526" name="Google Shape;526;p12"/>
              <p:cNvCxnSpPr/>
              <p:nvPr/>
            </p:nvCxnSpPr>
            <p:spPr>
              <a:xfrm rot="10800000" flipH="1">
                <a:off x="3489" y="1479"/>
                <a:ext cx="1698" cy="336"/>
              </a:xfrm>
              <a:prstGeom prst="straightConnector1">
                <a:avLst/>
              </a:prstGeom>
              <a:noFill/>
              <a:ln w="19050" cap="flat" cmpd="sng">
                <a:solidFill>
                  <a:schemeClr val="dk1"/>
                </a:solidFill>
                <a:prstDash val="dot"/>
                <a:round/>
                <a:headEnd type="none" w="med" len="med"/>
                <a:tailEnd type="none" w="med" len="med"/>
              </a:ln>
            </p:spPr>
          </p:cxnSp>
          <p:cxnSp>
            <p:nvCxnSpPr>
              <p:cNvPr id="527" name="Google Shape;527;p12"/>
              <p:cNvCxnSpPr/>
              <p:nvPr/>
            </p:nvCxnSpPr>
            <p:spPr>
              <a:xfrm rot="10800000" flipH="1">
                <a:off x="3486" y="1674"/>
                <a:ext cx="1698" cy="207"/>
              </a:xfrm>
              <a:prstGeom prst="straightConnector1">
                <a:avLst/>
              </a:prstGeom>
              <a:noFill/>
              <a:ln w="19050" cap="flat" cmpd="sng">
                <a:solidFill>
                  <a:schemeClr val="dk1"/>
                </a:solidFill>
                <a:prstDash val="dot"/>
                <a:round/>
                <a:headEnd type="none" w="med" len="med"/>
                <a:tailEnd type="none" w="med" len="med"/>
              </a:ln>
            </p:spPr>
          </p:cxnSp>
          <p:cxnSp>
            <p:nvCxnSpPr>
              <p:cNvPr id="528" name="Google Shape;528;p12"/>
              <p:cNvCxnSpPr/>
              <p:nvPr/>
            </p:nvCxnSpPr>
            <p:spPr>
              <a:xfrm rot="10800000" flipH="1">
                <a:off x="3492" y="1827"/>
                <a:ext cx="1689" cy="105"/>
              </a:xfrm>
              <a:prstGeom prst="straightConnector1">
                <a:avLst/>
              </a:prstGeom>
              <a:noFill/>
              <a:ln w="19050" cap="flat" cmpd="sng">
                <a:solidFill>
                  <a:schemeClr val="dk1"/>
                </a:solidFill>
                <a:prstDash val="dot"/>
                <a:round/>
                <a:headEnd type="none" w="med" len="med"/>
                <a:tailEnd type="none" w="med" len="med"/>
              </a:ln>
            </p:spPr>
          </p:cxnSp>
          <p:cxnSp>
            <p:nvCxnSpPr>
              <p:cNvPr id="529" name="Google Shape;529;p12"/>
              <p:cNvCxnSpPr/>
              <p:nvPr/>
            </p:nvCxnSpPr>
            <p:spPr>
              <a:xfrm rot="10800000" flipH="1">
                <a:off x="3489" y="1956"/>
                <a:ext cx="1686" cy="27"/>
              </a:xfrm>
              <a:prstGeom prst="straightConnector1">
                <a:avLst/>
              </a:prstGeom>
              <a:noFill/>
              <a:ln w="19050" cap="flat" cmpd="sng">
                <a:solidFill>
                  <a:schemeClr val="dk1"/>
                </a:solidFill>
                <a:prstDash val="dot"/>
                <a:round/>
                <a:headEnd type="none" w="med" len="med"/>
                <a:tailEnd type="none" w="med" len="med"/>
              </a:ln>
            </p:spPr>
          </p:cxnSp>
          <p:cxnSp>
            <p:nvCxnSpPr>
              <p:cNvPr id="530" name="Google Shape;530;p12"/>
              <p:cNvCxnSpPr/>
              <p:nvPr/>
            </p:nvCxnSpPr>
            <p:spPr>
              <a:xfrm>
                <a:off x="3489" y="2022"/>
                <a:ext cx="1686" cy="3"/>
              </a:xfrm>
              <a:prstGeom prst="straightConnector1">
                <a:avLst/>
              </a:prstGeom>
              <a:noFill/>
              <a:ln w="19050" cap="flat" cmpd="sng">
                <a:solidFill>
                  <a:schemeClr val="dk1"/>
                </a:solidFill>
                <a:prstDash val="dot"/>
                <a:round/>
                <a:headEnd type="none" w="med" len="med"/>
                <a:tailEnd type="none" w="med" len="med"/>
              </a:ln>
            </p:spPr>
          </p:cxnSp>
          <p:cxnSp>
            <p:nvCxnSpPr>
              <p:cNvPr id="531" name="Google Shape;531;p12"/>
              <p:cNvCxnSpPr/>
              <p:nvPr/>
            </p:nvCxnSpPr>
            <p:spPr>
              <a:xfrm>
                <a:off x="3486" y="2058"/>
                <a:ext cx="1695" cy="36"/>
              </a:xfrm>
              <a:prstGeom prst="straightConnector1">
                <a:avLst/>
              </a:prstGeom>
              <a:noFill/>
              <a:ln w="19050" cap="flat" cmpd="sng">
                <a:solidFill>
                  <a:schemeClr val="dk1"/>
                </a:solidFill>
                <a:prstDash val="dot"/>
                <a:round/>
                <a:headEnd type="none" w="med" len="med"/>
                <a:tailEnd type="none" w="med" len="med"/>
              </a:ln>
            </p:spPr>
          </p:cxnSp>
          <p:cxnSp>
            <p:nvCxnSpPr>
              <p:cNvPr id="532" name="Google Shape;532;p12"/>
              <p:cNvCxnSpPr/>
              <p:nvPr/>
            </p:nvCxnSpPr>
            <p:spPr>
              <a:xfrm>
                <a:off x="3486" y="2115"/>
                <a:ext cx="1692" cy="111"/>
              </a:xfrm>
              <a:prstGeom prst="straightConnector1">
                <a:avLst/>
              </a:prstGeom>
              <a:noFill/>
              <a:ln w="19050" cap="flat" cmpd="sng">
                <a:solidFill>
                  <a:schemeClr val="dk1"/>
                </a:solidFill>
                <a:prstDash val="dot"/>
                <a:round/>
                <a:headEnd type="none" w="med" len="med"/>
                <a:tailEnd type="none" w="med" len="med"/>
              </a:ln>
            </p:spPr>
          </p:cxnSp>
          <p:cxnSp>
            <p:nvCxnSpPr>
              <p:cNvPr id="533" name="Google Shape;533;p12"/>
              <p:cNvCxnSpPr/>
              <p:nvPr/>
            </p:nvCxnSpPr>
            <p:spPr>
              <a:xfrm>
                <a:off x="3486" y="2169"/>
                <a:ext cx="1704" cy="201"/>
              </a:xfrm>
              <a:prstGeom prst="straightConnector1">
                <a:avLst/>
              </a:prstGeom>
              <a:noFill/>
              <a:ln w="19050" cap="flat" cmpd="sng">
                <a:solidFill>
                  <a:schemeClr val="dk1"/>
                </a:solidFill>
                <a:prstDash val="dot"/>
                <a:round/>
                <a:headEnd type="none" w="med" len="med"/>
                <a:tailEnd type="none" w="med" len="med"/>
              </a:ln>
            </p:spPr>
          </p:cxnSp>
          <p:cxnSp>
            <p:nvCxnSpPr>
              <p:cNvPr id="534" name="Google Shape;534;p12"/>
              <p:cNvCxnSpPr/>
              <p:nvPr/>
            </p:nvCxnSpPr>
            <p:spPr>
              <a:xfrm>
                <a:off x="3486" y="2229"/>
                <a:ext cx="1710" cy="345"/>
              </a:xfrm>
              <a:prstGeom prst="straightConnector1">
                <a:avLst/>
              </a:prstGeom>
              <a:noFill/>
              <a:ln w="19050" cap="flat" cmpd="sng">
                <a:solidFill>
                  <a:schemeClr val="dk1"/>
                </a:solidFill>
                <a:prstDash val="dot"/>
                <a:round/>
                <a:headEnd type="none" w="med" len="med"/>
                <a:tailEnd type="none" w="med" len="med"/>
              </a:ln>
            </p:spPr>
          </p:cxnSp>
          <p:cxnSp>
            <p:nvCxnSpPr>
              <p:cNvPr id="535" name="Google Shape;535;p12"/>
              <p:cNvCxnSpPr/>
              <p:nvPr/>
            </p:nvCxnSpPr>
            <p:spPr>
              <a:xfrm>
                <a:off x="5184" y="1479"/>
                <a:ext cx="612" cy="0"/>
              </a:xfrm>
              <a:prstGeom prst="straightConnector1">
                <a:avLst/>
              </a:prstGeom>
              <a:noFill/>
              <a:ln w="19050" cap="flat" cmpd="sng">
                <a:solidFill>
                  <a:schemeClr val="dk1"/>
                </a:solidFill>
                <a:prstDash val="dot"/>
                <a:round/>
                <a:headEnd type="none" w="med" len="med"/>
                <a:tailEnd type="none" w="med" len="med"/>
              </a:ln>
            </p:spPr>
          </p:cxnSp>
          <p:cxnSp>
            <p:nvCxnSpPr>
              <p:cNvPr id="536" name="Google Shape;536;p12"/>
              <p:cNvCxnSpPr/>
              <p:nvPr/>
            </p:nvCxnSpPr>
            <p:spPr>
              <a:xfrm>
                <a:off x="5187" y="1674"/>
                <a:ext cx="597" cy="0"/>
              </a:xfrm>
              <a:prstGeom prst="straightConnector1">
                <a:avLst/>
              </a:prstGeom>
              <a:noFill/>
              <a:ln w="19050" cap="flat" cmpd="sng">
                <a:solidFill>
                  <a:schemeClr val="dk1"/>
                </a:solidFill>
                <a:prstDash val="dot"/>
                <a:round/>
                <a:headEnd type="none" w="med" len="med"/>
                <a:tailEnd type="none" w="med" len="med"/>
              </a:ln>
            </p:spPr>
          </p:cxnSp>
          <p:cxnSp>
            <p:nvCxnSpPr>
              <p:cNvPr id="537" name="Google Shape;537;p12"/>
              <p:cNvCxnSpPr/>
              <p:nvPr/>
            </p:nvCxnSpPr>
            <p:spPr>
              <a:xfrm>
                <a:off x="5181" y="1824"/>
                <a:ext cx="573" cy="0"/>
              </a:xfrm>
              <a:prstGeom prst="straightConnector1">
                <a:avLst/>
              </a:prstGeom>
              <a:noFill/>
              <a:ln w="19050" cap="flat" cmpd="sng">
                <a:solidFill>
                  <a:schemeClr val="dk1"/>
                </a:solidFill>
                <a:prstDash val="dot"/>
                <a:round/>
                <a:headEnd type="none" w="med" len="med"/>
                <a:tailEnd type="none" w="med" len="med"/>
              </a:ln>
            </p:spPr>
          </p:cxnSp>
          <p:cxnSp>
            <p:nvCxnSpPr>
              <p:cNvPr id="538" name="Google Shape;538;p12"/>
              <p:cNvCxnSpPr/>
              <p:nvPr/>
            </p:nvCxnSpPr>
            <p:spPr>
              <a:xfrm>
                <a:off x="5175" y="1953"/>
                <a:ext cx="567" cy="0"/>
              </a:xfrm>
              <a:prstGeom prst="straightConnector1">
                <a:avLst/>
              </a:prstGeom>
              <a:noFill/>
              <a:ln w="19050" cap="flat" cmpd="sng">
                <a:solidFill>
                  <a:schemeClr val="dk1"/>
                </a:solidFill>
                <a:prstDash val="dot"/>
                <a:round/>
                <a:headEnd type="none" w="med" len="med"/>
                <a:tailEnd type="none" w="med" len="med"/>
              </a:ln>
            </p:spPr>
          </p:cxnSp>
          <p:cxnSp>
            <p:nvCxnSpPr>
              <p:cNvPr id="539" name="Google Shape;539;p12"/>
              <p:cNvCxnSpPr/>
              <p:nvPr/>
            </p:nvCxnSpPr>
            <p:spPr>
              <a:xfrm>
                <a:off x="5166" y="2025"/>
                <a:ext cx="573" cy="0"/>
              </a:xfrm>
              <a:prstGeom prst="straightConnector1">
                <a:avLst/>
              </a:prstGeom>
              <a:noFill/>
              <a:ln w="19050" cap="flat" cmpd="sng">
                <a:solidFill>
                  <a:schemeClr val="dk1"/>
                </a:solidFill>
                <a:prstDash val="dot"/>
                <a:round/>
                <a:headEnd type="none" w="med" len="med"/>
                <a:tailEnd type="none" w="med" len="med"/>
              </a:ln>
            </p:spPr>
          </p:cxnSp>
          <p:cxnSp>
            <p:nvCxnSpPr>
              <p:cNvPr id="540" name="Google Shape;540;p12"/>
              <p:cNvCxnSpPr/>
              <p:nvPr/>
            </p:nvCxnSpPr>
            <p:spPr>
              <a:xfrm>
                <a:off x="5175" y="2097"/>
                <a:ext cx="564" cy="0"/>
              </a:xfrm>
              <a:prstGeom prst="straightConnector1">
                <a:avLst/>
              </a:prstGeom>
              <a:noFill/>
              <a:ln w="19050" cap="flat" cmpd="sng">
                <a:solidFill>
                  <a:schemeClr val="dk1"/>
                </a:solidFill>
                <a:prstDash val="dot"/>
                <a:round/>
                <a:headEnd type="none" w="med" len="med"/>
                <a:tailEnd type="none" w="med" len="med"/>
              </a:ln>
            </p:spPr>
          </p:cxnSp>
          <p:cxnSp>
            <p:nvCxnSpPr>
              <p:cNvPr id="541" name="Google Shape;541;p12"/>
              <p:cNvCxnSpPr/>
              <p:nvPr/>
            </p:nvCxnSpPr>
            <p:spPr>
              <a:xfrm>
                <a:off x="5172" y="2226"/>
                <a:ext cx="573" cy="0"/>
              </a:xfrm>
              <a:prstGeom prst="straightConnector1">
                <a:avLst/>
              </a:prstGeom>
              <a:noFill/>
              <a:ln w="19050" cap="flat" cmpd="sng">
                <a:solidFill>
                  <a:schemeClr val="dk1"/>
                </a:solidFill>
                <a:prstDash val="dot"/>
                <a:round/>
                <a:headEnd type="none" w="med" len="med"/>
                <a:tailEnd type="none" w="med" len="med"/>
              </a:ln>
            </p:spPr>
          </p:cxnSp>
          <p:cxnSp>
            <p:nvCxnSpPr>
              <p:cNvPr id="542" name="Google Shape;542;p12"/>
              <p:cNvCxnSpPr/>
              <p:nvPr/>
            </p:nvCxnSpPr>
            <p:spPr>
              <a:xfrm>
                <a:off x="5187" y="2370"/>
                <a:ext cx="570" cy="0"/>
              </a:xfrm>
              <a:prstGeom prst="straightConnector1">
                <a:avLst/>
              </a:prstGeom>
              <a:noFill/>
              <a:ln w="19050" cap="flat" cmpd="sng">
                <a:solidFill>
                  <a:schemeClr val="dk1"/>
                </a:solidFill>
                <a:prstDash val="dot"/>
                <a:round/>
                <a:headEnd type="none" w="med" len="med"/>
                <a:tailEnd type="none" w="med" len="med"/>
              </a:ln>
            </p:spPr>
          </p:cxnSp>
          <p:cxnSp>
            <p:nvCxnSpPr>
              <p:cNvPr id="543" name="Google Shape;543;p12"/>
              <p:cNvCxnSpPr/>
              <p:nvPr/>
            </p:nvCxnSpPr>
            <p:spPr>
              <a:xfrm>
                <a:off x="5193" y="2577"/>
                <a:ext cx="606" cy="0"/>
              </a:xfrm>
              <a:prstGeom prst="straightConnector1">
                <a:avLst/>
              </a:prstGeom>
              <a:noFill/>
              <a:ln w="19050" cap="flat" cmpd="sng">
                <a:solidFill>
                  <a:schemeClr val="dk1"/>
                </a:solidFill>
                <a:prstDash val="dot"/>
                <a:round/>
                <a:headEnd type="none" w="med" len="med"/>
                <a:tailEnd type="none" w="med" len="med"/>
              </a:ln>
            </p:spPr>
          </p:cxnSp>
        </p:grpSp>
      </p:grpSp>
      <p:sp>
        <p:nvSpPr>
          <p:cNvPr id="544" name="Google Shape;544;p1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cxnSp>
        <p:nvCxnSpPr>
          <p:cNvPr id="3" name="Straight Arrow Connector 2">
            <a:extLst>
              <a:ext uri="{FF2B5EF4-FFF2-40B4-BE49-F238E27FC236}">
                <a16:creationId xmlns:a16="http://schemas.microsoft.com/office/drawing/2014/main" id="{BB2D1D48-F215-5007-3F95-01E02D7CD7B5}"/>
              </a:ext>
            </a:extLst>
          </p:cNvPr>
          <p:cNvCxnSpPr>
            <a:cxnSpLocks/>
          </p:cNvCxnSpPr>
          <p:nvPr/>
        </p:nvCxnSpPr>
        <p:spPr>
          <a:xfrm flipH="1">
            <a:off x="4822679" y="2107113"/>
            <a:ext cx="73771"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4592B91-B167-A188-6306-0E134DF7FCCB}"/>
              </a:ext>
            </a:extLst>
          </p:cNvPr>
          <p:cNvCxnSpPr>
            <a:cxnSpLocks/>
          </p:cNvCxnSpPr>
          <p:nvPr/>
        </p:nvCxnSpPr>
        <p:spPr>
          <a:xfrm flipH="1">
            <a:off x="5301284" y="1970100"/>
            <a:ext cx="73771"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16B5757-D229-D19A-F786-CA19A2D04521}"/>
              </a:ext>
            </a:extLst>
          </p:cNvPr>
          <p:cNvCxnSpPr>
            <a:cxnSpLocks/>
          </p:cNvCxnSpPr>
          <p:nvPr/>
        </p:nvCxnSpPr>
        <p:spPr>
          <a:xfrm flipH="1">
            <a:off x="5777647" y="1943137"/>
            <a:ext cx="91370"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539BBE-BFEC-CF30-3FE1-346CF042FDBD}"/>
              </a:ext>
            </a:extLst>
          </p:cNvPr>
          <p:cNvCxnSpPr>
            <a:cxnSpLocks/>
          </p:cNvCxnSpPr>
          <p:nvPr/>
        </p:nvCxnSpPr>
        <p:spPr>
          <a:xfrm flipH="1">
            <a:off x="6260343" y="1884595"/>
            <a:ext cx="91370" cy="2192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0E7FFA-7904-E892-6CFB-0C8C4A8A8F4C}"/>
              </a:ext>
            </a:extLst>
          </p:cNvPr>
          <p:cNvCxnSpPr>
            <a:cxnSpLocks/>
          </p:cNvCxnSpPr>
          <p:nvPr/>
        </p:nvCxnSpPr>
        <p:spPr>
          <a:xfrm flipH="1" flipV="1">
            <a:off x="4793878" y="2795910"/>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1AA774-0D58-8BEE-8011-0EF6436E342C}"/>
              </a:ext>
            </a:extLst>
          </p:cNvPr>
          <p:cNvCxnSpPr>
            <a:cxnSpLocks/>
          </p:cNvCxnSpPr>
          <p:nvPr/>
        </p:nvCxnSpPr>
        <p:spPr>
          <a:xfrm flipH="1" flipV="1">
            <a:off x="5287809" y="2921486"/>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4D8F87-E811-770C-0E27-C2AD0BD6CAB3}"/>
              </a:ext>
            </a:extLst>
          </p:cNvPr>
          <p:cNvCxnSpPr>
            <a:cxnSpLocks/>
          </p:cNvCxnSpPr>
          <p:nvPr/>
        </p:nvCxnSpPr>
        <p:spPr>
          <a:xfrm flipH="1" flipV="1">
            <a:off x="5777647" y="2959177"/>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D54878-17B2-5762-32B4-49268ADE1D69}"/>
              </a:ext>
            </a:extLst>
          </p:cNvPr>
          <p:cNvCxnSpPr>
            <a:cxnSpLocks/>
          </p:cNvCxnSpPr>
          <p:nvPr/>
        </p:nvCxnSpPr>
        <p:spPr>
          <a:xfrm flipH="1" flipV="1">
            <a:off x="6230729" y="3074518"/>
            <a:ext cx="109197" cy="1953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 calcmode="lin" valueType="num">
                                      <p:cBhvr additive="base">
                                        <p:cTn id="7" dur="500"/>
                                        <p:tgtEl>
                                          <p:spTgt spid="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Flow Profile - After Constriction</a:t>
            </a:r>
            <a:endParaRPr/>
          </a:p>
        </p:txBody>
      </p:sp>
      <p:sp>
        <p:nvSpPr>
          <p:cNvPr id="551" name="Google Shape;551;p13"/>
          <p:cNvSpPr/>
          <p:nvPr/>
        </p:nvSpPr>
        <p:spPr>
          <a:xfrm>
            <a:off x="979487" y="1723507"/>
            <a:ext cx="6997943" cy="1025621"/>
          </a:xfrm>
          <a:custGeom>
            <a:avLst/>
            <a:gdLst/>
            <a:ahLst/>
            <a:cxnLst/>
            <a:rect l="l" t="t" r="r" b="b"/>
            <a:pathLst>
              <a:path w="5790" h="798" extrusionOk="0">
                <a:moveTo>
                  <a:pt x="0" y="0"/>
                </a:moveTo>
                <a:cubicBezTo>
                  <a:pt x="193" y="25"/>
                  <a:pt x="387" y="50"/>
                  <a:pt x="558" y="72"/>
                </a:cubicBezTo>
                <a:cubicBezTo>
                  <a:pt x="729" y="94"/>
                  <a:pt x="879" y="111"/>
                  <a:pt x="1026" y="132"/>
                </a:cubicBezTo>
                <a:cubicBezTo>
                  <a:pt x="1173" y="153"/>
                  <a:pt x="1320" y="172"/>
                  <a:pt x="1440" y="198"/>
                </a:cubicBezTo>
                <a:cubicBezTo>
                  <a:pt x="1560" y="224"/>
                  <a:pt x="1668" y="267"/>
                  <a:pt x="1746" y="288"/>
                </a:cubicBezTo>
                <a:cubicBezTo>
                  <a:pt x="1824" y="309"/>
                  <a:pt x="1805" y="310"/>
                  <a:pt x="1908" y="324"/>
                </a:cubicBezTo>
                <a:cubicBezTo>
                  <a:pt x="2011" y="338"/>
                  <a:pt x="2013" y="337"/>
                  <a:pt x="2364" y="372"/>
                </a:cubicBezTo>
                <a:cubicBezTo>
                  <a:pt x="2715" y="407"/>
                  <a:pt x="3692" y="502"/>
                  <a:pt x="4017" y="536"/>
                </a:cubicBezTo>
                <a:cubicBezTo>
                  <a:pt x="4342" y="570"/>
                  <a:pt x="4246" y="564"/>
                  <a:pt x="4317" y="579"/>
                </a:cubicBezTo>
                <a:cubicBezTo>
                  <a:pt x="4388" y="594"/>
                  <a:pt x="4405" y="611"/>
                  <a:pt x="4445" y="624"/>
                </a:cubicBezTo>
                <a:cubicBezTo>
                  <a:pt x="4485" y="637"/>
                  <a:pt x="4503" y="645"/>
                  <a:pt x="4559" y="656"/>
                </a:cubicBezTo>
                <a:cubicBezTo>
                  <a:pt x="4615" y="667"/>
                  <a:pt x="4577" y="666"/>
                  <a:pt x="4782" y="690"/>
                </a:cubicBezTo>
                <a:cubicBezTo>
                  <a:pt x="4987" y="714"/>
                  <a:pt x="5391" y="756"/>
                  <a:pt x="5790" y="798"/>
                </a:cubicBezTo>
              </a:path>
            </a:pathLst>
          </a:custGeom>
          <a:noFill/>
          <a:ln w="28575" cap="flat" cmpd="sng">
            <a:solidFill>
              <a:schemeClr val="hlink"/>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52" name="Google Shape;552;p13"/>
          <p:cNvCxnSpPr/>
          <p:nvPr/>
        </p:nvCxnSpPr>
        <p:spPr>
          <a:xfrm>
            <a:off x="1083429" y="3751615"/>
            <a:ext cx="754182" cy="0"/>
          </a:xfrm>
          <a:prstGeom prst="straightConnector1">
            <a:avLst/>
          </a:prstGeom>
          <a:noFill/>
          <a:ln w="28575" cap="flat" cmpd="sng">
            <a:solidFill>
              <a:schemeClr val="hlink"/>
            </a:solidFill>
            <a:prstDash val="dash"/>
            <a:round/>
            <a:headEnd type="none" w="med" len="med"/>
            <a:tailEnd type="none" w="med" len="med"/>
          </a:ln>
        </p:spPr>
      </p:cxnSp>
      <p:sp>
        <p:nvSpPr>
          <p:cNvPr id="553" name="Google Shape;553;p13"/>
          <p:cNvSpPr txBox="1"/>
          <p:nvPr/>
        </p:nvSpPr>
        <p:spPr>
          <a:xfrm>
            <a:off x="1800144" y="3542121"/>
            <a:ext cx="2235958" cy="3688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Energy Grade Line</a:t>
            </a:r>
            <a:endParaRPr/>
          </a:p>
        </p:txBody>
      </p:sp>
      <p:grpSp>
        <p:nvGrpSpPr>
          <p:cNvPr id="554" name="Google Shape;554;p13"/>
          <p:cNvGrpSpPr/>
          <p:nvPr/>
        </p:nvGrpSpPr>
        <p:grpSpPr>
          <a:xfrm>
            <a:off x="974725" y="1885431"/>
            <a:ext cx="7018337" cy="2396972"/>
            <a:chOff x="372" y="1530"/>
            <a:chExt cx="5808" cy="1865"/>
          </a:xfrm>
        </p:grpSpPr>
        <p:sp>
          <p:nvSpPr>
            <p:cNvPr id="555" name="Google Shape;555;p13"/>
            <p:cNvSpPr/>
            <p:nvPr/>
          </p:nvSpPr>
          <p:spPr>
            <a:xfrm>
              <a:off x="372" y="1530"/>
              <a:ext cx="5808" cy="786"/>
            </a:xfrm>
            <a:custGeom>
              <a:avLst/>
              <a:gdLst/>
              <a:ahLst/>
              <a:cxnLst/>
              <a:rect l="l" t="t" r="r" b="b"/>
              <a:pathLst>
                <a:path w="5808" h="786" extrusionOk="0">
                  <a:moveTo>
                    <a:pt x="0" y="0"/>
                  </a:moveTo>
                  <a:cubicBezTo>
                    <a:pt x="238" y="29"/>
                    <a:pt x="476" y="59"/>
                    <a:pt x="630" y="78"/>
                  </a:cubicBezTo>
                  <a:cubicBezTo>
                    <a:pt x="784" y="97"/>
                    <a:pt x="808" y="95"/>
                    <a:pt x="924" y="114"/>
                  </a:cubicBezTo>
                  <a:cubicBezTo>
                    <a:pt x="1040" y="133"/>
                    <a:pt x="1207" y="165"/>
                    <a:pt x="1326" y="192"/>
                  </a:cubicBezTo>
                  <a:cubicBezTo>
                    <a:pt x="1445" y="219"/>
                    <a:pt x="1535" y="249"/>
                    <a:pt x="1638" y="276"/>
                  </a:cubicBezTo>
                  <a:cubicBezTo>
                    <a:pt x="1741" y="303"/>
                    <a:pt x="1850" y="333"/>
                    <a:pt x="1944" y="354"/>
                  </a:cubicBezTo>
                  <a:cubicBezTo>
                    <a:pt x="2038" y="375"/>
                    <a:pt x="2068" y="382"/>
                    <a:pt x="2202" y="402"/>
                  </a:cubicBezTo>
                  <a:cubicBezTo>
                    <a:pt x="2336" y="422"/>
                    <a:pt x="2147" y="410"/>
                    <a:pt x="2748" y="474"/>
                  </a:cubicBezTo>
                  <a:cubicBezTo>
                    <a:pt x="3349" y="538"/>
                    <a:pt x="4578" y="662"/>
                    <a:pt x="5808" y="786"/>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56" name="Google Shape;556;p13"/>
            <p:cNvCxnSpPr/>
            <p:nvPr/>
          </p:nvCxnSpPr>
          <p:spPr>
            <a:xfrm>
              <a:off x="447" y="3251"/>
              <a:ext cx="624" cy="0"/>
            </a:xfrm>
            <a:prstGeom prst="straightConnector1">
              <a:avLst/>
            </a:prstGeom>
            <a:noFill/>
            <a:ln w="38100" cap="flat" cmpd="sng">
              <a:solidFill>
                <a:srgbClr val="0066FF"/>
              </a:solidFill>
              <a:prstDash val="solid"/>
              <a:round/>
              <a:headEnd type="none" w="med" len="med"/>
              <a:tailEnd type="none" w="med" len="med"/>
            </a:ln>
          </p:spPr>
        </p:cxnSp>
        <p:sp>
          <p:nvSpPr>
            <p:cNvPr id="557" name="Google Shape;557;p13"/>
            <p:cNvSpPr txBox="1"/>
            <p:nvPr/>
          </p:nvSpPr>
          <p:spPr>
            <a:xfrm>
              <a:off x="1071" y="3108"/>
              <a:ext cx="1430" cy="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Water Surface</a:t>
              </a:r>
              <a:endParaRPr/>
            </a:p>
          </p:txBody>
        </p:sp>
      </p:grpSp>
      <p:grpSp>
        <p:nvGrpSpPr>
          <p:cNvPr id="558" name="Google Shape;558;p13"/>
          <p:cNvGrpSpPr/>
          <p:nvPr/>
        </p:nvGrpSpPr>
        <p:grpSpPr>
          <a:xfrm>
            <a:off x="914400" y="1399657"/>
            <a:ext cx="7150219" cy="2078348"/>
            <a:chOff x="330" y="1224"/>
            <a:chExt cx="5916" cy="1617"/>
          </a:xfrm>
        </p:grpSpPr>
        <p:sp>
          <p:nvSpPr>
            <p:cNvPr id="559" name="Google Shape;559;p13"/>
            <p:cNvSpPr/>
            <p:nvPr/>
          </p:nvSpPr>
          <p:spPr>
            <a:xfrm>
              <a:off x="5262" y="2768"/>
              <a:ext cx="984" cy="46"/>
            </a:xfrm>
            <a:custGeom>
              <a:avLst/>
              <a:gdLst/>
              <a:ahLst/>
              <a:cxnLst/>
              <a:rect l="l" t="t" r="r" b="b"/>
              <a:pathLst>
                <a:path w="984" h="46" extrusionOk="0">
                  <a:moveTo>
                    <a:pt x="0" y="28"/>
                  </a:moveTo>
                  <a:cubicBezTo>
                    <a:pt x="69" y="37"/>
                    <a:pt x="139" y="46"/>
                    <a:pt x="216" y="46"/>
                  </a:cubicBezTo>
                  <a:cubicBezTo>
                    <a:pt x="293" y="46"/>
                    <a:pt x="391" y="35"/>
                    <a:pt x="462" y="28"/>
                  </a:cubicBezTo>
                  <a:cubicBezTo>
                    <a:pt x="533" y="21"/>
                    <a:pt x="569" y="8"/>
                    <a:pt x="642" y="4"/>
                  </a:cubicBezTo>
                  <a:cubicBezTo>
                    <a:pt x="715" y="0"/>
                    <a:pt x="843" y="3"/>
                    <a:pt x="900" y="4"/>
                  </a:cubicBezTo>
                  <a:cubicBezTo>
                    <a:pt x="957" y="5"/>
                    <a:pt x="970" y="7"/>
                    <a:pt x="984" y="10"/>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560" name="Google Shape;560;p13"/>
            <p:cNvGrpSpPr/>
            <p:nvPr/>
          </p:nvGrpSpPr>
          <p:grpSpPr>
            <a:xfrm>
              <a:off x="330" y="1224"/>
              <a:ext cx="5862" cy="1617"/>
              <a:chOff x="330" y="1224"/>
              <a:chExt cx="5862" cy="1617"/>
            </a:xfrm>
          </p:grpSpPr>
          <p:sp>
            <p:nvSpPr>
              <p:cNvPr id="561" name="Google Shape;561;p13"/>
              <p:cNvSpPr/>
              <p:nvPr/>
            </p:nvSpPr>
            <p:spPr>
              <a:xfrm>
                <a:off x="1296" y="1368"/>
                <a:ext cx="3996" cy="1428"/>
              </a:xfrm>
              <a:custGeom>
                <a:avLst/>
                <a:gdLst/>
                <a:ahLst/>
                <a:cxnLst/>
                <a:rect l="l" t="t" r="r" b="b"/>
                <a:pathLst>
                  <a:path w="3996" h="1428" extrusionOk="0">
                    <a:moveTo>
                      <a:pt x="0" y="1050"/>
                    </a:moveTo>
                    <a:lnTo>
                      <a:pt x="36" y="726"/>
                    </a:lnTo>
                    <a:lnTo>
                      <a:pt x="774" y="354"/>
                    </a:lnTo>
                    <a:lnTo>
                      <a:pt x="816" y="0"/>
                    </a:lnTo>
                    <a:lnTo>
                      <a:pt x="3402" y="252"/>
                    </a:lnTo>
                    <a:lnTo>
                      <a:pt x="3366" y="582"/>
                    </a:lnTo>
                    <a:lnTo>
                      <a:pt x="3996" y="1104"/>
                    </a:lnTo>
                    <a:lnTo>
                      <a:pt x="3960" y="1428"/>
                    </a:lnTo>
                    <a:lnTo>
                      <a:pt x="0" y="1050"/>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62" name="Google Shape;562;p13"/>
              <p:cNvSpPr/>
              <p:nvPr/>
            </p:nvSpPr>
            <p:spPr>
              <a:xfrm>
                <a:off x="2328" y="1224"/>
                <a:ext cx="2202" cy="366"/>
              </a:xfrm>
              <a:custGeom>
                <a:avLst/>
                <a:gdLst/>
                <a:ahLst/>
                <a:cxnLst/>
                <a:rect l="l" t="t" r="r" b="b"/>
                <a:pathLst>
                  <a:path w="2202" h="366" extrusionOk="0">
                    <a:moveTo>
                      <a:pt x="0" y="150"/>
                    </a:moveTo>
                    <a:lnTo>
                      <a:pt x="438" y="0"/>
                    </a:lnTo>
                    <a:lnTo>
                      <a:pt x="1620" y="12"/>
                    </a:lnTo>
                    <a:lnTo>
                      <a:pt x="2202" y="36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63" name="Google Shape;563;p13"/>
              <p:cNvSpPr/>
              <p:nvPr/>
            </p:nvSpPr>
            <p:spPr>
              <a:xfrm>
                <a:off x="330" y="2214"/>
                <a:ext cx="960" cy="204"/>
              </a:xfrm>
              <a:custGeom>
                <a:avLst/>
                <a:gdLst/>
                <a:ahLst/>
                <a:cxnLst/>
                <a:rect l="l" t="t" r="r" b="b"/>
                <a:pathLst>
                  <a:path w="960" h="204" extrusionOk="0">
                    <a:moveTo>
                      <a:pt x="0" y="0"/>
                    </a:moveTo>
                    <a:cubicBezTo>
                      <a:pt x="75" y="13"/>
                      <a:pt x="151" y="26"/>
                      <a:pt x="222" y="42"/>
                    </a:cubicBezTo>
                    <a:cubicBezTo>
                      <a:pt x="293" y="58"/>
                      <a:pt x="370" y="80"/>
                      <a:pt x="426" y="96"/>
                    </a:cubicBezTo>
                    <a:cubicBezTo>
                      <a:pt x="482" y="112"/>
                      <a:pt x="503" y="124"/>
                      <a:pt x="558" y="138"/>
                    </a:cubicBezTo>
                    <a:cubicBezTo>
                      <a:pt x="613" y="152"/>
                      <a:pt x="689" y="169"/>
                      <a:pt x="756" y="180"/>
                    </a:cubicBezTo>
                    <a:cubicBezTo>
                      <a:pt x="823" y="191"/>
                      <a:pt x="891" y="197"/>
                      <a:pt x="960" y="204"/>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64" name="Google Shape;564;p13"/>
              <p:cNvCxnSpPr/>
              <p:nvPr/>
            </p:nvCxnSpPr>
            <p:spPr>
              <a:xfrm>
                <a:off x="348" y="1752"/>
                <a:ext cx="5844" cy="570"/>
              </a:xfrm>
              <a:prstGeom prst="straightConnector1">
                <a:avLst/>
              </a:prstGeom>
              <a:noFill/>
              <a:ln w="19050" cap="rnd" cmpd="sng">
                <a:solidFill>
                  <a:schemeClr val="dk1"/>
                </a:solidFill>
                <a:prstDash val="dot"/>
                <a:round/>
                <a:headEnd type="none" w="med" len="med"/>
                <a:tailEnd type="none" w="med" len="med"/>
              </a:ln>
            </p:spPr>
          </p:cxnSp>
          <p:grpSp>
            <p:nvGrpSpPr>
              <p:cNvPr id="565" name="Google Shape;565;p13"/>
              <p:cNvGrpSpPr/>
              <p:nvPr/>
            </p:nvGrpSpPr>
            <p:grpSpPr>
              <a:xfrm rot="-463866">
                <a:off x="1769" y="2465"/>
                <a:ext cx="224" cy="140"/>
                <a:chOff x="1143" y="2256"/>
                <a:chExt cx="224" cy="140"/>
              </a:xfrm>
            </p:grpSpPr>
            <p:cxnSp>
              <p:nvCxnSpPr>
                <p:cNvPr id="566" name="Google Shape;566;p13"/>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567" name="Google Shape;567;p13"/>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568" name="Google Shape;568;p13"/>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569" name="Google Shape;569;p13"/>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570" name="Google Shape;570;p13"/>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71" name="Google Shape;571;p13"/>
              <p:cNvGrpSpPr/>
              <p:nvPr/>
            </p:nvGrpSpPr>
            <p:grpSpPr>
              <a:xfrm rot="-156966">
                <a:off x="1968" y="2481"/>
                <a:ext cx="277" cy="138"/>
                <a:chOff x="1344" y="2303"/>
                <a:chExt cx="277" cy="138"/>
              </a:xfrm>
            </p:grpSpPr>
            <p:cxnSp>
              <p:nvCxnSpPr>
                <p:cNvPr id="572" name="Google Shape;572;p13"/>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3" name="Google Shape;573;p13"/>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574" name="Google Shape;574;p13"/>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5" name="Google Shape;575;p13"/>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6" name="Google Shape;576;p13"/>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77" name="Google Shape;577;p13"/>
              <p:cNvGrpSpPr/>
              <p:nvPr/>
            </p:nvGrpSpPr>
            <p:grpSpPr>
              <a:xfrm rot="-463866">
                <a:off x="4007" y="2681"/>
                <a:ext cx="224" cy="140"/>
                <a:chOff x="1143" y="2256"/>
                <a:chExt cx="224" cy="140"/>
              </a:xfrm>
            </p:grpSpPr>
            <p:cxnSp>
              <p:nvCxnSpPr>
                <p:cNvPr id="578" name="Google Shape;578;p13"/>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579" name="Google Shape;579;p13"/>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580" name="Google Shape;580;p13"/>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581" name="Google Shape;581;p13"/>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582" name="Google Shape;582;p13"/>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83" name="Google Shape;583;p13"/>
              <p:cNvGrpSpPr/>
              <p:nvPr/>
            </p:nvGrpSpPr>
            <p:grpSpPr>
              <a:xfrm rot="-156966">
                <a:off x="4206" y="2697"/>
                <a:ext cx="277" cy="138"/>
                <a:chOff x="1344" y="2303"/>
                <a:chExt cx="277" cy="138"/>
              </a:xfrm>
            </p:grpSpPr>
            <p:cxnSp>
              <p:nvCxnSpPr>
                <p:cNvPr id="584" name="Google Shape;584;p13"/>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5" name="Google Shape;585;p13"/>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586" name="Google Shape;586;p13"/>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7" name="Google Shape;587;p13"/>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8" name="Google Shape;588;p13"/>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grpSp>
      <p:sp>
        <p:nvSpPr>
          <p:cNvPr id="589" name="Google Shape;589;p1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558"/>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2000"/>
                                  </p:stCondLst>
                                  <p:childTnLst>
                                    <p:set>
                                      <p:cBhvr>
                                        <p:cTn id="9"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4" descr="00278-dry"/>
          <p:cNvPicPr preferRelativeResize="0"/>
          <p:nvPr/>
        </p:nvPicPr>
        <p:blipFill rotWithShape="1">
          <a:blip r:embed="rId3">
            <a:alphaModFix/>
          </a:blip>
          <a:srcRect t="-1" b="166"/>
          <a:stretch/>
        </p:blipFill>
        <p:spPr>
          <a:xfrm>
            <a:off x="0" y="-1"/>
            <a:ext cx="9144000" cy="5086351"/>
          </a:xfrm>
          <a:prstGeom prst="rect">
            <a:avLst/>
          </a:prstGeom>
          <a:noFill/>
          <a:ln>
            <a:noFill/>
          </a:ln>
        </p:spPr>
      </p:pic>
      <p:sp>
        <p:nvSpPr>
          <p:cNvPr id="596" name="Google Shape;596;p14"/>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597" name="Google Shape;597;p1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5"/>
          <p:cNvPicPr preferRelativeResize="0"/>
          <p:nvPr/>
        </p:nvPicPr>
        <p:blipFill rotWithShape="1">
          <a:blip r:embed="rId3">
            <a:alphaModFix/>
          </a:blip>
          <a:srcRect b="15866"/>
          <a:stretch/>
        </p:blipFill>
        <p:spPr>
          <a:xfrm>
            <a:off x="0" y="-3363"/>
            <a:ext cx="9144000" cy="5089713"/>
          </a:xfrm>
          <a:prstGeom prst="rect">
            <a:avLst/>
          </a:prstGeom>
          <a:noFill/>
          <a:ln>
            <a:noFill/>
          </a:ln>
        </p:spPr>
      </p:pic>
      <p:sp>
        <p:nvSpPr>
          <p:cNvPr id="604" name="Google Shape;604;p15"/>
          <p:cNvSpPr txBox="1">
            <a:spLocks noGrp="1"/>
          </p:cNvSpPr>
          <p:nvPr>
            <p:ph type="title" idx="4294967295"/>
          </p:nvPr>
        </p:nvSpPr>
        <p:spPr>
          <a:xfrm>
            <a:off x="4572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605" name="Google Shape;605;p1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6" descr="B16"/>
          <p:cNvPicPr preferRelativeResize="0"/>
          <p:nvPr/>
        </p:nvPicPr>
        <p:blipFill rotWithShape="1">
          <a:blip r:embed="rId3">
            <a:alphaModFix/>
          </a:blip>
          <a:srcRect t="7270" b="9486"/>
          <a:stretch/>
        </p:blipFill>
        <p:spPr>
          <a:xfrm>
            <a:off x="0" y="0"/>
            <a:ext cx="9153525" cy="5010150"/>
          </a:xfrm>
          <a:prstGeom prst="rect">
            <a:avLst/>
          </a:prstGeom>
          <a:noFill/>
          <a:ln>
            <a:noFill/>
          </a:ln>
        </p:spPr>
      </p:pic>
      <p:sp>
        <p:nvSpPr>
          <p:cNvPr id="612" name="Google Shape;612;p16"/>
          <p:cNvSpPr txBox="1">
            <a:spLocks noGrp="1"/>
          </p:cNvSpPr>
          <p:nvPr>
            <p:ph type="title" idx="4294967295"/>
          </p:nvPr>
        </p:nvSpPr>
        <p:spPr>
          <a:xfrm>
            <a:off x="467544"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613" name="Google Shape;613;p1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17" descr="B26"/>
          <p:cNvPicPr preferRelativeResize="0"/>
          <p:nvPr/>
        </p:nvPicPr>
        <p:blipFill rotWithShape="1">
          <a:blip r:embed="rId3">
            <a:alphaModFix/>
          </a:blip>
          <a:srcRect b="14739"/>
          <a:stretch/>
        </p:blipFill>
        <p:spPr>
          <a:xfrm>
            <a:off x="9524" y="0"/>
            <a:ext cx="9134475" cy="5086350"/>
          </a:xfrm>
          <a:prstGeom prst="rect">
            <a:avLst/>
          </a:prstGeom>
          <a:noFill/>
          <a:ln>
            <a:noFill/>
          </a:ln>
        </p:spPr>
      </p:pic>
      <p:sp>
        <p:nvSpPr>
          <p:cNvPr id="620" name="Google Shape;620;p17"/>
          <p:cNvSpPr txBox="1">
            <a:spLocks noGrp="1"/>
          </p:cNvSpPr>
          <p:nvPr>
            <p:ph type="title" idx="4294967295"/>
          </p:nvPr>
        </p:nvSpPr>
        <p:spPr>
          <a:xfrm>
            <a:off x="467544" y="477069"/>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21" name="Google Shape;621;p1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18" descr="B27"/>
          <p:cNvPicPr preferRelativeResize="0"/>
          <p:nvPr/>
        </p:nvPicPr>
        <p:blipFill rotWithShape="1">
          <a:blip r:embed="rId3">
            <a:alphaModFix/>
          </a:blip>
          <a:srcRect b="13396"/>
          <a:stretch/>
        </p:blipFill>
        <p:spPr>
          <a:xfrm>
            <a:off x="0" y="-9525"/>
            <a:ext cx="9144000" cy="5095875"/>
          </a:xfrm>
          <a:prstGeom prst="rect">
            <a:avLst/>
          </a:prstGeom>
          <a:noFill/>
          <a:ln>
            <a:noFill/>
          </a:ln>
        </p:spPr>
      </p:pic>
      <p:sp>
        <p:nvSpPr>
          <p:cNvPr id="628" name="Google Shape;628;p18"/>
          <p:cNvSpPr txBox="1">
            <a:spLocks noGrp="1"/>
          </p:cNvSpPr>
          <p:nvPr>
            <p:ph type="title" idx="4294967295"/>
          </p:nvPr>
        </p:nvSpPr>
        <p:spPr>
          <a:xfrm>
            <a:off x="4572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29" name="Google Shape;629;p1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19" descr="B28"/>
          <p:cNvPicPr preferRelativeResize="0"/>
          <p:nvPr/>
        </p:nvPicPr>
        <p:blipFill rotWithShape="1">
          <a:blip r:embed="rId3">
            <a:alphaModFix/>
          </a:blip>
          <a:srcRect b="15346"/>
          <a:stretch/>
        </p:blipFill>
        <p:spPr>
          <a:xfrm>
            <a:off x="0" y="0"/>
            <a:ext cx="9144000" cy="5086350"/>
          </a:xfrm>
          <a:prstGeom prst="rect">
            <a:avLst/>
          </a:prstGeom>
          <a:noFill/>
          <a:ln>
            <a:noFill/>
          </a:ln>
        </p:spPr>
      </p:pic>
      <p:sp>
        <p:nvSpPr>
          <p:cNvPr id="636" name="Google Shape;636;p19"/>
          <p:cNvSpPr txBox="1">
            <a:spLocks noGrp="1"/>
          </p:cNvSpPr>
          <p:nvPr>
            <p:ph type="title" idx="4294967295"/>
          </p:nvPr>
        </p:nvSpPr>
        <p:spPr>
          <a:xfrm>
            <a:off x="76200" y="43243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37" name="Google Shape;637;p1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21" descr="B30"/>
          <p:cNvPicPr preferRelativeResize="0"/>
          <p:nvPr/>
        </p:nvPicPr>
        <p:blipFill rotWithShape="1">
          <a:blip r:embed="rId3">
            <a:alphaModFix/>
          </a:blip>
          <a:srcRect t="9313"/>
          <a:stretch/>
        </p:blipFill>
        <p:spPr>
          <a:xfrm>
            <a:off x="0" y="0"/>
            <a:ext cx="9144000" cy="5105400"/>
          </a:xfrm>
          <a:prstGeom prst="rect">
            <a:avLst/>
          </a:prstGeom>
          <a:noFill/>
          <a:ln>
            <a:noFill/>
          </a:ln>
        </p:spPr>
      </p:pic>
      <p:sp>
        <p:nvSpPr>
          <p:cNvPr id="652" name="Google Shape;652;p21"/>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a:t>
            </a:r>
            <a:br>
              <a:rPr lang="en-US"/>
            </a:br>
            <a:r>
              <a:rPr lang="en-US"/>
              <a:t>Simonette River</a:t>
            </a:r>
            <a:endParaRPr/>
          </a:p>
        </p:txBody>
      </p:sp>
      <p:sp>
        <p:nvSpPr>
          <p:cNvPr id="653" name="Google Shape;653;p2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 descr="06990photo"/>
          <p:cNvPicPr preferRelativeResize="0"/>
          <p:nvPr/>
        </p:nvPicPr>
        <p:blipFill rotWithShape="1">
          <a:blip r:embed="rId3">
            <a:alphaModFix/>
          </a:blip>
          <a:srcRect/>
          <a:stretch/>
        </p:blipFill>
        <p:spPr>
          <a:xfrm>
            <a:off x="1828800" y="526256"/>
            <a:ext cx="5351463" cy="40909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57" name="Google Shape;157;p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22" descr="B31"/>
          <p:cNvPicPr preferRelativeResize="0"/>
          <p:nvPr/>
        </p:nvPicPr>
        <p:blipFill rotWithShape="1">
          <a:blip r:embed="rId3">
            <a:alphaModFix/>
          </a:blip>
          <a:srcRect t="9317"/>
          <a:stretch/>
        </p:blipFill>
        <p:spPr>
          <a:xfrm>
            <a:off x="0" y="0"/>
            <a:ext cx="9144000" cy="5114925"/>
          </a:xfrm>
          <a:prstGeom prst="rect">
            <a:avLst/>
          </a:prstGeom>
          <a:noFill/>
          <a:ln>
            <a:noFill/>
          </a:ln>
        </p:spPr>
      </p:pic>
      <p:sp>
        <p:nvSpPr>
          <p:cNvPr id="660" name="Google Shape;660;p22"/>
          <p:cNvSpPr txBox="1">
            <a:spLocks noGrp="1"/>
          </p:cNvSpPr>
          <p:nvPr>
            <p:ph type="title" idx="4294967295"/>
          </p:nvPr>
        </p:nvSpPr>
        <p:spPr>
          <a:xfrm>
            <a:off x="152400" y="2095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61" name="Google Shape;661;p2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23" descr="B32"/>
          <p:cNvPicPr preferRelativeResize="0"/>
          <p:nvPr/>
        </p:nvPicPr>
        <p:blipFill rotWithShape="1">
          <a:blip r:embed="rId3">
            <a:alphaModFix/>
          </a:blip>
          <a:srcRect t="8042" b="6054"/>
          <a:stretch/>
        </p:blipFill>
        <p:spPr>
          <a:xfrm>
            <a:off x="0" y="-1"/>
            <a:ext cx="9144000" cy="5086351"/>
          </a:xfrm>
          <a:prstGeom prst="rect">
            <a:avLst/>
          </a:prstGeom>
          <a:noFill/>
          <a:ln>
            <a:noFill/>
          </a:ln>
        </p:spPr>
      </p:pic>
      <p:sp>
        <p:nvSpPr>
          <p:cNvPr id="668" name="Google Shape;668;p23"/>
          <p:cNvSpPr txBox="1">
            <a:spLocks noGrp="1"/>
          </p:cNvSpPr>
          <p:nvPr>
            <p:ph type="title" idx="4294967295"/>
          </p:nvPr>
        </p:nvSpPr>
        <p:spPr>
          <a:xfrm>
            <a:off x="381000" y="323851"/>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69" name="Google Shape;669;p2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descr="B33"/>
          <p:cNvPicPr preferRelativeResize="0"/>
          <p:nvPr/>
        </p:nvPicPr>
        <p:blipFill rotWithShape="1">
          <a:blip r:embed="rId3">
            <a:alphaModFix/>
          </a:blip>
          <a:srcRect t="12646" b="971"/>
          <a:stretch/>
        </p:blipFill>
        <p:spPr>
          <a:xfrm>
            <a:off x="0" y="0"/>
            <a:ext cx="9144000" cy="5086350"/>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357145" y="-754912"/>
            <a:ext cx="12393740" cy="6894018"/>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111 – Bow River Cochrane</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7432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414489" y="-786809"/>
            <a:ext cx="11832005" cy="6581553"/>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111 – Bow River Cochrane</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08175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414489" y="-786809"/>
            <a:ext cx="11832005" cy="6581553"/>
          </a:xfrm>
          <a:prstGeom prst="rect">
            <a:avLst/>
          </a:prstGeom>
          <a:noFill/>
          <a:ln>
            <a:noFill/>
          </a:ln>
        </p:spPr>
      </p:pic>
      <p:sp>
        <p:nvSpPr>
          <p:cNvPr id="676" name="Google Shape;676;p24"/>
          <p:cNvSpPr txBox="1">
            <a:spLocks noGrp="1"/>
          </p:cNvSpPr>
          <p:nvPr>
            <p:ph type="title" idx="4294967295"/>
          </p:nvPr>
        </p:nvSpPr>
        <p:spPr>
          <a:xfrm>
            <a:off x="-255180" y="-574158"/>
            <a:ext cx="3859618" cy="57415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13545 – Elbow River </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308142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589091" y="-542259"/>
            <a:ext cx="11880868" cy="6581553"/>
          </a:xfrm>
          <a:prstGeom prst="rect">
            <a:avLst/>
          </a:prstGeom>
          <a:noFill/>
          <a:ln>
            <a:noFill/>
          </a:ln>
        </p:spPr>
      </p:pic>
      <p:sp>
        <p:nvSpPr>
          <p:cNvPr id="676" name="Google Shape;676;p24"/>
          <p:cNvSpPr txBox="1">
            <a:spLocks noGrp="1"/>
          </p:cNvSpPr>
          <p:nvPr>
            <p:ph type="title" idx="4294967295"/>
          </p:nvPr>
        </p:nvSpPr>
        <p:spPr>
          <a:xfrm>
            <a:off x="-255180" y="-574158"/>
            <a:ext cx="3859618" cy="57415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13545 – Elbow River </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56682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descr="07107_1974-2"/>
          <p:cNvPicPr preferRelativeResize="0"/>
          <p:nvPr/>
        </p:nvPicPr>
        <p:blipFill rotWithShape="1">
          <a:blip r:embed="rId3">
            <a:alphaModFix/>
          </a:blip>
          <a:srcRect l="208" t="5141" r="-207" b="14127"/>
          <a:stretch/>
        </p:blipFill>
        <p:spPr>
          <a:xfrm>
            <a:off x="0" y="0"/>
            <a:ext cx="9144000" cy="5086350"/>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solidFill>
                  <a:schemeClr val="lt1"/>
                </a:solidFill>
              </a:rPr>
              <a:t>File 07107 - Iron Creek</a:t>
            </a:r>
            <a:endParaRPr>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p:cNvPicPr preferRelativeResize="0"/>
          <p:nvPr/>
        </p:nvPicPr>
        <p:blipFill>
          <a:blip r:embed="rId3"/>
          <a:srcRect t="12917" b="12917"/>
          <a:stretch/>
        </p:blipFill>
        <p:spPr>
          <a:xfrm>
            <a:off x="-1562986" y="-869411"/>
            <a:ext cx="12386930" cy="6890230"/>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kumimoji="0" lang="en-US" sz="2400" b="0" i="0" u="none" strike="noStrike" kern="0" cap="none" spc="0" normalizeH="0" baseline="0" noProof="0" dirty="0">
                <a:ln>
                  <a:noFill/>
                </a:ln>
                <a:solidFill>
                  <a:srgbClr val="FFFFFF"/>
                </a:solidFill>
                <a:effectLst/>
                <a:uLnTx/>
                <a:uFillTx/>
                <a:latin typeface="Arial"/>
                <a:cs typeface="Arial"/>
                <a:sym typeface="Arial"/>
              </a:rPr>
              <a:t>File 76887 – Smith Creek</a:t>
            </a:r>
            <a:endParaRPr dirty="0">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82242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p:cNvPicPr preferRelativeResize="0"/>
          <p:nvPr/>
        </p:nvPicPr>
        <p:blipFill>
          <a:blip r:embed="rId3"/>
          <a:srcRect t="12917" b="12917"/>
          <a:stretch/>
        </p:blipFill>
        <p:spPr>
          <a:xfrm>
            <a:off x="-1488558" y="-828011"/>
            <a:ext cx="12386930" cy="6890229"/>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solidFill>
                  <a:schemeClr val="lt1"/>
                </a:solidFill>
              </a:rPr>
              <a:t>File 76887 – Smith Creek </a:t>
            </a:r>
            <a:endParaRPr dirty="0">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25736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a:t>Hydrotechnical Design</a:t>
            </a:r>
            <a:endParaRPr/>
          </a:p>
          <a:p>
            <a:pPr marL="342900" lvl="0" indent="-228600" algn="l" rtl="0">
              <a:spcBef>
                <a:spcPts val="360"/>
              </a:spcBef>
              <a:spcAft>
                <a:spcPts val="0"/>
              </a:spcAft>
              <a:buClr>
                <a:srgbClr val="F2F2F2"/>
              </a:buClr>
              <a:buSzPts val="1800"/>
              <a:buFont typeface="Arial"/>
              <a:buNone/>
            </a:pPr>
            <a:endParaRPr/>
          </a:p>
          <a:p>
            <a:pPr marL="342900" lvl="0" indent="-342900" algn="l" rtl="0">
              <a:spcBef>
                <a:spcPts val="360"/>
              </a:spcBef>
              <a:spcAft>
                <a:spcPts val="0"/>
              </a:spcAft>
              <a:buClr>
                <a:srgbClr val="F2F2F2"/>
              </a:buClr>
              <a:buSzPts val="1800"/>
              <a:buFont typeface="Arial"/>
              <a:buChar char="•"/>
            </a:pPr>
            <a:r>
              <a:rPr lang="en-US"/>
              <a:t>River Issues</a:t>
            </a:r>
            <a:endParaRPr/>
          </a:p>
          <a:p>
            <a:pPr marL="742950" lvl="1" indent="-285750" algn="l" rtl="0">
              <a:spcBef>
                <a:spcPts val="320"/>
              </a:spcBef>
              <a:spcAft>
                <a:spcPts val="0"/>
              </a:spcAft>
              <a:buClr>
                <a:srgbClr val="F2F2F2"/>
              </a:buClr>
              <a:buSzPts val="1600"/>
              <a:buChar char="▪"/>
            </a:pPr>
            <a:r>
              <a:rPr lang="en-US" sz="1600"/>
              <a:t>Lateral Stability</a:t>
            </a:r>
            <a:endParaRPr/>
          </a:p>
          <a:p>
            <a:pPr marL="742950" lvl="1" indent="-285750" algn="l" rtl="0">
              <a:spcBef>
                <a:spcPts val="320"/>
              </a:spcBef>
              <a:spcAft>
                <a:spcPts val="0"/>
              </a:spcAft>
              <a:buClr>
                <a:srgbClr val="F2F2F2"/>
              </a:buClr>
              <a:buSzPts val="1600"/>
              <a:buChar char="▪"/>
            </a:pPr>
            <a:r>
              <a:rPr lang="en-US" sz="1600"/>
              <a:t>Vertical Stability </a:t>
            </a:r>
            <a:endParaRPr/>
          </a:p>
          <a:p>
            <a:pPr marL="742950" lvl="1" indent="-285750" algn="l" rtl="0">
              <a:spcBef>
                <a:spcPts val="320"/>
              </a:spcBef>
              <a:spcAft>
                <a:spcPts val="0"/>
              </a:spcAft>
              <a:buClr>
                <a:srgbClr val="F2F2F2"/>
              </a:buClr>
              <a:buSzPts val="1600"/>
              <a:buChar char="▪"/>
            </a:pPr>
            <a:r>
              <a:rPr lang="en-US" sz="1600"/>
              <a:t>Blockage - ice, drift</a:t>
            </a:r>
            <a:endParaRPr/>
          </a:p>
          <a:p>
            <a:pPr marL="742950" lvl="1" indent="-184150" algn="l" rtl="0">
              <a:spcBef>
                <a:spcPts val="320"/>
              </a:spcBef>
              <a:spcAft>
                <a:spcPts val="0"/>
              </a:spcAft>
              <a:buClr>
                <a:srgbClr val="F2F2F2"/>
              </a:buClr>
              <a:buSzPts val="1600"/>
              <a:buNone/>
            </a:pPr>
            <a:endParaRPr sz="1600"/>
          </a:p>
          <a:p>
            <a:pPr marL="342900" lvl="0" indent="-342900" algn="l" rtl="0">
              <a:spcBef>
                <a:spcPts val="360"/>
              </a:spcBef>
              <a:spcAft>
                <a:spcPts val="0"/>
              </a:spcAft>
              <a:buClr>
                <a:srgbClr val="F2F2F2"/>
              </a:buClr>
              <a:buSzPts val="1800"/>
              <a:buFont typeface="Arial"/>
              <a:buChar char="•"/>
            </a:pPr>
            <a:r>
              <a:rPr lang="en-US"/>
              <a:t>River Protection Works</a:t>
            </a:r>
            <a:endParaRPr/>
          </a:p>
          <a:p>
            <a:pPr marL="742950" lvl="1" indent="-171450" algn="l" rtl="0">
              <a:spcBef>
                <a:spcPts val="360"/>
              </a:spcBef>
              <a:spcAft>
                <a:spcPts val="0"/>
              </a:spcAft>
              <a:buClr>
                <a:srgbClr val="F2F2F2"/>
              </a:buClr>
              <a:buSzPts val="1800"/>
              <a:buNone/>
            </a:pPr>
            <a:endParaRPr/>
          </a:p>
        </p:txBody>
      </p:sp>
      <p:sp>
        <p:nvSpPr>
          <p:cNvPr id="164" name="Google Shape;164;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Overview</a:t>
            </a:r>
            <a:endParaRPr/>
          </a:p>
        </p:txBody>
      </p:sp>
      <p:sp>
        <p:nvSpPr>
          <p:cNvPr id="165" name="Google Shape;165;p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26" descr="constriction"/>
          <p:cNvPicPr preferRelativeResize="0"/>
          <p:nvPr/>
        </p:nvPicPr>
        <p:blipFill rotWithShape="1">
          <a:blip r:embed="rId3">
            <a:alphaModFix/>
          </a:blip>
          <a:srcRect/>
          <a:stretch/>
        </p:blipFill>
        <p:spPr>
          <a:xfrm>
            <a:off x="0" y="1047750"/>
            <a:ext cx="9124950" cy="4017401"/>
          </a:xfrm>
          <a:prstGeom prst="rect">
            <a:avLst/>
          </a:prstGeom>
          <a:noFill/>
          <a:ln>
            <a:noFill/>
          </a:ln>
        </p:spPr>
      </p:pic>
      <p:sp>
        <p:nvSpPr>
          <p:cNvPr id="692" name="Google Shape;692;p26"/>
          <p:cNvSpPr txBox="1">
            <a:spLocks noGrp="1"/>
          </p:cNvSpPr>
          <p:nvPr>
            <p:ph type="title" idx="4294967295"/>
          </p:nvPr>
        </p:nvSpPr>
        <p:spPr>
          <a:xfrm>
            <a:off x="304800" y="361950"/>
            <a:ext cx="6858000" cy="79533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BF76474 – Smoky River at Grande Cache</a:t>
            </a:r>
            <a:endParaRPr/>
          </a:p>
        </p:txBody>
      </p:sp>
      <p:sp>
        <p:nvSpPr>
          <p:cNvPr id="693" name="Google Shape;693;p2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27" descr="80827_1986-2"/>
          <p:cNvPicPr preferRelativeResize="0"/>
          <p:nvPr/>
        </p:nvPicPr>
        <p:blipFill rotWithShape="1">
          <a:blip r:embed="rId3">
            <a:alphaModFix/>
          </a:blip>
          <a:srcRect/>
          <a:stretch/>
        </p:blipFill>
        <p:spPr>
          <a:xfrm>
            <a:off x="1657350" y="742950"/>
            <a:ext cx="5829300" cy="4007283"/>
          </a:xfrm>
          <a:prstGeom prst="rect">
            <a:avLst/>
          </a:prstGeom>
          <a:noFill/>
          <a:ln>
            <a:noFill/>
          </a:ln>
        </p:spPr>
      </p:pic>
      <p:sp>
        <p:nvSpPr>
          <p:cNvPr id="700" name="Google Shape;700;p27"/>
          <p:cNvSpPr txBox="1">
            <a:spLocks noGrp="1"/>
          </p:cNvSpPr>
          <p:nvPr>
            <p:ph type="title" idx="4294967295"/>
          </p:nvPr>
        </p:nvSpPr>
        <p:spPr>
          <a:xfrm>
            <a:off x="381000" y="243317"/>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80827 - Nelson Creek</a:t>
            </a:r>
            <a:br>
              <a:rPr lang="en-US"/>
            </a:br>
            <a:endParaRPr/>
          </a:p>
        </p:txBody>
      </p:sp>
      <p:sp>
        <p:nvSpPr>
          <p:cNvPr id="701" name="Google Shape;701;p2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28" descr="C3"/>
          <p:cNvPicPr preferRelativeResize="0"/>
          <p:nvPr/>
        </p:nvPicPr>
        <p:blipFill rotWithShape="1">
          <a:blip r:embed="rId3">
            <a:alphaModFix/>
          </a:blip>
          <a:srcRect/>
          <a:stretch/>
        </p:blipFill>
        <p:spPr>
          <a:xfrm>
            <a:off x="0" y="895350"/>
            <a:ext cx="9109702" cy="4171950"/>
          </a:xfrm>
          <a:prstGeom prst="rect">
            <a:avLst/>
          </a:prstGeom>
          <a:noFill/>
          <a:ln>
            <a:noFill/>
          </a:ln>
        </p:spPr>
      </p:pic>
      <p:sp>
        <p:nvSpPr>
          <p:cNvPr id="708" name="Google Shape;708;p28"/>
          <p:cNvSpPr txBox="1">
            <a:spLocks noGrp="1"/>
          </p:cNvSpPr>
          <p:nvPr>
            <p:ph type="title" idx="4294967295"/>
          </p:nvPr>
        </p:nvSpPr>
        <p:spPr>
          <a:xfrm>
            <a:off x="34298" y="3619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80827 - Nelson Creek</a:t>
            </a:r>
            <a:endParaRPr/>
          </a:p>
        </p:txBody>
      </p:sp>
      <p:sp>
        <p:nvSpPr>
          <p:cNvPr id="709" name="Google Shape;709;p2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29" descr="C8"/>
          <p:cNvPicPr preferRelativeResize="0"/>
          <p:nvPr/>
        </p:nvPicPr>
        <p:blipFill rotWithShape="1">
          <a:blip r:embed="rId3">
            <a:alphaModFix/>
          </a:blip>
          <a:srcRect l="-104" t="11619" r="103" b="4531"/>
          <a:stretch/>
        </p:blipFill>
        <p:spPr>
          <a:xfrm>
            <a:off x="-1360967" y="-757039"/>
            <a:ext cx="12099851" cy="6730543"/>
          </a:xfrm>
          <a:prstGeom prst="rect">
            <a:avLst/>
          </a:prstGeom>
          <a:noFill/>
          <a:ln>
            <a:noFill/>
          </a:ln>
        </p:spPr>
      </p:pic>
      <p:sp>
        <p:nvSpPr>
          <p:cNvPr id="715" name="Google Shape;715;p29"/>
          <p:cNvSpPr txBox="1">
            <a:spLocks noGrp="1"/>
          </p:cNvSpPr>
          <p:nvPr>
            <p:ph type="title" idx="4294967295"/>
          </p:nvPr>
        </p:nvSpPr>
        <p:spPr>
          <a:xfrm>
            <a:off x="304800" y="5143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16" name="Google Shape;716;p2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30" descr="C6"/>
          <p:cNvPicPr preferRelativeResize="0"/>
          <p:nvPr/>
        </p:nvPicPr>
        <p:blipFill rotWithShape="1">
          <a:blip r:embed="rId3">
            <a:alphaModFix/>
          </a:blip>
          <a:srcRect b="9685"/>
          <a:stretch/>
        </p:blipFill>
        <p:spPr>
          <a:xfrm>
            <a:off x="-1169581" y="-672066"/>
            <a:ext cx="11802139" cy="6589528"/>
          </a:xfrm>
          <a:prstGeom prst="rect">
            <a:avLst/>
          </a:prstGeom>
          <a:noFill/>
          <a:ln>
            <a:noFill/>
          </a:ln>
        </p:spPr>
      </p:pic>
      <p:sp>
        <p:nvSpPr>
          <p:cNvPr id="723" name="Google Shape;723;p30"/>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24" name="Google Shape;724;p3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31" descr="C4"/>
          <p:cNvPicPr preferRelativeResize="0"/>
          <p:nvPr/>
        </p:nvPicPr>
        <p:blipFill rotWithShape="1">
          <a:blip r:embed="rId3">
            <a:alphaModFix/>
          </a:blip>
          <a:srcRect b="10847"/>
          <a:stretch/>
        </p:blipFill>
        <p:spPr>
          <a:xfrm>
            <a:off x="0" y="-28575"/>
            <a:ext cx="9144000" cy="5114925"/>
          </a:xfrm>
          <a:prstGeom prst="rect">
            <a:avLst/>
          </a:prstGeom>
          <a:noFill/>
          <a:ln>
            <a:noFill/>
          </a:ln>
        </p:spPr>
      </p:pic>
      <p:sp>
        <p:nvSpPr>
          <p:cNvPr id="731" name="Google Shape;731;p31"/>
          <p:cNvSpPr txBox="1">
            <a:spLocks noGrp="1"/>
          </p:cNvSpPr>
          <p:nvPr>
            <p:ph type="title" idx="4294967295"/>
          </p:nvPr>
        </p:nvSpPr>
        <p:spPr>
          <a:xfrm>
            <a:off x="381000" y="31551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32" name="Google Shape;732;p3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32" descr="C7"/>
          <p:cNvPicPr preferRelativeResize="0"/>
          <p:nvPr/>
        </p:nvPicPr>
        <p:blipFill rotWithShape="1">
          <a:blip r:embed="rId3">
            <a:alphaModFix/>
          </a:blip>
          <a:srcRect b="18585"/>
          <a:stretch/>
        </p:blipFill>
        <p:spPr>
          <a:xfrm>
            <a:off x="0" y="1"/>
            <a:ext cx="9144000" cy="5086350"/>
          </a:xfrm>
          <a:prstGeom prst="rect">
            <a:avLst/>
          </a:prstGeom>
          <a:noFill/>
          <a:ln>
            <a:noFill/>
          </a:ln>
        </p:spPr>
      </p:pic>
      <p:sp>
        <p:nvSpPr>
          <p:cNvPr id="739" name="Google Shape;739;p32"/>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40" name="Google Shape;740;p3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33" descr="01324-1990-4"/>
          <p:cNvPicPr preferRelativeResize="0"/>
          <p:nvPr/>
        </p:nvPicPr>
        <p:blipFill rotWithShape="1">
          <a:blip r:embed="rId3">
            <a:alphaModFix/>
          </a:blip>
          <a:srcRect t="7721" b="8661"/>
          <a:stretch/>
        </p:blipFill>
        <p:spPr>
          <a:xfrm>
            <a:off x="0" y="0"/>
            <a:ext cx="9144000" cy="5086350"/>
          </a:xfrm>
          <a:prstGeom prst="rect">
            <a:avLst/>
          </a:prstGeom>
          <a:noFill/>
          <a:ln>
            <a:noFill/>
          </a:ln>
        </p:spPr>
      </p:pic>
      <p:sp>
        <p:nvSpPr>
          <p:cNvPr id="747" name="Google Shape;747;p33"/>
          <p:cNvSpPr txBox="1">
            <a:spLocks noGrp="1"/>
          </p:cNvSpPr>
          <p:nvPr>
            <p:ph type="title" idx="4294967295"/>
          </p:nvPr>
        </p:nvSpPr>
        <p:spPr>
          <a:xfrm>
            <a:off x="381000" y="295276"/>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01324 - Pigeon Creek</a:t>
            </a:r>
            <a:endParaRPr/>
          </a:p>
        </p:txBody>
      </p:sp>
      <p:sp>
        <p:nvSpPr>
          <p:cNvPr id="748" name="Google Shape;748;p3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34" descr="01324-1990-3"/>
          <p:cNvPicPr preferRelativeResize="0"/>
          <p:nvPr/>
        </p:nvPicPr>
        <p:blipFill rotWithShape="1">
          <a:blip r:embed="rId3">
            <a:alphaModFix/>
          </a:blip>
          <a:srcRect b="16790"/>
          <a:stretch/>
        </p:blipFill>
        <p:spPr>
          <a:xfrm>
            <a:off x="0" y="1"/>
            <a:ext cx="9144000" cy="5086350"/>
          </a:xfrm>
          <a:prstGeom prst="rect">
            <a:avLst/>
          </a:prstGeom>
          <a:noFill/>
          <a:ln>
            <a:noFill/>
          </a:ln>
        </p:spPr>
      </p:pic>
      <p:sp>
        <p:nvSpPr>
          <p:cNvPr id="755" name="Google Shape;755;p34"/>
          <p:cNvSpPr txBox="1">
            <a:spLocks noGrp="1"/>
          </p:cNvSpPr>
          <p:nvPr>
            <p:ph type="title" idx="4294967295"/>
          </p:nvPr>
        </p:nvSpPr>
        <p:spPr>
          <a:xfrm>
            <a:off x="228600" y="4400550"/>
            <a:ext cx="38100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01324 - Pigeon Creek</a:t>
            </a:r>
            <a:br>
              <a:rPr lang="en-US"/>
            </a:br>
            <a:endParaRPr/>
          </a:p>
        </p:txBody>
      </p:sp>
      <p:sp>
        <p:nvSpPr>
          <p:cNvPr id="756" name="Google Shape;756;p3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descr="78230_1986-1"/>
          <p:cNvPicPr preferRelativeResize="0"/>
          <p:nvPr/>
        </p:nvPicPr>
        <p:blipFill rotWithShape="1">
          <a:blip r:embed="rId3">
            <a:alphaModFix/>
          </a:blip>
          <a:srcRect r="26084"/>
          <a:stretch/>
        </p:blipFill>
        <p:spPr>
          <a:xfrm>
            <a:off x="-1392865" y="-779638"/>
            <a:ext cx="12195544" cy="6701198"/>
          </a:xfrm>
          <a:prstGeom prst="rect">
            <a:avLst/>
          </a:prstGeom>
          <a:noFill/>
          <a:ln>
            <a:noFill/>
          </a:ln>
        </p:spPr>
      </p:pic>
      <p:sp>
        <p:nvSpPr>
          <p:cNvPr id="763" name="Google Shape;763;p35"/>
          <p:cNvSpPr txBox="1">
            <a:spLocks noGrp="1"/>
          </p:cNvSpPr>
          <p:nvPr>
            <p:ph type="title" idx="4294967295"/>
          </p:nvPr>
        </p:nvSpPr>
        <p:spPr>
          <a:xfrm>
            <a:off x="228600" y="3619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78230 - Brewster Creek</a:t>
            </a:r>
            <a:endParaRPr/>
          </a:p>
        </p:txBody>
      </p:sp>
      <p:sp>
        <p:nvSpPr>
          <p:cNvPr id="764" name="Google Shape;764;p3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3249579" y="2057400"/>
            <a:ext cx="2675797"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1" i="0" u="none" strike="noStrike" cap="none">
                <a:solidFill>
                  <a:schemeClr val="dk1"/>
                </a:solidFill>
                <a:latin typeface="Calibri"/>
                <a:ea typeface="Calibri"/>
                <a:cs typeface="Calibri"/>
                <a:sym typeface="Calibri"/>
              </a:rPr>
              <a:t>Hydrotechnical Design</a:t>
            </a:r>
            <a:endParaRPr sz="1800" b="0" i="0" u="none" strike="noStrike" cap="none">
              <a:solidFill>
                <a:schemeClr val="dk1"/>
              </a:solidFill>
              <a:latin typeface="Calibri"/>
              <a:ea typeface="Calibri"/>
              <a:cs typeface="Calibri"/>
              <a:sym typeface="Calibri"/>
            </a:endParaRPr>
          </a:p>
        </p:txBody>
      </p:sp>
      <p:sp>
        <p:nvSpPr>
          <p:cNvPr id="172" name="Google Shape;172;p4"/>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b="0" i="0" u="none" strike="noStrike" cap="none">
              <a:solidFill>
                <a:schemeClr val="dk1"/>
              </a:solidFill>
              <a:latin typeface="Arial"/>
              <a:ea typeface="Arial"/>
              <a:cs typeface="Arial"/>
              <a:sym typeface="Arial"/>
            </a:endParaRPr>
          </a:p>
        </p:txBody>
      </p:sp>
      <p:sp>
        <p:nvSpPr>
          <p:cNvPr id="173" name="Google Shape;173;p4"/>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Hydrotechnical Design</a:t>
            </a:r>
            <a:endParaRPr/>
          </a:p>
        </p:txBody>
      </p:sp>
      <p:sp>
        <p:nvSpPr>
          <p:cNvPr id="174" name="Google Shape;174;p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anim calcmode="lin" valueType="num">
                                      <p:cBhvr additive="base">
                                        <p:cTn id="7" dur="500"/>
                                        <p:tgtEl>
                                          <p:spTgt spid="17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36" descr="C14"/>
          <p:cNvPicPr preferRelativeResize="0"/>
          <p:nvPr/>
        </p:nvPicPr>
        <p:blipFill rotWithShape="1">
          <a:blip r:embed="rId3">
            <a:alphaModFix/>
          </a:blip>
          <a:srcRect b="18219"/>
          <a:stretch/>
        </p:blipFill>
        <p:spPr>
          <a:xfrm>
            <a:off x="0" y="0"/>
            <a:ext cx="9144000" cy="5010150"/>
          </a:xfrm>
          <a:prstGeom prst="rect">
            <a:avLst/>
          </a:prstGeom>
          <a:noFill/>
          <a:ln>
            <a:noFill/>
          </a:ln>
        </p:spPr>
      </p:pic>
      <p:sp>
        <p:nvSpPr>
          <p:cNvPr id="771" name="Google Shape;771;p36"/>
          <p:cNvSpPr txBox="1">
            <a:spLocks noGrp="1"/>
          </p:cNvSpPr>
          <p:nvPr>
            <p:ph type="title" idx="4294967295"/>
          </p:nvPr>
        </p:nvSpPr>
        <p:spPr>
          <a:xfrm>
            <a:off x="304799" y="446101"/>
            <a:ext cx="5308821" cy="4191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81653 – Unnamed Watercourse</a:t>
            </a:r>
            <a:endParaRPr dirty="0"/>
          </a:p>
        </p:txBody>
      </p:sp>
      <p:sp>
        <p:nvSpPr>
          <p:cNvPr id="772" name="Google Shape;772;p3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7"/>
          <p:cNvSpPr txBox="1"/>
          <p:nvPr/>
        </p:nvSpPr>
        <p:spPr>
          <a:xfrm>
            <a:off x="3886200" y="2057400"/>
            <a:ext cx="149502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River Issues</a:t>
            </a:r>
            <a:endParaRPr sz="1800">
              <a:solidFill>
                <a:schemeClr val="dk1"/>
              </a:solidFill>
              <a:latin typeface="Calibri"/>
              <a:ea typeface="Calibri"/>
              <a:cs typeface="Calibri"/>
              <a:sym typeface="Calibri"/>
            </a:endParaRPr>
          </a:p>
        </p:txBody>
      </p:sp>
      <p:sp>
        <p:nvSpPr>
          <p:cNvPr id="779" name="Google Shape;779;p37"/>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780" name="Google Shape;780;p37"/>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781" name="Google Shape;781;p37"/>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Lateral Stream Stability</a:t>
            </a:r>
            <a:endParaRPr/>
          </a:p>
        </p:txBody>
      </p:sp>
      <p:sp>
        <p:nvSpPr>
          <p:cNvPr id="782" name="Google Shape;782;p3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78">
                                            <p:txEl>
                                              <p:pRg st="0" end="0"/>
                                            </p:txEl>
                                          </p:spTgt>
                                        </p:tgtEl>
                                        <p:attrNameLst>
                                          <p:attrName>style.visibility</p:attrName>
                                        </p:attrNameLst>
                                      </p:cBhvr>
                                      <p:to>
                                        <p:strVal val="visible"/>
                                      </p:to>
                                    </p:set>
                                    <p:anim calcmode="lin" valueType="num">
                                      <p:cBhvr additive="base">
                                        <p:cTn id="7" dur="500"/>
                                        <p:tgtEl>
                                          <p:spTgt spid="778">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3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a:p>
        </p:txBody>
      </p:sp>
      <p:sp>
        <p:nvSpPr>
          <p:cNvPr id="788" name="Google Shape;788;p3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Stability of Stream Types</a:t>
            </a:r>
            <a:endParaRPr/>
          </a:p>
        </p:txBody>
      </p:sp>
      <p:pic>
        <p:nvPicPr>
          <p:cNvPr id="4" name="Picture 3">
            <a:extLst>
              <a:ext uri="{FF2B5EF4-FFF2-40B4-BE49-F238E27FC236}">
                <a16:creationId xmlns:a16="http://schemas.microsoft.com/office/drawing/2014/main" id="{107017DC-28D7-463C-ADC2-5D2C16C4E3F8}"/>
              </a:ext>
            </a:extLst>
          </p:cNvPr>
          <p:cNvPicPr>
            <a:picLocks noChangeAspect="1"/>
          </p:cNvPicPr>
          <p:nvPr/>
        </p:nvPicPr>
        <p:blipFill>
          <a:blip r:embed="rId3"/>
          <a:stretch>
            <a:fillRect/>
          </a:stretch>
        </p:blipFill>
        <p:spPr>
          <a:xfrm>
            <a:off x="1671076" y="859414"/>
            <a:ext cx="5709253" cy="4284086"/>
          </a:xfrm>
          <a:prstGeom prst="rect">
            <a:avLst/>
          </a:prstGeom>
        </p:spPr>
      </p:pic>
      <p:sp>
        <p:nvSpPr>
          <p:cNvPr id="5" name="TextBox 4">
            <a:extLst>
              <a:ext uri="{FF2B5EF4-FFF2-40B4-BE49-F238E27FC236}">
                <a16:creationId xmlns:a16="http://schemas.microsoft.com/office/drawing/2014/main" id="{0DBD90A5-4967-484F-A208-F6F415985D97}"/>
              </a:ext>
            </a:extLst>
          </p:cNvPr>
          <p:cNvSpPr txBox="1"/>
          <p:nvPr/>
        </p:nvSpPr>
        <p:spPr>
          <a:xfrm>
            <a:off x="7895771" y="1402114"/>
            <a:ext cx="1048130" cy="307777"/>
          </a:xfrm>
          <a:prstGeom prst="rect">
            <a:avLst/>
          </a:prstGeom>
          <a:noFill/>
        </p:spPr>
        <p:txBody>
          <a:bodyPr wrap="square" rtlCol="0">
            <a:spAutoFit/>
          </a:bodyPr>
          <a:lstStyle/>
          <a:p>
            <a:r>
              <a:rPr lang="en-CA" dirty="0">
                <a:solidFill>
                  <a:schemeClr val="accent2"/>
                </a:solidFill>
              </a:rPr>
              <a:t>Mountains</a:t>
            </a:r>
            <a:endParaRPr lang="en-US" dirty="0">
              <a:solidFill>
                <a:schemeClr val="accent2"/>
              </a:solidFill>
            </a:endParaRPr>
          </a:p>
        </p:txBody>
      </p:sp>
      <p:sp>
        <p:nvSpPr>
          <p:cNvPr id="79" name="TextBox 78">
            <a:extLst>
              <a:ext uri="{FF2B5EF4-FFF2-40B4-BE49-F238E27FC236}">
                <a16:creationId xmlns:a16="http://schemas.microsoft.com/office/drawing/2014/main" id="{707EA4ED-C9A3-498F-888C-DBB7B7BF3B43}"/>
              </a:ext>
            </a:extLst>
          </p:cNvPr>
          <p:cNvSpPr txBox="1"/>
          <p:nvPr/>
        </p:nvSpPr>
        <p:spPr>
          <a:xfrm>
            <a:off x="365225" y="1402115"/>
            <a:ext cx="1048130" cy="307777"/>
          </a:xfrm>
          <a:prstGeom prst="rect">
            <a:avLst/>
          </a:prstGeom>
          <a:noFill/>
        </p:spPr>
        <p:txBody>
          <a:bodyPr wrap="square" rtlCol="0">
            <a:spAutoFit/>
          </a:bodyPr>
          <a:lstStyle/>
          <a:p>
            <a:r>
              <a:rPr lang="en-CA" dirty="0">
                <a:solidFill>
                  <a:schemeClr val="accent2"/>
                </a:solidFill>
              </a:rPr>
              <a:t>Prairies</a:t>
            </a:r>
            <a:endParaRPr lang="en-US" dirty="0">
              <a:solidFill>
                <a:schemeClr val="accent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195A8-917D-408B-924D-C4D95AF30F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a:p>
        </p:txBody>
      </p:sp>
      <p:sp>
        <p:nvSpPr>
          <p:cNvPr id="4" name="Title 3">
            <a:extLst>
              <a:ext uri="{FF2B5EF4-FFF2-40B4-BE49-F238E27FC236}">
                <a16:creationId xmlns:a16="http://schemas.microsoft.com/office/drawing/2014/main" id="{BE7DD807-EB14-4501-BFD2-AEAD02F3D313}"/>
              </a:ext>
            </a:extLst>
          </p:cNvPr>
          <p:cNvSpPr>
            <a:spLocks noGrp="1"/>
          </p:cNvSpPr>
          <p:nvPr>
            <p:ph type="title"/>
          </p:nvPr>
        </p:nvSpPr>
        <p:spPr/>
        <p:txBody>
          <a:bodyPr/>
          <a:lstStyle/>
          <a:p>
            <a:r>
              <a:rPr lang="en-CA" dirty="0"/>
              <a:t>Meander </a:t>
            </a:r>
            <a:r>
              <a:rPr lang="en-CA" dirty="0" err="1"/>
              <a:t>Cutoff</a:t>
            </a:r>
            <a:endParaRPr lang="en-US" dirty="0"/>
          </a:p>
        </p:txBody>
      </p:sp>
      <p:pic>
        <p:nvPicPr>
          <p:cNvPr id="6" name="Picture 5">
            <a:extLst>
              <a:ext uri="{FF2B5EF4-FFF2-40B4-BE49-F238E27FC236}">
                <a16:creationId xmlns:a16="http://schemas.microsoft.com/office/drawing/2014/main" id="{FD8AE281-62A8-4294-B3D3-FF46FF7E3033}"/>
              </a:ext>
            </a:extLst>
          </p:cNvPr>
          <p:cNvPicPr>
            <a:picLocks noChangeAspect="1"/>
          </p:cNvPicPr>
          <p:nvPr/>
        </p:nvPicPr>
        <p:blipFill rotWithShape="1">
          <a:blip r:embed="rId2"/>
          <a:srcRect t="12862"/>
          <a:stretch/>
        </p:blipFill>
        <p:spPr>
          <a:xfrm>
            <a:off x="1136204" y="963612"/>
            <a:ext cx="6458851" cy="4017707"/>
          </a:xfrm>
          <a:prstGeom prst="rect">
            <a:avLst/>
          </a:prstGeom>
        </p:spPr>
      </p:pic>
    </p:spTree>
    <p:extLst>
      <p:ext uri="{BB962C8B-B14F-4D97-AF65-F5344CB8AC3E}">
        <p14:creationId xmlns:p14="http://schemas.microsoft.com/office/powerpoint/2010/main" val="2104108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39" descr="09259_2001-COMPOSITE"/>
          <p:cNvPicPr preferRelativeResize="0"/>
          <p:nvPr/>
        </p:nvPicPr>
        <p:blipFill rotWithShape="1">
          <a:blip r:embed="rId3">
            <a:alphaModFix/>
          </a:blip>
          <a:srcRect/>
          <a:stretch/>
        </p:blipFill>
        <p:spPr>
          <a:xfrm>
            <a:off x="1637392" y="859414"/>
            <a:ext cx="5663293" cy="3944584"/>
          </a:xfrm>
          <a:prstGeom prst="rect">
            <a:avLst/>
          </a:prstGeom>
          <a:noFill/>
          <a:ln>
            <a:noFill/>
          </a:ln>
        </p:spPr>
      </p:pic>
      <p:sp>
        <p:nvSpPr>
          <p:cNvPr id="866" name="Google Shape;866;p3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BF9259 – Freeman River</a:t>
            </a:r>
            <a:endParaRPr/>
          </a:p>
        </p:txBody>
      </p:sp>
      <p:sp>
        <p:nvSpPr>
          <p:cNvPr id="867" name="Google Shape;867;p3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40" descr="08036_1990-4"/>
          <p:cNvPicPr preferRelativeResize="0"/>
          <p:nvPr/>
        </p:nvPicPr>
        <p:blipFill rotWithShape="1">
          <a:blip r:embed="rId3">
            <a:alphaModFix/>
          </a:blip>
          <a:srcRect l="-49" t="13839" r="48" b="4046"/>
          <a:stretch/>
        </p:blipFill>
        <p:spPr>
          <a:xfrm>
            <a:off x="-4482" y="0"/>
            <a:ext cx="9148482" cy="5086350"/>
          </a:xfrm>
          <a:prstGeom prst="rect">
            <a:avLst/>
          </a:prstGeom>
          <a:noFill/>
          <a:ln>
            <a:noFill/>
          </a:ln>
        </p:spPr>
      </p:pic>
      <p:sp>
        <p:nvSpPr>
          <p:cNvPr id="874" name="Google Shape;874;p40"/>
          <p:cNvSpPr txBox="1">
            <a:spLocks noGrp="1"/>
          </p:cNvSpPr>
          <p:nvPr>
            <p:ph type="title" idx="4294967295"/>
          </p:nvPr>
        </p:nvSpPr>
        <p:spPr>
          <a:xfrm>
            <a:off x="381000" y="438150"/>
            <a:ext cx="39624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BF8036 – Redwillow River</a:t>
            </a:r>
            <a:endParaRPr/>
          </a:p>
        </p:txBody>
      </p:sp>
      <p:sp>
        <p:nvSpPr>
          <p:cNvPr id="875" name="Google Shape;875;p4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descr="13078 Looking US 4"/>
          <p:cNvPicPr preferRelativeResize="0"/>
          <p:nvPr/>
        </p:nvPicPr>
        <p:blipFill rotWithShape="1">
          <a:blip r:embed="rId3">
            <a:alphaModFix/>
          </a:blip>
          <a:srcRect t="25832"/>
          <a:stretch/>
        </p:blipFill>
        <p:spPr>
          <a:xfrm>
            <a:off x="0" y="-1"/>
            <a:ext cx="9144000" cy="5086351"/>
          </a:xfrm>
          <a:prstGeom prst="rect">
            <a:avLst/>
          </a:prstGeom>
          <a:noFill/>
          <a:ln>
            <a:noFill/>
          </a:ln>
        </p:spPr>
      </p:pic>
      <p:sp>
        <p:nvSpPr>
          <p:cNvPr id="882" name="Google Shape;882;p41"/>
          <p:cNvSpPr txBox="1">
            <a:spLocks noGrp="1"/>
          </p:cNvSpPr>
          <p:nvPr>
            <p:ph type="title" idx="4294967295"/>
          </p:nvPr>
        </p:nvSpPr>
        <p:spPr>
          <a:xfrm>
            <a:off x="457200" y="514350"/>
            <a:ext cx="46482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BF13078 – Little Red Deer River</a:t>
            </a:r>
            <a:endParaRPr/>
          </a:p>
        </p:txBody>
      </p:sp>
      <p:sp>
        <p:nvSpPr>
          <p:cNvPr id="883" name="Google Shape;883;p4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a:blip r:embed="rId3"/>
          <a:srcRect t="12917" b="12917"/>
          <a:stretch/>
        </p:blipFill>
        <p:spPr>
          <a:xfrm>
            <a:off x="0" y="-1"/>
            <a:ext cx="9144000" cy="5086351"/>
          </a:xfrm>
          <a:prstGeom prst="rect">
            <a:avLst/>
          </a:prstGeom>
          <a:noFill/>
          <a:ln>
            <a:noFill/>
          </a:ln>
        </p:spPr>
      </p:pic>
      <p:sp>
        <p:nvSpPr>
          <p:cNvPr id="882" name="Google Shape;882;p41"/>
          <p:cNvSpPr txBox="1">
            <a:spLocks noGrp="1"/>
          </p:cNvSpPr>
          <p:nvPr>
            <p:ph type="title" idx="4294967295"/>
          </p:nvPr>
        </p:nvSpPr>
        <p:spPr>
          <a:xfrm>
            <a:off x="457200" y="514350"/>
            <a:ext cx="5677786"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BF 9311 WCTS – North Milk River</a:t>
            </a:r>
            <a:endParaRPr dirty="0"/>
          </a:p>
        </p:txBody>
      </p:sp>
      <p:sp>
        <p:nvSpPr>
          <p:cNvPr id="883" name="Google Shape;883;p4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40030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896"/>
        <p:cNvGrpSpPr/>
        <p:nvPr/>
      </p:nvGrpSpPr>
      <p:grpSpPr>
        <a:xfrm>
          <a:off x="0" y="0"/>
          <a:ext cx="0" cy="0"/>
          <a:chOff x="0" y="0"/>
          <a:chExt cx="0" cy="0"/>
        </a:xfrm>
      </p:grpSpPr>
      <p:pic>
        <p:nvPicPr>
          <p:cNvPr id="897" name="Google Shape;897;p43" descr="B4"/>
          <p:cNvPicPr preferRelativeResize="0"/>
          <p:nvPr/>
        </p:nvPicPr>
        <p:blipFill rotWithShape="1">
          <a:blip r:embed="rId3">
            <a:alphaModFix/>
          </a:blip>
          <a:srcRect l="-104" t="9664" r="103" b="9688"/>
          <a:stretch/>
        </p:blipFill>
        <p:spPr>
          <a:xfrm>
            <a:off x="0" y="-1"/>
            <a:ext cx="9143999" cy="5069943"/>
          </a:xfrm>
          <a:prstGeom prst="rect">
            <a:avLst/>
          </a:prstGeom>
          <a:solidFill>
            <a:srgbClr val="FFFFFF"/>
          </a:solidFill>
          <a:ln>
            <a:noFill/>
          </a:ln>
        </p:spPr>
      </p:pic>
      <p:sp>
        <p:nvSpPr>
          <p:cNvPr id="898" name="Google Shape;898;p43"/>
          <p:cNvSpPr txBox="1"/>
          <p:nvPr/>
        </p:nvSpPr>
        <p:spPr>
          <a:xfrm>
            <a:off x="467544" y="483518"/>
            <a:ext cx="3723456" cy="488032"/>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File 75904 - Island Creek</a:t>
            </a:r>
            <a:endParaRPr/>
          </a:p>
        </p:txBody>
      </p:sp>
      <p:sp>
        <p:nvSpPr>
          <p:cNvPr id="899" name="Google Shape;899;p4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45" descr="ISLANDP2"/>
          <p:cNvPicPr preferRelativeResize="0"/>
          <p:nvPr/>
        </p:nvPicPr>
        <p:blipFill rotWithShape="1">
          <a:blip r:embed="rId3">
            <a:alphaModFix/>
          </a:blip>
          <a:srcRect t="4405"/>
          <a:stretch/>
        </p:blipFill>
        <p:spPr>
          <a:xfrm>
            <a:off x="0" y="-1"/>
            <a:ext cx="9144000" cy="5069943"/>
          </a:xfrm>
          <a:prstGeom prst="rect">
            <a:avLst/>
          </a:prstGeom>
          <a:solidFill>
            <a:srgbClr val="FFFFFF"/>
          </a:solidFill>
          <a:ln>
            <a:noFill/>
          </a:ln>
        </p:spPr>
      </p:pic>
      <p:sp>
        <p:nvSpPr>
          <p:cNvPr id="914" name="Google Shape;914;p45"/>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75904 - Island Creek</a:t>
            </a:r>
            <a:endParaRPr sz="2400">
              <a:solidFill>
                <a:schemeClr val="dk1"/>
              </a:solidFill>
            </a:endParaRPr>
          </a:p>
        </p:txBody>
      </p:sp>
      <p:sp>
        <p:nvSpPr>
          <p:cNvPr id="915" name="Google Shape;915;p4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The Hydrologic Cycle</a:t>
            </a:r>
            <a:endParaRPr/>
          </a:p>
        </p:txBody>
      </p:sp>
      <p:pic>
        <p:nvPicPr>
          <p:cNvPr id="181" name="Google Shape;181;p5" descr="A picture containing sky&#10;&#10;Description automatically generated"/>
          <p:cNvPicPr preferRelativeResize="0"/>
          <p:nvPr/>
        </p:nvPicPr>
        <p:blipFill rotWithShape="1">
          <a:blip r:embed="rId3">
            <a:alphaModFix/>
          </a:blip>
          <a:srcRect/>
          <a:stretch/>
        </p:blipFill>
        <p:spPr>
          <a:xfrm>
            <a:off x="762000" y="1044150"/>
            <a:ext cx="6705600" cy="3771900"/>
          </a:xfrm>
          <a:prstGeom prst="rect">
            <a:avLst/>
          </a:prstGeom>
          <a:noFill/>
          <a:ln>
            <a:noFill/>
          </a:ln>
        </p:spPr>
      </p:pic>
      <p:sp>
        <p:nvSpPr>
          <p:cNvPr id="182" name="Google Shape;182;p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6" descr="B8"/>
          <p:cNvPicPr preferRelativeResize="0"/>
          <p:nvPr/>
        </p:nvPicPr>
        <p:blipFill rotWithShape="1">
          <a:blip r:embed="rId3">
            <a:alphaModFix/>
          </a:blip>
          <a:srcRect t="8333" b="9524"/>
          <a:stretch/>
        </p:blipFill>
        <p:spPr>
          <a:xfrm>
            <a:off x="0" y="-1"/>
            <a:ext cx="9143999" cy="5069943"/>
          </a:xfrm>
          <a:prstGeom prst="rect">
            <a:avLst/>
          </a:prstGeom>
          <a:solidFill>
            <a:srgbClr val="FFFFFF"/>
          </a:solidFill>
          <a:ln>
            <a:noFill/>
          </a:ln>
        </p:spPr>
      </p:pic>
      <p:sp>
        <p:nvSpPr>
          <p:cNvPr id="922" name="Google Shape;922;p46"/>
          <p:cNvSpPr txBox="1">
            <a:spLocks noGrp="1"/>
          </p:cNvSpPr>
          <p:nvPr>
            <p:ph type="body" idx="1"/>
          </p:nvPr>
        </p:nvSpPr>
        <p:spPr>
          <a:xfrm>
            <a:off x="467544" y="483518"/>
            <a:ext cx="43330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73204 - Whitehorse Creek</a:t>
            </a:r>
            <a:endParaRPr sz="2400">
              <a:solidFill>
                <a:schemeClr val="dk1"/>
              </a:solidFill>
            </a:endParaRPr>
          </a:p>
        </p:txBody>
      </p:sp>
      <p:sp>
        <p:nvSpPr>
          <p:cNvPr id="923" name="Google Shape;923;p4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47" descr="B9"/>
          <p:cNvPicPr preferRelativeResize="0"/>
          <p:nvPr/>
        </p:nvPicPr>
        <p:blipFill rotWithShape="1">
          <a:blip r:embed="rId3">
            <a:alphaModFix/>
          </a:blip>
          <a:srcRect t="19934"/>
          <a:stretch/>
        </p:blipFill>
        <p:spPr>
          <a:xfrm>
            <a:off x="0" y="0"/>
            <a:ext cx="9144000" cy="5069942"/>
          </a:xfrm>
          <a:prstGeom prst="rect">
            <a:avLst/>
          </a:prstGeom>
          <a:solidFill>
            <a:srgbClr val="FFFFFF"/>
          </a:solidFill>
          <a:ln>
            <a:noFill/>
          </a:ln>
        </p:spPr>
      </p:pic>
      <p:sp>
        <p:nvSpPr>
          <p:cNvPr id="930" name="Google Shape;930;p47"/>
          <p:cNvSpPr txBox="1">
            <a:spLocks noGrp="1"/>
          </p:cNvSpPr>
          <p:nvPr>
            <p:ph type="body" idx="1"/>
          </p:nvPr>
        </p:nvSpPr>
        <p:spPr>
          <a:xfrm>
            <a:off x="467544" y="483518"/>
            <a:ext cx="44854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73204 - Whitehorse Creek</a:t>
            </a:r>
            <a:endParaRPr sz="2400">
              <a:solidFill>
                <a:schemeClr val="dk1"/>
              </a:solidFill>
            </a:endParaRPr>
          </a:p>
        </p:txBody>
      </p:sp>
      <p:sp>
        <p:nvSpPr>
          <p:cNvPr id="931" name="Google Shape;931;p4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49" descr="BF73204 Looking US At Old Bridge 2"/>
          <p:cNvPicPr preferRelativeResize="0"/>
          <p:nvPr/>
        </p:nvPicPr>
        <p:blipFill rotWithShape="1">
          <a:blip r:embed="rId3">
            <a:alphaModFix/>
          </a:blip>
          <a:srcRect t="21721" b="4352"/>
          <a:stretch/>
        </p:blipFill>
        <p:spPr>
          <a:xfrm>
            <a:off x="20" y="10"/>
            <a:ext cx="9143980" cy="5069932"/>
          </a:xfrm>
          <a:prstGeom prst="rect">
            <a:avLst/>
          </a:prstGeom>
          <a:solidFill>
            <a:srgbClr val="FFFFFF"/>
          </a:solidFill>
          <a:ln>
            <a:noFill/>
          </a:ln>
        </p:spPr>
      </p:pic>
      <p:sp>
        <p:nvSpPr>
          <p:cNvPr id="946" name="Google Shape;946;p49"/>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73204 - Whitehorse Creek</a:t>
            </a:r>
            <a:br>
              <a:rPr lang="en-US" sz="2400"/>
            </a:br>
            <a:endParaRPr sz="2400"/>
          </a:p>
        </p:txBody>
      </p:sp>
      <p:sp>
        <p:nvSpPr>
          <p:cNvPr id="947" name="Google Shape;947;p4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50" descr="BF73204 New Culvert From Old Bridge"/>
          <p:cNvPicPr preferRelativeResize="0"/>
          <p:nvPr/>
        </p:nvPicPr>
        <p:blipFill rotWithShape="1">
          <a:blip r:embed="rId3">
            <a:alphaModFix/>
          </a:blip>
          <a:srcRect t="19106" b="6967"/>
          <a:stretch/>
        </p:blipFill>
        <p:spPr>
          <a:xfrm>
            <a:off x="20" y="10"/>
            <a:ext cx="9143980" cy="5069932"/>
          </a:xfrm>
          <a:prstGeom prst="rect">
            <a:avLst/>
          </a:prstGeom>
          <a:solidFill>
            <a:srgbClr val="FFFFFF"/>
          </a:solidFill>
          <a:ln>
            <a:noFill/>
          </a:ln>
        </p:spPr>
      </p:pic>
      <p:sp>
        <p:nvSpPr>
          <p:cNvPr id="954" name="Google Shape;954;p50"/>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73204 - Whitehorse Creek</a:t>
            </a:r>
            <a:endParaRPr sz="2400"/>
          </a:p>
        </p:txBody>
      </p:sp>
      <p:sp>
        <p:nvSpPr>
          <p:cNvPr id="955" name="Google Shape;955;p5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51"/>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962" name="Google Shape;962;p51"/>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963" name="Google Shape;963;p51"/>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964" name="Google Shape;964;p51"/>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Blockages, Drift, Ice…</a:t>
            </a:r>
            <a:endParaRPr/>
          </a:p>
        </p:txBody>
      </p:sp>
      <p:sp>
        <p:nvSpPr>
          <p:cNvPr id="965" name="Google Shape;965;p5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1">
                                            <p:txEl>
                                              <p:pRg st="0" end="0"/>
                                            </p:txEl>
                                          </p:spTgt>
                                        </p:tgtEl>
                                        <p:attrNameLst>
                                          <p:attrName>style.visibility</p:attrName>
                                        </p:attrNameLst>
                                      </p:cBhvr>
                                      <p:to>
                                        <p:strVal val="visible"/>
                                      </p:to>
                                    </p:set>
                                    <p:anim calcmode="lin" valueType="num">
                                      <p:cBhvr additive="base">
                                        <p:cTn id="7" dur="500"/>
                                        <p:tgtEl>
                                          <p:spTgt spid="96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52" descr="C1"/>
          <p:cNvPicPr preferRelativeResize="0"/>
          <p:nvPr/>
        </p:nvPicPr>
        <p:blipFill rotWithShape="1">
          <a:blip r:embed="rId3">
            <a:alphaModFix/>
          </a:blip>
          <a:srcRect l="1541" r="14594" b="1"/>
          <a:stretch/>
        </p:blipFill>
        <p:spPr>
          <a:xfrm>
            <a:off x="20" y="10"/>
            <a:ext cx="9143980" cy="5069932"/>
          </a:xfrm>
          <a:prstGeom prst="rect">
            <a:avLst/>
          </a:prstGeom>
          <a:solidFill>
            <a:srgbClr val="FFFFFF"/>
          </a:solidFill>
          <a:ln>
            <a:noFill/>
          </a:ln>
        </p:spPr>
      </p:pic>
      <p:sp>
        <p:nvSpPr>
          <p:cNvPr id="972" name="Google Shape;972;p52"/>
          <p:cNvSpPr txBox="1">
            <a:spLocks noGrp="1"/>
          </p:cNvSpPr>
          <p:nvPr>
            <p:ph type="body" idx="1"/>
          </p:nvPr>
        </p:nvSpPr>
        <p:spPr>
          <a:xfrm>
            <a:off x="467544" y="483518"/>
            <a:ext cx="4561656" cy="4880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78889 - Whitecourt Creek</a:t>
            </a:r>
            <a:endParaRPr sz="2400">
              <a:solidFill>
                <a:schemeClr val="dk1"/>
              </a:solidFill>
            </a:endParaRPr>
          </a:p>
        </p:txBody>
      </p:sp>
      <p:sp>
        <p:nvSpPr>
          <p:cNvPr id="973" name="Google Shape;973;p5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p53" descr="71979_1971-drift1"/>
          <p:cNvPicPr preferRelativeResize="0"/>
          <p:nvPr/>
        </p:nvPicPr>
        <p:blipFill rotWithShape="1">
          <a:blip r:embed="rId3">
            <a:alphaModFix/>
          </a:blip>
          <a:srcRect t="17553"/>
          <a:stretch/>
        </p:blipFill>
        <p:spPr>
          <a:xfrm>
            <a:off x="0" y="-1"/>
            <a:ext cx="9144000" cy="5069943"/>
          </a:xfrm>
          <a:prstGeom prst="rect">
            <a:avLst/>
          </a:prstGeom>
          <a:solidFill>
            <a:srgbClr val="FFFFFF"/>
          </a:solidFill>
          <a:ln>
            <a:noFill/>
          </a:ln>
        </p:spPr>
      </p:pic>
      <p:sp>
        <p:nvSpPr>
          <p:cNvPr id="980" name="Google Shape;980;p53"/>
          <p:cNvSpPr txBox="1">
            <a:spLocks noGrp="1"/>
          </p:cNvSpPr>
          <p:nvPr>
            <p:ph type="body" idx="1"/>
          </p:nvPr>
        </p:nvSpPr>
        <p:spPr>
          <a:xfrm>
            <a:off x="467544" y="483518"/>
            <a:ext cx="37996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71979 - Heart River</a:t>
            </a:r>
            <a:endParaRPr sz="2400">
              <a:solidFill>
                <a:schemeClr val="dk1"/>
              </a:solidFill>
            </a:endParaRPr>
          </a:p>
        </p:txBody>
      </p:sp>
      <p:sp>
        <p:nvSpPr>
          <p:cNvPr id="981" name="Google Shape;981;p5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rotWithShape="1">
          <a:blip r:embed="rId3">
            <a:alphaModFix/>
          </a:blip>
          <a:srcRect t="19798"/>
          <a:stretch/>
        </p:blipFill>
        <p:spPr>
          <a:xfrm>
            <a:off x="-152400" y="-1"/>
            <a:ext cx="9296399" cy="5069943"/>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72964 – Howard Ck</a:t>
            </a:r>
            <a:endParaRPr sz="240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a:blip r:embed="rId3"/>
          <a:srcRect t="13642" b="13642"/>
          <a:stretch/>
        </p:blipFill>
        <p:spPr>
          <a:xfrm>
            <a:off x="-152400" y="-1"/>
            <a:ext cx="9296399" cy="5069943"/>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dirty="0"/>
              <a:t>File 74364 – Tributary to Bow River</a:t>
            </a:r>
            <a:endParaRPr sz="2400" dirty="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200291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a:blip r:embed="rId3"/>
          <a:srcRect t="13642" b="13642"/>
          <a:stretch/>
        </p:blipFill>
        <p:spPr>
          <a:xfrm>
            <a:off x="-1371600" y="-664911"/>
            <a:ext cx="12067953" cy="6581456"/>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dirty="0"/>
              <a:t>File 74364 – Tributary to Bow River</a:t>
            </a:r>
            <a:endParaRPr sz="2400" dirty="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89415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Area</a:t>
            </a:r>
            <a:endParaRPr/>
          </a:p>
          <a:p>
            <a:pPr marL="342900" lvl="0" indent="-342900" algn="l" rtl="0">
              <a:spcBef>
                <a:spcPts val="360"/>
              </a:spcBef>
              <a:spcAft>
                <a:spcPts val="0"/>
              </a:spcAft>
              <a:buClr>
                <a:schemeClr val="dk1"/>
              </a:buClr>
              <a:buSzPts val="1800"/>
              <a:buFont typeface="Arial"/>
              <a:buChar char="•"/>
            </a:pPr>
            <a:r>
              <a:rPr lang="en-US"/>
              <a:t>Shape</a:t>
            </a:r>
            <a:endParaRPr/>
          </a:p>
          <a:p>
            <a:pPr marL="342900" lvl="0" indent="-342900" algn="l" rtl="0">
              <a:spcBef>
                <a:spcPts val="360"/>
              </a:spcBef>
              <a:spcAft>
                <a:spcPts val="0"/>
              </a:spcAft>
              <a:buClr>
                <a:schemeClr val="dk1"/>
              </a:buClr>
              <a:buSzPts val="1800"/>
              <a:buFont typeface="Arial"/>
              <a:buChar char="•"/>
            </a:pPr>
            <a:r>
              <a:rPr lang="en-US"/>
              <a:t>Slope</a:t>
            </a:r>
            <a:endParaRPr/>
          </a:p>
          <a:p>
            <a:pPr marL="342900" lvl="0" indent="-342900" algn="l" rtl="0">
              <a:spcBef>
                <a:spcPts val="360"/>
              </a:spcBef>
              <a:spcAft>
                <a:spcPts val="0"/>
              </a:spcAft>
              <a:buClr>
                <a:schemeClr val="dk1"/>
              </a:buClr>
              <a:buSzPts val="1800"/>
              <a:buFont typeface="Arial"/>
              <a:buChar char="•"/>
            </a:pPr>
            <a:r>
              <a:rPr lang="en-US"/>
              <a:t>Storage</a:t>
            </a:r>
            <a:endParaRPr/>
          </a:p>
          <a:p>
            <a:pPr marL="342900" lvl="0" indent="-342900" algn="l" rtl="0">
              <a:spcBef>
                <a:spcPts val="360"/>
              </a:spcBef>
              <a:spcAft>
                <a:spcPts val="0"/>
              </a:spcAft>
              <a:buClr>
                <a:schemeClr val="dk1"/>
              </a:buClr>
              <a:buSzPts val="1800"/>
              <a:buFont typeface="Arial"/>
              <a:buChar char="•"/>
            </a:pPr>
            <a:r>
              <a:rPr lang="en-US"/>
              <a:t>Density</a:t>
            </a:r>
            <a:endParaRPr/>
          </a:p>
          <a:p>
            <a:pPr marL="342900" lvl="0" indent="-342900" algn="l" rtl="0">
              <a:spcBef>
                <a:spcPts val="360"/>
              </a:spcBef>
              <a:spcAft>
                <a:spcPts val="0"/>
              </a:spcAft>
              <a:buClr>
                <a:schemeClr val="dk1"/>
              </a:buClr>
              <a:buSzPts val="1800"/>
              <a:buFont typeface="Arial"/>
              <a:buChar char="•"/>
            </a:pPr>
            <a:r>
              <a:rPr lang="en-US"/>
              <a:t>Vegetation</a:t>
            </a:r>
            <a:endParaRPr/>
          </a:p>
          <a:p>
            <a:pPr marL="342900" lvl="0" indent="-342900" algn="l" rtl="0">
              <a:spcBef>
                <a:spcPts val="360"/>
              </a:spcBef>
              <a:spcAft>
                <a:spcPts val="0"/>
              </a:spcAft>
              <a:buClr>
                <a:schemeClr val="dk1"/>
              </a:buClr>
              <a:buSzPts val="1800"/>
              <a:buFont typeface="Arial"/>
              <a:buChar char="•"/>
            </a:pPr>
            <a:r>
              <a:rPr lang="en-US"/>
              <a:t>Soil Type</a:t>
            </a:r>
            <a:endParaRPr/>
          </a:p>
          <a:p>
            <a:pPr marL="342900" lvl="0" indent="-342900" algn="l" rtl="0">
              <a:spcBef>
                <a:spcPts val="360"/>
              </a:spcBef>
              <a:spcAft>
                <a:spcPts val="0"/>
              </a:spcAft>
              <a:buClr>
                <a:schemeClr val="dk1"/>
              </a:buClr>
              <a:buSzPts val="1800"/>
              <a:buFont typeface="Arial"/>
              <a:buChar char="•"/>
            </a:pPr>
            <a:r>
              <a:rPr lang="en-US"/>
              <a:t>Initial Moisture</a:t>
            </a:r>
            <a:endParaRPr/>
          </a:p>
        </p:txBody>
      </p:sp>
      <p:sp>
        <p:nvSpPr>
          <p:cNvPr id="191" name="Google Shape;191;p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a:p>
        </p:txBody>
      </p:sp>
      <p:sp>
        <p:nvSpPr>
          <p:cNvPr id="189" name="Google Shape;189;p6"/>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Drainage Basin Parameters</a:t>
            </a:r>
            <a:endParaRPr/>
          </a:p>
        </p:txBody>
      </p:sp>
      <p:pic>
        <p:nvPicPr>
          <p:cNvPr id="4" name="Picture 3">
            <a:extLst>
              <a:ext uri="{FF2B5EF4-FFF2-40B4-BE49-F238E27FC236}">
                <a16:creationId xmlns:a16="http://schemas.microsoft.com/office/drawing/2014/main" id="{3E0ED37F-ACBB-4E23-9409-EBD791161108}"/>
              </a:ext>
            </a:extLst>
          </p:cNvPr>
          <p:cNvPicPr>
            <a:picLocks noChangeAspect="1"/>
          </p:cNvPicPr>
          <p:nvPr/>
        </p:nvPicPr>
        <p:blipFill>
          <a:blip r:embed="rId3"/>
          <a:stretch>
            <a:fillRect/>
          </a:stretch>
        </p:blipFill>
        <p:spPr>
          <a:xfrm>
            <a:off x="3376398" y="979695"/>
            <a:ext cx="5520714" cy="324852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56" descr="06754_1948-1"/>
          <p:cNvPicPr preferRelativeResize="0"/>
          <p:nvPr/>
        </p:nvPicPr>
        <p:blipFill rotWithShape="1">
          <a:blip r:embed="rId3">
            <a:alphaModFix/>
          </a:blip>
          <a:srcRect t="1744" b="18764"/>
          <a:stretch/>
        </p:blipFill>
        <p:spPr>
          <a:xfrm>
            <a:off x="20" y="10"/>
            <a:ext cx="9143980" cy="5069932"/>
          </a:xfrm>
          <a:prstGeom prst="rect">
            <a:avLst/>
          </a:prstGeom>
          <a:solidFill>
            <a:srgbClr val="FFFFFF"/>
          </a:solidFill>
          <a:ln>
            <a:noFill/>
          </a:ln>
        </p:spPr>
      </p:pic>
      <p:sp>
        <p:nvSpPr>
          <p:cNvPr id="1005" name="Google Shape;1005;p56"/>
          <p:cNvSpPr txBox="1">
            <a:spLocks noGrp="1"/>
          </p:cNvSpPr>
          <p:nvPr>
            <p:ph type="body" idx="1"/>
          </p:nvPr>
        </p:nvSpPr>
        <p:spPr>
          <a:xfrm>
            <a:off x="467544" y="483518"/>
            <a:ext cx="4256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 6754 Bow River at Cluny</a:t>
            </a:r>
            <a:endParaRPr sz="2400">
              <a:solidFill>
                <a:schemeClr val="dk1"/>
              </a:solidFill>
            </a:endParaRPr>
          </a:p>
        </p:txBody>
      </p:sp>
      <p:sp>
        <p:nvSpPr>
          <p:cNvPr id="1006" name="Google Shape;1006;p5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57" descr="00181_1979-1"/>
          <p:cNvPicPr preferRelativeResize="0"/>
          <p:nvPr/>
        </p:nvPicPr>
        <p:blipFill rotWithShape="1">
          <a:blip r:embed="rId3">
            <a:alphaModFix/>
          </a:blip>
          <a:srcRect t="14370"/>
          <a:stretch/>
        </p:blipFill>
        <p:spPr>
          <a:xfrm>
            <a:off x="0" y="-1"/>
            <a:ext cx="9144000" cy="5069943"/>
          </a:xfrm>
          <a:prstGeom prst="rect">
            <a:avLst/>
          </a:prstGeom>
          <a:solidFill>
            <a:srgbClr val="FFFFFF"/>
          </a:solidFill>
          <a:ln>
            <a:noFill/>
          </a:ln>
        </p:spPr>
      </p:pic>
      <p:sp>
        <p:nvSpPr>
          <p:cNvPr id="1013" name="Google Shape;1013;p57"/>
          <p:cNvSpPr txBox="1">
            <a:spLocks noGrp="1"/>
          </p:cNvSpPr>
          <p:nvPr>
            <p:ph type="body" idx="1"/>
          </p:nvPr>
        </p:nvSpPr>
        <p:spPr>
          <a:xfrm>
            <a:off x="467544" y="483518"/>
            <a:ext cx="30376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Ice scarring on trees</a:t>
            </a:r>
            <a:endParaRPr sz="2400">
              <a:solidFill>
                <a:schemeClr val="dk1"/>
              </a:solidFill>
            </a:endParaRPr>
          </a:p>
        </p:txBody>
      </p:sp>
      <p:sp>
        <p:nvSpPr>
          <p:cNvPr id="1014" name="Google Shape;1014;p5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58" descr="00204_1970-1"/>
          <p:cNvPicPr preferRelativeResize="0"/>
          <p:nvPr/>
        </p:nvPicPr>
        <p:blipFill rotWithShape="1">
          <a:blip r:embed="rId3">
            <a:alphaModFix/>
          </a:blip>
          <a:srcRect/>
          <a:stretch/>
        </p:blipFill>
        <p:spPr>
          <a:xfrm>
            <a:off x="1600200" y="1146001"/>
            <a:ext cx="2476500" cy="3657997"/>
          </a:xfrm>
          <a:prstGeom prst="rect">
            <a:avLst/>
          </a:prstGeom>
          <a:noFill/>
          <a:ln>
            <a:noFill/>
          </a:ln>
        </p:spPr>
      </p:pic>
      <p:pic>
        <p:nvPicPr>
          <p:cNvPr id="1021" name="Google Shape;1021;p58" descr="01061_1983-1"/>
          <p:cNvPicPr preferRelativeResize="0"/>
          <p:nvPr/>
        </p:nvPicPr>
        <p:blipFill rotWithShape="1">
          <a:blip r:embed="rId4">
            <a:alphaModFix/>
          </a:blip>
          <a:srcRect/>
          <a:stretch/>
        </p:blipFill>
        <p:spPr>
          <a:xfrm>
            <a:off x="5181600" y="1122784"/>
            <a:ext cx="2476500" cy="3681214"/>
          </a:xfrm>
          <a:prstGeom prst="rect">
            <a:avLst/>
          </a:prstGeom>
          <a:noFill/>
          <a:ln>
            <a:noFill/>
          </a:ln>
        </p:spPr>
      </p:pic>
      <p:sp>
        <p:nvSpPr>
          <p:cNvPr id="1022" name="Google Shape;1022;p5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000"/>
              <a:t>Ice impact damage and abrasion on piers</a:t>
            </a:r>
            <a:br>
              <a:rPr lang="en-US" sz="3000"/>
            </a:br>
            <a:endParaRPr sz="3000"/>
          </a:p>
        </p:txBody>
      </p:sp>
      <p:sp>
        <p:nvSpPr>
          <p:cNvPr id="1023" name="Google Shape;1023;p5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58"/>
          <p:cNvPicPr preferRelativeResize="0"/>
          <p:nvPr/>
        </p:nvPicPr>
        <p:blipFill>
          <a:blip r:embed="rId3"/>
          <a:srcRect/>
          <a:stretch/>
        </p:blipFill>
        <p:spPr>
          <a:xfrm>
            <a:off x="418532" y="1377572"/>
            <a:ext cx="4153468" cy="3115102"/>
          </a:xfrm>
          <a:prstGeom prst="rect">
            <a:avLst/>
          </a:prstGeom>
          <a:noFill/>
          <a:ln>
            <a:noFill/>
          </a:ln>
        </p:spPr>
      </p:pic>
      <p:pic>
        <p:nvPicPr>
          <p:cNvPr id="1021" name="Google Shape;1021;p58"/>
          <p:cNvPicPr preferRelativeResize="0"/>
          <p:nvPr/>
        </p:nvPicPr>
        <p:blipFill>
          <a:blip r:embed="rId4"/>
          <a:srcRect/>
          <a:stretch/>
        </p:blipFill>
        <p:spPr>
          <a:xfrm>
            <a:off x="4690281" y="1377572"/>
            <a:ext cx="4153468" cy="3115101"/>
          </a:xfrm>
          <a:prstGeom prst="rect">
            <a:avLst/>
          </a:prstGeom>
          <a:noFill/>
          <a:ln>
            <a:noFill/>
          </a:ln>
        </p:spPr>
      </p:pic>
      <p:sp>
        <p:nvSpPr>
          <p:cNvPr id="1022" name="Google Shape;1022;p5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000" dirty="0"/>
              <a:t>BF 7363</a:t>
            </a:r>
            <a:br>
              <a:rPr lang="en-US" sz="3000" dirty="0"/>
            </a:br>
            <a:endParaRPr sz="3000" dirty="0"/>
          </a:p>
        </p:txBody>
      </p:sp>
      <p:sp>
        <p:nvSpPr>
          <p:cNvPr id="1023" name="Google Shape;1023;p5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
        <p:nvSpPr>
          <p:cNvPr id="2" name="Oval 1">
            <a:extLst>
              <a:ext uri="{FF2B5EF4-FFF2-40B4-BE49-F238E27FC236}">
                <a16:creationId xmlns:a16="http://schemas.microsoft.com/office/drawing/2014/main" id="{139C45BB-A088-AE20-67E1-A38D2C7A52AD}"/>
              </a:ext>
            </a:extLst>
          </p:cNvPr>
          <p:cNvSpPr/>
          <p:nvPr/>
        </p:nvSpPr>
        <p:spPr>
          <a:xfrm>
            <a:off x="2306472" y="3408404"/>
            <a:ext cx="593678"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6589F8FD-6C3D-57A6-01A3-C1A1BE2FA4CA}"/>
              </a:ext>
            </a:extLst>
          </p:cNvPr>
          <p:cNvSpPr/>
          <p:nvPr/>
        </p:nvSpPr>
        <p:spPr>
          <a:xfrm>
            <a:off x="6389427" y="3240082"/>
            <a:ext cx="593678"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45010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59" descr="B20"/>
          <p:cNvPicPr preferRelativeResize="0"/>
          <p:nvPr/>
        </p:nvPicPr>
        <p:blipFill rotWithShape="1">
          <a:blip r:embed="rId3">
            <a:alphaModFix/>
          </a:blip>
          <a:srcRect t="10798" b="7964"/>
          <a:stretch/>
        </p:blipFill>
        <p:spPr>
          <a:xfrm>
            <a:off x="20" y="10"/>
            <a:ext cx="9143980" cy="5069932"/>
          </a:xfrm>
          <a:prstGeom prst="rect">
            <a:avLst/>
          </a:prstGeom>
          <a:solidFill>
            <a:srgbClr val="FFFFFF"/>
          </a:solidFill>
          <a:ln>
            <a:noFill/>
          </a:ln>
        </p:spPr>
      </p:pic>
      <p:sp>
        <p:nvSpPr>
          <p:cNvPr id="1030" name="Google Shape;1030;p59"/>
          <p:cNvSpPr txBox="1">
            <a:spLocks noGrp="1"/>
          </p:cNvSpPr>
          <p:nvPr>
            <p:ph type="body" idx="1"/>
          </p:nvPr>
        </p:nvSpPr>
        <p:spPr>
          <a:xfrm>
            <a:off x="467544" y="483518"/>
            <a:ext cx="2123256" cy="411832"/>
          </a:xfrm>
          <a:prstGeom prst="rect">
            <a:avLst/>
          </a:prstGeom>
          <a:solidFill>
            <a:schemeClr val="lt1"/>
          </a:solid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Clr>
                <a:schemeClr val="dk1"/>
              </a:buClr>
              <a:buSzPts val="2400"/>
              <a:buNone/>
            </a:pPr>
            <a:r>
              <a:rPr lang="en-US" sz="2400">
                <a:solidFill>
                  <a:schemeClr val="dk1"/>
                </a:solidFill>
              </a:rPr>
              <a:t>Other debris?</a:t>
            </a:r>
            <a:endParaRPr sz="2400">
              <a:solidFill>
                <a:schemeClr val="dk1"/>
              </a:solidFill>
            </a:endParaRPr>
          </a:p>
        </p:txBody>
      </p:sp>
      <p:sp>
        <p:nvSpPr>
          <p:cNvPr id="1031" name="Google Shape;1031;p5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60"/>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1038" name="Google Shape;1038;p60"/>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1039" name="Google Shape;1039;p6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1040" name="Google Shape;1040;p6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Vertical Stream Stability</a:t>
            </a:r>
            <a:endParaRPr/>
          </a:p>
        </p:txBody>
      </p:sp>
      <p:sp>
        <p:nvSpPr>
          <p:cNvPr id="1041" name="Google Shape;1041;p6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37">
                                            <p:txEl>
                                              <p:pRg st="0" end="0"/>
                                            </p:txEl>
                                          </p:spTgt>
                                        </p:tgtEl>
                                        <p:attrNameLst>
                                          <p:attrName>style.visibility</p:attrName>
                                        </p:attrNameLst>
                                      </p:cBhvr>
                                      <p:to>
                                        <p:strVal val="visible"/>
                                      </p:to>
                                    </p:set>
                                    <p:anim calcmode="lin" valueType="num">
                                      <p:cBhvr additive="base">
                                        <p:cTn id="7" dur="500"/>
                                        <p:tgtEl>
                                          <p:spTgt spid="103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1"/>
          <p:cNvSpPr txBox="1">
            <a:spLocks noGrp="1"/>
          </p:cNvSpPr>
          <p:nvPr>
            <p:ph type="title"/>
          </p:nvPr>
        </p:nvSpPr>
        <p:spPr>
          <a:xfrm>
            <a:off x="539552" y="362514"/>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b="1" dirty="0"/>
              <a:t>Typical Stream Profile</a:t>
            </a:r>
            <a:br>
              <a:rPr lang="en-US" sz="3000" dirty="0">
                <a:latin typeface="Times New Roman"/>
                <a:ea typeface="Times New Roman"/>
                <a:cs typeface="Times New Roman"/>
                <a:sym typeface="Times New Roman"/>
              </a:rPr>
            </a:br>
            <a:endParaRPr dirty="0"/>
          </a:p>
        </p:txBody>
      </p:sp>
      <p:grpSp>
        <p:nvGrpSpPr>
          <p:cNvPr id="1048" name="Google Shape;1048;p61"/>
          <p:cNvGrpSpPr/>
          <p:nvPr/>
        </p:nvGrpSpPr>
        <p:grpSpPr>
          <a:xfrm>
            <a:off x="5375391" y="987004"/>
            <a:ext cx="1840404" cy="1376470"/>
            <a:chOff x="3983" y="739"/>
            <a:chExt cx="1249" cy="1099"/>
          </a:xfrm>
        </p:grpSpPr>
        <p:sp>
          <p:nvSpPr>
            <p:cNvPr id="1049" name="Google Shape;1049;p61"/>
            <p:cNvSpPr txBox="1"/>
            <p:nvPr/>
          </p:nvSpPr>
          <p:spPr>
            <a:xfrm>
              <a:off x="4036" y="739"/>
              <a:ext cx="1196"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Deposition Reach</a:t>
              </a:r>
              <a:endParaRPr dirty="0"/>
            </a:p>
          </p:txBody>
        </p:sp>
        <p:sp>
          <p:nvSpPr>
            <p:cNvPr id="1050" name="Google Shape;1050;p61"/>
            <p:cNvSpPr txBox="1"/>
            <p:nvPr/>
          </p:nvSpPr>
          <p:spPr>
            <a:xfrm>
              <a:off x="3983" y="1095"/>
              <a:ext cx="1093"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Flatter Slope</a:t>
              </a:r>
              <a:endParaRPr dirty="0"/>
            </a:p>
          </p:txBody>
        </p:sp>
        <p:sp>
          <p:nvSpPr>
            <p:cNvPr id="1051" name="Google Shape;1051;p61"/>
            <p:cNvSpPr txBox="1"/>
            <p:nvPr/>
          </p:nvSpPr>
          <p:spPr>
            <a:xfrm>
              <a:off x="4072" y="1334"/>
              <a:ext cx="903"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Aggradation</a:t>
              </a:r>
              <a:endParaRPr dirty="0"/>
            </a:p>
          </p:txBody>
        </p:sp>
        <p:sp>
          <p:nvSpPr>
            <p:cNvPr id="1052" name="Google Shape;1052;p61"/>
            <p:cNvSpPr txBox="1"/>
            <p:nvPr/>
          </p:nvSpPr>
          <p:spPr>
            <a:xfrm>
              <a:off x="4059" y="1592"/>
              <a:ext cx="941"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Deltas, Fans</a:t>
              </a:r>
              <a:endParaRPr dirty="0"/>
            </a:p>
          </p:txBody>
        </p:sp>
      </p:grpSp>
      <p:grpSp>
        <p:nvGrpSpPr>
          <p:cNvPr id="1053" name="Google Shape;1053;p61"/>
          <p:cNvGrpSpPr/>
          <p:nvPr/>
        </p:nvGrpSpPr>
        <p:grpSpPr>
          <a:xfrm>
            <a:off x="1066063" y="1301527"/>
            <a:ext cx="6984949" cy="3251423"/>
            <a:chOff x="929" y="978"/>
            <a:chExt cx="4741" cy="2596"/>
          </a:xfrm>
        </p:grpSpPr>
        <p:sp>
          <p:nvSpPr>
            <p:cNvPr id="1054" name="Google Shape;1054;p61"/>
            <p:cNvSpPr txBox="1"/>
            <p:nvPr/>
          </p:nvSpPr>
          <p:spPr>
            <a:xfrm>
              <a:off x="3019" y="2829"/>
              <a:ext cx="609" cy="24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dirty="0">
                  <a:solidFill>
                    <a:schemeClr val="dk1"/>
                  </a:solidFill>
                  <a:latin typeface="Arial"/>
                  <a:ea typeface="Arial"/>
                  <a:cs typeface="Arial"/>
                  <a:sym typeface="Arial"/>
                </a:rPr>
                <a:t>Bedrock</a:t>
              </a:r>
              <a:endParaRPr dirty="0"/>
            </a:p>
          </p:txBody>
        </p:sp>
        <p:sp>
          <p:nvSpPr>
            <p:cNvPr id="1055" name="Google Shape;1055;p61"/>
            <p:cNvSpPr txBox="1"/>
            <p:nvPr/>
          </p:nvSpPr>
          <p:spPr>
            <a:xfrm>
              <a:off x="5010" y="2808"/>
              <a:ext cx="660" cy="24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dirty="0">
                  <a:solidFill>
                    <a:schemeClr val="dk1"/>
                  </a:solidFill>
                  <a:latin typeface="Arial"/>
                  <a:ea typeface="Arial"/>
                  <a:cs typeface="Arial"/>
                  <a:sym typeface="Arial"/>
                </a:rPr>
                <a:t>Sediment</a:t>
              </a:r>
              <a:endParaRPr dirty="0"/>
            </a:p>
          </p:txBody>
        </p:sp>
        <p:grpSp>
          <p:nvGrpSpPr>
            <p:cNvPr id="1056" name="Google Shape;1056;p61"/>
            <p:cNvGrpSpPr/>
            <p:nvPr/>
          </p:nvGrpSpPr>
          <p:grpSpPr>
            <a:xfrm>
              <a:off x="929" y="978"/>
              <a:ext cx="4082" cy="2596"/>
              <a:chOff x="929" y="978"/>
              <a:chExt cx="4082" cy="2596"/>
            </a:xfrm>
          </p:grpSpPr>
          <p:sp>
            <p:nvSpPr>
              <p:cNvPr id="1057" name="Google Shape;1057;p61" descr="10%"/>
              <p:cNvSpPr/>
              <p:nvPr/>
            </p:nvSpPr>
            <p:spPr>
              <a:xfrm>
                <a:off x="2190" y="2358"/>
                <a:ext cx="2796" cy="738"/>
              </a:xfrm>
              <a:custGeom>
                <a:avLst/>
                <a:gdLst/>
                <a:ahLst/>
                <a:cxnLst/>
                <a:rect l="l" t="t" r="r" b="b"/>
                <a:pathLst>
                  <a:path w="2796" h="738" extrusionOk="0">
                    <a:moveTo>
                      <a:pt x="0" y="0"/>
                    </a:moveTo>
                    <a:lnTo>
                      <a:pt x="180" y="114"/>
                    </a:lnTo>
                    <a:lnTo>
                      <a:pt x="498" y="246"/>
                    </a:lnTo>
                    <a:lnTo>
                      <a:pt x="846" y="342"/>
                    </a:lnTo>
                    <a:lnTo>
                      <a:pt x="1320" y="414"/>
                    </a:lnTo>
                    <a:lnTo>
                      <a:pt x="1848" y="474"/>
                    </a:lnTo>
                    <a:lnTo>
                      <a:pt x="2352" y="540"/>
                    </a:lnTo>
                    <a:lnTo>
                      <a:pt x="2598" y="570"/>
                    </a:lnTo>
                    <a:lnTo>
                      <a:pt x="2790" y="588"/>
                    </a:lnTo>
                    <a:lnTo>
                      <a:pt x="2796" y="738"/>
                    </a:lnTo>
                    <a:lnTo>
                      <a:pt x="2286" y="666"/>
                    </a:lnTo>
                    <a:lnTo>
                      <a:pt x="1596" y="546"/>
                    </a:lnTo>
                    <a:lnTo>
                      <a:pt x="1164" y="480"/>
                    </a:lnTo>
                    <a:lnTo>
                      <a:pt x="864" y="438"/>
                    </a:lnTo>
                    <a:lnTo>
                      <a:pt x="594" y="366"/>
                    </a:lnTo>
                    <a:lnTo>
                      <a:pt x="384" y="270"/>
                    </a:lnTo>
                    <a:lnTo>
                      <a:pt x="132" y="132"/>
                    </a:lnTo>
                    <a:lnTo>
                      <a:pt x="0" y="0"/>
                    </a:lnTo>
                    <a:close/>
                  </a:path>
                </a:pathLst>
              </a:custGeom>
              <a:solidFill>
                <a:srgbClr val="FFFFFF"/>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58" name="Google Shape;1058;p61"/>
              <p:cNvSpPr/>
              <p:nvPr/>
            </p:nvSpPr>
            <p:spPr>
              <a:xfrm>
                <a:off x="1572" y="1014"/>
                <a:ext cx="3408" cy="1782"/>
              </a:xfrm>
              <a:custGeom>
                <a:avLst/>
                <a:gdLst/>
                <a:ahLst/>
                <a:cxnLst/>
                <a:rect l="l" t="t" r="r" b="b"/>
                <a:pathLst>
                  <a:path w="3408" h="1782" extrusionOk="0">
                    <a:moveTo>
                      <a:pt x="0" y="0"/>
                    </a:moveTo>
                    <a:cubicBezTo>
                      <a:pt x="39" y="115"/>
                      <a:pt x="79" y="230"/>
                      <a:pt x="114" y="330"/>
                    </a:cubicBezTo>
                    <a:cubicBezTo>
                      <a:pt x="149" y="430"/>
                      <a:pt x="176" y="514"/>
                      <a:pt x="210" y="600"/>
                    </a:cubicBezTo>
                    <a:cubicBezTo>
                      <a:pt x="244" y="686"/>
                      <a:pt x="274" y="767"/>
                      <a:pt x="318" y="846"/>
                    </a:cubicBezTo>
                    <a:cubicBezTo>
                      <a:pt x="362" y="925"/>
                      <a:pt x="409" y="998"/>
                      <a:pt x="474" y="1074"/>
                    </a:cubicBezTo>
                    <a:cubicBezTo>
                      <a:pt x="539" y="1150"/>
                      <a:pt x="623" y="1238"/>
                      <a:pt x="708" y="1302"/>
                    </a:cubicBezTo>
                    <a:cubicBezTo>
                      <a:pt x="793" y="1366"/>
                      <a:pt x="896" y="1417"/>
                      <a:pt x="984" y="1458"/>
                    </a:cubicBezTo>
                    <a:cubicBezTo>
                      <a:pt x="1072" y="1499"/>
                      <a:pt x="1120" y="1524"/>
                      <a:pt x="1236" y="1548"/>
                    </a:cubicBezTo>
                    <a:cubicBezTo>
                      <a:pt x="1352" y="1572"/>
                      <a:pt x="1504" y="1583"/>
                      <a:pt x="1680" y="1602"/>
                    </a:cubicBezTo>
                    <a:cubicBezTo>
                      <a:pt x="1856" y="1621"/>
                      <a:pt x="2093" y="1641"/>
                      <a:pt x="2292" y="1662"/>
                    </a:cubicBezTo>
                    <a:cubicBezTo>
                      <a:pt x="2491" y="1683"/>
                      <a:pt x="2688" y="1708"/>
                      <a:pt x="2874" y="1728"/>
                    </a:cubicBezTo>
                    <a:cubicBezTo>
                      <a:pt x="3060" y="1748"/>
                      <a:pt x="3234" y="1765"/>
                      <a:pt x="3408" y="1782"/>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59" name="Google Shape;1059;p61"/>
              <p:cNvSpPr/>
              <p:nvPr/>
            </p:nvSpPr>
            <p:spPr>
              <a:xfrm>
                <a:off x="1536" y="1026"/>
                <a:ext cx="3468" cy="2070"/>
              </a:xfrm>
              <a:custGeom>
                <a:avLst/>
                <a:gdLst/>
                <a:ahLst/>
                <a:cxnLst/>
                <a:rect l="l" t="t" r="r" b="b"/>
                <a:pathLst>
                  <a:path w="3468" h="2070" extrusionOk="0">
                    <a:moveTo>
                      <a:pt x="0" y="0"/>
                    </a:moveTo>
                    <a:cubicBezTo>
                      <a:pt x="53" y="154"/>
                      <a:pt x="107" y="309"/>
                      <a:pt x="150" y="432"/>
                    </a:cubicBezTo>
                    <a:cubicBezTo>
                      <a:pt x="193" y="555"/>
                      <a:pt x="210" y="635"/>
                      <a:pt x="258" y="738"/>
                    </a:cubicBezTo>
                    <a:cubicBezTo>
                      <a:pt x="306" y="841"/>
                      <a:pt x="375" y="954"/>
                      <a:pt x="438" y="1050"/>
                    </a:cubicBezTo>
                    <a:cubicBezTo>
                      <a:pt x="501" y="1146"/>
                      <a:pt x="563" y="1238"/>
                      <a:pt x="636" y="1314"/>
                    </a:cubicBezTo>
                    <a:cubicBezTo>
                      <a:pt x="709" y="1390"/>
                      <a:pt x="782" y="1446"/>
                      <a:pt x="876" y="1506"/>
                    </a:cubicBezTo>
                    <a:cubicBezTo>
                      <a:pt x="970" y="1566"/>
                      <a:pt x="1095" y="1631"/>
                      <a:pt x="1200" y="1674"/>
                    </a:cubicBezTo>
                    <a:cubicBezTo>
                      <a:pt x="1305" y="1717"/>
                      <a:pt x="1386" y="1739"/>
                      <a:pt x="1506" y="1764"/>
                    </a:cubicBezTo>
                    <a:cubicBezTo>
                      <a:pt x="1626" y="1789"/>
                      <a:pt x="1744" y="1796"/>
                      <a:pt x="1920" y="1824"/>
                    </a:cubicBezTo>
                    <a:cubicBezTo>
                      <a:pt x="2096" y="1852"/>
                      <a:pt x="2346" y="1896"/>
                      <a:pt x="2562" y="1932"/>
                    </a:cubicBezTo>
                    <a:cubicBezTo>
                      <a:pt x="2778" y="1968"/>
                      <a:pt x="3065" y="2017"/>
                      <a:pt x="3216" y="2040"/>
                    </a:cubicBezTo>
                    <a:cubicBezTo>
                      <a:pt x="3367" y="2063"/>
                      <a:pt x="3417" y="2066"/>
                      <a:pt x="3468" y="207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60" name="Google Shape;1060;p61"/>
              <p:cNvSpPr/>
              <p:nvPr/>
            </p:nvSpPr>
            <p:spPr>
              <a:xfrm>
                <a:off x="2130" y="2292"/>
                <a:ext cx="2826" cy="648"/>
              </a:xfrm>
              <a:custGeom>
                <a:avLst/>
                <a:gdLst/>
                <a:ahLst/>
                <a:cxnLst/>
                <a:rect l="l" t="t" r="r" b="b"/>
                <a:pathLst>
                  <a:path w="2826" h="648" extrusionOk="0">
                    <a:moveTo>
                      <a:pt x="0" y="0"/>
                    </a:moveTo>
                    <a:cubicBezTo>
                      <a:pt x="24" y="27"/>
                      <a:pt x="48" y="54"/>
                      <a:pt x="102" y="90"/>
                    </a:cubicBezTo>
                    <a:cubicBezTo>
                      <a:pt x="156" y="126"/>
                      <a:pt x="256" y="183"/>
                      <a:pt x="324" y="216"/>
                    </a:cubicBezTo>
                    <a:cubicBezTo>
                      <a:pt x="392" y="249"/>
                      <a:pt x="427" y="259"/>
                      <a:pt x="510" y="288"/>
                    </a:cubicBezTo>
                    <a:cubicBezTo>
                      <a:pt x="593" y="317"/>
                      <a:pt x="703" y="362"/>
                      <a:pt x="822" y="390"/>
                    </a:cubicBezTo>
                    <a:cubicBezTo>
                      <a:pt x="941" y="418"/>
                      <a:pt x="1069" y="434"/>
                      <a:pt x="1224" y="456"/>
                    </a:cubicBezTo>
                    <a:cubicBezTo>
                      <a:pt x="1379" y="478"/>
                      <a:pt x="1536" y="495"/>
                      <a:pt x="1752" y="522"/>
                    </a:cubicBezTo>
                    <a:cubicBezTo>
                      <a:pt x="1968" y="549"/>
                      <a:pt x="2341" y="597"/>
                      <a:pt x="2520" y="618"/>
                    </a:cubicBezTo>
                    <a:cubicBezTo>
                      <a:pt x="2699" y="639"/>
                      <a:pt x="2762" y="643"/>
                      <a:pt x="2826" y="64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061" name="Google Shape;1061;p61"/>
              <p:cNvCxnSpPr/>
              <p:nvPr/>
            </p:nvCxnSpPr>
            <p:spPr>
              <a:xfrm>
                <a:off x="1368" y="978"/>
                <a:ext cx="0" cy="2292"/>
              </a:xfrm>
              <a:prstGeom prst="straightConnector1">
                <a:avLst/>
              </a:prstGeom>
              <a:noFill/>
              <a:ln w="28575" cap="flat" cmpd="sng">
                <a:solidFill>
                  <a:schemeClr val="dk1"/>
                </a:solidFill>
                <a:prstDash val="solid"/>
                <a:round/>
                <a:headEnd type="none" w="med" len="med"/>
                <a:tailEnd type="none" w="med" len="med"/>
              </a:ln>
            </p:spPr>
          </p:cxnSp>
          <p:cxnSp>
            <p:nvCxnSpPr>
              <p:cNvPr id="1062" name="Google Shape;1062;p61"/>
              <p:cNvCxnSpPr/>
              <p:nvPr/>
            </p:nvCxnSpPr>
            <p:spPr>
              <a:xfrm>
                <a:off x="1368" y="3270"/>
                <a:ext cx="3642" cy="0"/>
              </a:xfrm>
              <a:prstGeom prst="straightConnector1">
                <a:avLst/>
              </a:prstGeom>
              <a:noFill/>
              <a:ln w="28575" cap="flat" cmpd="sng">
                <a:solidFill>
                  <a:schemeClr val="dk1"/>
                </a:solidFill>
                <a:prstDash val="solid"/>
                <a:round/>
                <a:headEnd type="none" w="med" len="med"/>
                <a:tailEnd type="none" w="med" len="med"/>
              </a:ln>
            </p:spPr>
          </p:cxnSp>
          <p:sp>
            <p:nvSpPr>
              <p:cNvPr id="1063" name="Google Shape;1063;p61"/>
              <p:cNvSpPr txBox="1"/>
              <p:nvPr/>
            </p:nvSpPr>
            <p:spPr>
              <a:xfrm>
                <a:off x="2194" y="3362"/>
                <a:ext cx="1995"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Distance From Headwater (km)</a:t>
                </a:r>
                <a:endParaRPr/>
              </a:p>
            </p:txBody>
          </p:sp>
          <p:sp>
            <p:nvSpPr>
              <p:cNvPr id="1064" name="Google Shape;1064;p61"/>
              <p:cNvSpPr txBox="1"/>
              <p:nvPr/>
            </p:nvSpPr>
            <p:spPr>
              <a:xfrm rot="-5400000">
                <a:off x="574" y="1922"/>
                <a:ext cx="921"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Elevation (m)</a:t>
                </a:r>
                <a:endParaRPr/>
              </a:p>
            </p:txBody>
          </p:sp>
        </p:grpSp>
      </p:grpSp>
      <p:grpSp>
        <p:nvGrpSpPr>
          <p:cNvPr id="1065" name="Google Shape;1065;p61"/>
          <p:cNvGrpSpPr/>
          <p:nvPr/>
        </p:nvGrpSpPr>
        <p:grpSpPr>
          <a:xfrm>
            <a:off x="1955906" y="950683"/>
            <a:ext cx="1700865" cy="3198819"/>
            <a:chOff x="1562" y="710"/>
            <a:chExt cx="1155" cy="2554"/>
          </a:xfrm>
        </p:grpSpPr>
        <p:sp>
          <p:nvSpPr>
            <p:cNvPr id="1066" name="Google Shape;1066;p61"/>
            <p:cNvSpPr txBox="1"/>
            <p:nvPr/>
          </p:nvSpPr>
          <p:spPr>
            <a:xfrm>
              <a:off x="1562" y="710"/>
              <a:ext cx="1011"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Erosion Reach</a:t>
              </a:r>
              <a:endParaRPr dirty="0"/>
            </a:p>
          </p:txBody>
        </p:sp>
        <p:sp>
          <p:nvSpPr>
            <p:cNvPr id="1067" name="Google Shape;1067;p61"/>
            <p:cNvSpPr txBox="1"/>
            <p:nvPr/>
          </p:nvSpPr>
          <p:spPr>
            <a:xfrm>
              <a:off x="1757" y="1067"/>
              <a:ext cx="960"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Steeper Slope</a:t>
              </a:r>
              <a:endParaRPr dirty="0"/>
            </a:p>
          </p:txBody>
        </p:sp>
        <p:sp>
          <p:nvSpPr>
            <p:cNvPr id="1068" name="Google Shape;1068;p61"/>
            <p:cNvSpPr txBox="1"/>
            <p:nvPr/>
          </p:nvSpPr>
          <p:spPr>
            <a:xfrm>
              <a:off x="1756" y="1306"/>
              <a:ext cx="878"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Degradation</a:t>
              </a:r>
              <a:endParaRPr dirty="0"/>
            </a:p>
          </p:txBody>
        </p:sp>
        <p:cxnSp>
          <p:nvCxnSpPr>
            <p:cNvPr id="1069" name="Google Shape;1069;p61"/>
            <p:cNvCxnSpPr/>
            <p:nvPr/>
          </p:nvCxnSpPr>
          <p:spPr>
            <a:xfrm>
              <a:off x="2688" y="912"/>
              <a:ext cx="0" cy="2352"/>
            </a:xfrm>
            <a:prstGeom prst="straightConnector1">
              <a:avLst/>
            </a:prstGeom>
            <a:noFill/>
            <a:ln w="12700" cap="flat" cmpd="sng">
              <a:solidFill>
                <a:schemeClr val="dk1"/>
              </a:solidFill>
              <a:prstDash val="solid"/>
              <a:round/>
              <a:headEnd type="none" w="med" len="med"/>
              <a:tailEnd type="none" w="med" len="med"/>
            </a:ln>
          </p:spPr>
        </p:cxnSp>
      </p:grpSp>
      <p:grpSp>
        <p:nvGrpSpPr>
          <p:cNvPr id="1070" name="Google Shape;1070;p61"/>
          <p:cNvGrpSpPr/>
          <p:nvPr/>
        </p:nvGrpSpPr>
        <p:grpSpPr>
          <a:xfrm>
            <a:off x="3544187" y="964460"/>
            <a:ext cx="2054697" cy="3185042"/>
            <a:chOff x="2688" y="721"/>
            <a:chExt cx="1395" cy="2543"/>
          </a:xfrm>
        </p:grpSpPr>
        <p:sp>
          <p:nvSpPr>
            <p:cNvPr id="1071" name="Google Shape;1071;p61"/>
            <p:cNvSpPr txBox="1"/>
            <p:nvPr/>
          </p:nvSpPr>
          <p:spPr>
            <a:xfrm>
              <a:off x="2765" y="721"/>
              <a:ext cx="1132"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Transport Reach</a:t>
              </a:r>
              <a:endParaRPr dirty="0"/>
            </a:p>
          </p:txBody>
        </p:sp>
        <p:sp>
          <p:nvSpPr>
            <p:cNvPr id="1072" name="Google Shape;1072;p61"/>
            <p:cNvSpPr txBox="1"/>
            <p:nvPr/>
          </p:nvSpPr>
          <p:spPr>
            <a:xfrm>
              <a:off x="2688" y="1083"/>
              <a:ext cx="1395"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Erosion = Deposition</a:t>
              </a:r>
              <a:endParaRPr dirty="0"/>
            </a:p>
          </p:txBody>
        </p:sp>
        <p:cxnSp>
          <p:nvCxnSpPr>
            <p:cNvPr id="1073" name="Google Shape;1073;p61"/>
            <p:cNvCxnSpPr/>
            <p:nvPr/>
          </p:nvCxnSpPr>
          <p:spPr>
            <a:xfrm>
              <a:off x="3984" y="912"/>
              <a:ext cx="0" cy="2352"/>
            </a:xfrm>
            <a:prstGeom prst="straightConnector1">
              <a:avLst/>
            </a:prstGeom>
            <a:noFill/>
            <a:ln w="12700" cap="flat" cmpd="sng">
              <a:solidFill>
                <a:schemeClr val="dk1"/>
              </a:solidFill>
              <a:prstDash val="solid"/>
              <a:round/>
              <a:headEnd type="none" w="med" len="med"/>
              <a:tailEnd type="none" w="med" len="med"/>
            </a:ln>
          </p:spPr>
        </p:cxnSp>
      </p:grpSp>
      <p:sp>
        <p:nvSpPr>
          <p:cNvPr id="1074" name="Google Shape;1074;p6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065"/>
                                        </p:tgtEl>
                                        <p:attrNameLst>
                                          <p:attrName>style.visibility</p:attrName>
                                        </p:attrNameLst>
                                      </p:cBhvr>
                                      <p:to>
                                        <p:strVal val="visible"/>
                                      </p:to>
                                    </p:set>
                                    <p:anim calcmode="lin" valueType="num">
                                      <p:cBhvr additive="base">
                                        <p:cTn id="11" dur="500"/>
                                        <p:tgtEl>
                                          <p:spTgt spid="106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1070"/>
                                        </p:tgtEl>
                                        <p:attrNameLst>
                                          <p:attrName>style.visibility</p:attrName>
                                        </p:attrNameLst>
                                      </p:cBhvr>
                                      <p:to>
                                        <p:strVal val="visible"/>
                                      </p:to>
                                    </p:set>
                                    <p:anim calcmode="lin" valueType="num">
                                      <p:cBhvr additive="base">
                                        <p:cTn id="16" dur="500"/>
                                        <p:tgtEl>
                                          <p:spTgt spid="10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48"/>
                                        </p:tgtEl>
                                        <p:attrNameLst>
                                          <p:attrName>style.visibility</p:attrName>
                                        </p:attrNameLst>
                                      </p:cBhvr>
                                      <p:to>
                                        <p:strVal val="visible"/>
                                      </p:to>
                                    </p:set>
                                    <p:anim calcmode="lin" valueType="num">
                                      <p:cBhvr additive="base">
                                        <p:cTn id="21" dur="500"/>
                                        <p:tgtEl>
                                          <p:spTgt spid="1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descr="C22"/>
          <p:cNvPicPr preferRelativeResize="0"/>
          <p:nvPr/>
        </p:nvPicPr>
        <p:blipFill rotWithShape="1">
          <a:blip r:embed="rId3">
            <a:alphaModFix/>
          </a:blip>
          <a:srcRect l="3960" r="-2" b="-2"/>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662299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266324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dirty="0"/>
              <a:t>Channel Capacity</a:t>
            </a:r>
            <a:endParaRPr dirty="0"/>
          </a:p>
          <a:p>
            <a:pPr marL="742950" lvl="1" indent="-285750" algn="l" rtl="0">
              <a:spcBef>
                <a:spcPts val="300"/>
              </a:spcBef>
              <a:spcAft>
                <a:spcPts val="0"/>
              </a:spcAft>
              <a:buClr>
                <a:schemeClr val="dk1"/>
              </a:buClr>
              <a:buSzPts val="1500"/>
              <a:buChar char="–"/>
            </a:pPr>
            <a:r>
              <a:rPr lang="en-US" sz="1500" dirty="0"/>
              <a:t>channel size result of long-term runoff</a:t>
            </a:r>
            <a:endParaRPr dirty="0"/>
          </a:p>
          <a:p>
            <a:pPr marL="742950" lvl="1" indent="-285750" algn="l" rtl="0">
              <a:spcBef>
                <a:spcPts val="300"/>
              </a:spcBef>
              <a:spcAft>
                <a:spcPts val="0"/>
              </a:spcAft>
              <a:buClr>
                <a:schemeClr val="dk1"/>
              </a:buClr>
              <a:buSzPts val="1500"/>
              <a:buChar char="–"/>
            </a:pPr>
            <a:r>
              <a:rPr lang="en-US" sz="1500" dirty="0"/>
              <a:t>channel size affects routing of runoff</a:t>
            </a:r>
            <a:endParaRPr dirty="0"/>
          </a:p>
          <a:p>
            <a:pPr marL="742950" lvl="1" indent="-285750" algn="l" rtl="0">
              <a:spcBef>
                <a:spcPts val="300"/>
              </a:spcBef>
              <a:spcAft>
                <a:spcPts val="0"/>
              </a:spcAft>
              <a:buClr>
                <a:schemeClr val="dk1"/>
              </a:buClr>
              <a:buSzPts val="1500"/>
              <a:buChar char="–"/>
            </a:pPr>
            <a:r>
              <a:rPr lang="en-US" sz="1500" dirty="0"/>
              <a:t>typical channel</a:t>
            </a:r>
            <a:endParaRPr dirty="0"/>
          </a:p>
          <a:p>
            <a:pPr marL="742950" lvl="1" indent="-285750" algn="l" rtl="0">
              <a:spcBef>
                <a:spcPts val="300"/>
              </a:spcBef>
              <a:spcAft>
                <a:spcPts val="0"/>
              </a:spcAft>
              <a:buClr>
                <a:schemeClr val="dk1"/>
              </a:buClr>
              <a:buSzPts val="1500"/>
              <a:buChar char="–"/>
            </a:pPr>
            <a:r>
              <a:rPr lang="en-US" sz="1500" dirty="0"/>
              <a:t>activate overbank storage</a:t>
            </a:r>
            <a:endParaRPr dirty="0"/>
          </a:p>
          <a:p>
            <a:pPr marL="342900" lvl="0" indent="-342900" algn="l" rtl="0">
              <a:spcBef>
                <a:spcPts val="360"/>
              </a:spcBef>
              <a:spcAft>
                <a:spcPts val="0"/>
              </a:spcAft>
              <a:buClr>
                <a:schemeClr val="dk1"/>
              </a:buClr>
              <a:buSzPts val="1800"/>
              <a:buChar char="•"/>
            </a:pPr>
            <a:r>
              <a:rPr lang="en-US" sz="1800" dirty="0"/>
              <a:t>Historic Highwater Data</a:t>
            </a:r>
            <a:endParaRPr dirty="0"/>
          </a:p>
          <a:p>
            <a:pPr marL="742950" lvl="1" indent="-285750" algn="l" rtl="0">
              <a:spcBef>
                <a:spcPts val="300"/>
              </a:spcBef>
              <a:spcAft>
                <a:spcPts val="0"/>
              </a:spcAft>
              <a:buClr>
                <a:schemeClr val="dk1"/>
              </a:buClr>
              <a:buSzPts val="1500"/>
              <a:buChar char="–"/>
            </a:pPr>
            <a:r>
              <a:rPr lang="en-US" sz="1500" dirty="0"/>
              <a:t>HWM – AT, AE, WSC, site, air photo, news</a:t>
            </a:r>
            <a:endParaRPr dirty="0"/>
          </a:p>
          <a:p>
            <a:pPr marL="742950" lvl="1" indent="-285750" algn="l" rtl="0">
              <a:spcBef>
                <a:spcPts val="300"/>
              </a:spcBef>
              <a:spcAft>
                <a:spcPts val="0"/>
              </a:spcAft>
              <a:buClr>
                <a:schemeClr val="dk1"/>
              </a:buClr>
              <a:buSzPts val="1500"/>
              <a:buChar char="–"/>
            </a:pPr>
            <a:r>
              <a:rPr lang="en-US" sz="1500" dirty="0"/>
              <a:t>Location, description</a:t>
            </a:r>
            <a:endParaRPr dirty="0"/>
          </a:p>
          <a:p>
            <a:pPr marL="342900" lvl="0" indent="-342900" algn="l" rtl="0">
              <a:spcBef>
                <a:spcPts val="360"/>
              </a:spcBef>
              <a:spcAft>
                <a:spcPts val="0"/>
              </a:spcAft>
              <a:buClr>
                <a:schemeClr val="dk1"/>
              </a:buClr>
              <a:buSzPts val="1800"/>
              <a:buChar char="•"/>
            </a:pPr>
            <a:r>
              <a:rPr lang="en-US" sz="1800" dirty="0"/>
              <a:t>Runoff Potential</a:t>
            </a:r>
            <a:endParaRPr dirty="0"/>
          </a:p>
          <a:p>
            <a:pPr marL="742950" lvl="1" indent="-285750" algn="l" rtl="0">
              <a:spcBef>
                <a:spcPts val="300"/>
              </a:spcBef>
              <a:spcAft>
                <a:spcPts val="0"/>
              </a:spcAft>
              <a:buClr>
                <a:schemeClr val="dk1"/>
              </a:buClr>
              <a:buSzPts val="1500"/>
              <a:buChar char="–"/>
            </a:pPr>
            <a:r>
              <a:rPr lang="en-US" sz="1500" dirty="0"/>
              <a:t>Limit on supply of runoff</a:t>
            </a:r>
            <a:endParaRPr dirty="0"/>
          </a:p>
          <a:p>
            <a:pPr marL="742950" lvl="1" indent="-285750" algn="l" rtl="0">
              <a:spcBef>
                <a:spcPts val="300"/>
              </a:spcBef>
              <a:spcAft>
                <a:spcPts val="0"/>
              </a:spcAft>
              <a:buClr>
                <a:schemeClr val="dk1"/>
              </a:buClr>
              <a:buSzPts val="1500"/>
              <a:buChar char="–"/>
            </a:pPr>
            <a:r>
              <a:rPr lang="en-US" sz="1500" dirty="0"/>
              <a:t>Unit discharge</a:t>
            </a:r>
            <a:endParaRPr dirty="0"/>
          </a:p>
          <a:p>
            <a:pPr marL="742950" lvl="1" indent="-200025" algn="l" rtl="0">
              <a:spcBef>
                <a:spcPts val="270"/>
              </a:spcBef>
              <a:spcAft>
                <a:spcPts val="0"/>
              </a:spcAft>
              <a:buClr>
                <a:schemeClr val="dk1"/>
              </a:buClr>
              <a:buSzPts val="1350"/>
              <a:buNone/>
            </a:pPr>
            <a:endParaRPr sz="1350" dirty="0"/>
          </a:p>
          <a:p>
            <a:pPr marL="742950" lvl="1" indent="-200025" algn="l" rtl="0">
              <a:spcBef>
                <a:spcPts val="270"/>
              </a:spcBef>
              <a:spcAft>
                <a:spcPts val="0"/>
              </a:spcAft>
              <a:buClr>
                <a:schemeClr val="dk1"/>
              </a:buClr>
              <a:buSzPts val="1350"/>
              <a:buNone/>
            </a:pPr>
            <a:endParaRPr sz="1350" dirty="0"/>
          </a:p>
          <a:p>
            <a:pPr marL="342900" lvl="0" indent="-247650" algn="l" rtl="0">
              <a:spcBef>
                <a:spcPts val="300"/>
              </a:spcBef>
              <a:spcAft>
                <a:spcPts val="0"/>
              </a:spcAft>
              <a:buClr>
                <a:schemeClr val="dk1"/>
              </a:buClr>
              <a:buSzPts val="1500"/>
              <a:buNone/>
            </a:pPr>
            <a:endParaRPr sz="1500" dirty="0"/>
          </a:p>
        </p:txBody>
      </p:sp>
      <p:sp>
        <p:nvSpPr>
          <p:cNvPr id="206" name="Google Shape;206;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Hydrotechnical Design</a:t>
            </a:r>
            <a:endParaRPr dirty="0"/>
          </a:p>
        </p:txBody>
      </p:sp>
      <p:sp>
        <p:nvSpPr>
          <p:cNvPr id="207" name="Google Shape;207;p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pic>
        <p:nvPicPr>
          <p:cNvPr id="5" name="Google Shape;197;p7" descr="runoff depth map">
            <a:extLst>
              <a:ext uri="{FF2B5EF4-FFF2-40B4-BE49-F238E27FC236}">
                <a16:creationId xmlns:a16="http://schemas.microsoft.com/office/drawing/2014/main" id="{15C46A3E-A144-467C-8C30-2940BF51D9C7}"/>
              </a:ext>
            </a:extLst>
          </p:cNvPr>
          <p:cNvPicPr preferRelativeResize="0"/>
          <p:nvPr/>
        </p:nvPicPr>
        <p:blipFill rotWithShape="1">
          <a:blip r:embed="rId3">
            <a:alphaModFix/>
          </a:blip>
          <a:srcRect/>
          <a:stretch/>
        </p:blipFill>
        <p:spPr>
          <a:xfrm>
            <a:off x="5698067" y="728134"/>
            <a:ext cx="2552534" cy="3768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3" y="483518"/>
            <a:ext cx="5805665" cy="488032"/>
          </a:xfrm>
          <a:prstGeom prst="rect">
            <a:avLst/>
          </a:prstGeom>
          <a:solidFill>
            <a:schemeClr val="lt1"/>
          </a:solidFill>
          <a:ln>
            <a:noFill/>
          </a:ln>
        </p:spPr>
        <p:txBody>
          <a:bodyPr spcFirstLastPara="1" wrap="square" lIns="68575" tIns="34275" rIns="68575" bIns="34275" anchor="t" anchorCtr="0">
            <a:normAutofit fontScale="70000" lnSpcReduction="20000"/>
          </a:bodyPr>
          <a:lstStyle/>
          <a:p>
            <a:pPr marL="0" lvl="0" indent="0" algn="l" rtl="0">
              <a:spcBef>
                <a:spcPts val="0"/>
              </a:spcBef>
              <a:spcAft>
                <a:spcPts val="0"/>
              </a:spcAft>
              <a:buClr>
                <a:schemeClr val="dk1"/>
              </a:buClr>
              <a:buSzPts val="2400"/>
              <a:buNone/>
            </a:pPr>
            <a:r>
              <a:rPr lang="en-US" sz="2400" dirty="0">
                <a:solidFill>
                  <a:schemeClr val="dk1"/>
                </a:solidFill>
              </a:rPr>
              <a:t>File 74352W&amp;E damage from 76617 Cougar Ck Overflow</a:t>
            </a:r>
            <a:endParaRPr sz="2400" dirty="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3373905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3" y="483518"/>
            <a:ext cx="6422355" cy="488032"/>
          </a:xfrm>
          <a:prstGeom prst="rect">
            <a:avLst/>
          </a:prstGeom>
          <a:solidFill>
            <a:schemeClr val="lt1"/>
          </a:solidFill>
          <a:ln>
            <a:noFill/>
          </a:ln>
        </p:spPr>
        <p:txBody>
          <a:bodyPr spcFirstLastPara="1" wrap="square" lIns="68575" tIns="34275" rIns="68575" bIns="34275" anchor="t" anchorCtr="0">
            <a:normAutofit fontScale="70000" lnSpcReduction="20000"/>
          </a:bodyPr>
          <a:lstStyle/>
          <a:p>
            <a:pPr marL="0" lvl="0" indent="0" algn="l" rtl="0">
              <a:spcBef>
                <a:spcPts val="0"/>
              </a:spcBef>
              <a:spcAft>
                <a:spcPts val="0"/>
              </a:spcAft>
              <a:buClr>
                <a:schemeClr val="dk1"/>
              </a:buClr>
              <a:buSzPts val="2400"/>
              <a:buNone/>
            </a:pPr>
            <a:r>
              <a:rPr lang="en-US" sz="2400" dirty="0">
                <a:solidFill>
                  <a:schemeClr val="dk1"/>
                </a:solidFill>
              </a:rPr>
              <a:t>File 74352W&amp;E damage from BF 76617 - Cougar Creek overflow</a:t>
            </a:r>
            <a:endParaRPr sz="2400" dirty="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3728499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66"/>
          <p:cNvPicPr preferRelativeResize="0"/>
          <p:nvPr/>
        </p:nvPicPr>
        <p:blipFill rotWithShape="1">
          <a:blip r:embed="rId3">
            <a:alphaModFix/>
          </a:blip>
          <a:srcRect l="401" t="14908" r="3048" b="10223"/>
          <a:stretch/>
        </p:blipFill>
        <p:spPr>
          <a:xfrm>
            <a:off x="-1" y="0"/>
            <a:ext cx="9144001" cy="5069942"/>
          </a:xfrm>
          <a:prstGeom prst="rect">
            <a:avLst/>
          </a:prstGeom>
          <a:solidFill>
            <a:schemeClr val="accent1"/>
          </a:solidFill>
          <a:ln>
            <a:noFill/>
          </a:ln>
        </p:spPr>
      </p:pic>
      <p:sp>
        <p:nvSpPr>
          <p:cNvPr id="1136" name="Google Shape;1136;p66"/>
          <p:cNvSpPr txBox="1">
            <a:spLocks noGrp="1"/>
          </p:cNvSpPr>
          <p:nvPr>
            <p:ph type="body" idx="1"/>
          </p:nvPr>
        </p:nvSpPr>
        <p:spPr>
          <a:xfrm>
            <a:off x="467544" y="483518"/>
            <a:ext cx="3190056" cy="488032"/>
          </a:xfrm>
          <a:prstGeom prst="rect">
            <a:avLst/>
          </a:prstGeom>
          <a:solidFill>
            <a:schemeClr val="l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BF74852 – Bear River</a:t>
            </a:r>
            <a:endParaRPr sz="2400">
              <a:solidFill>
                <a:schemeClr val="dk1"/>
              </a:solidFill>
            </a:endParaRPr>
          </a:p>
        </p:txBody>
      </p:sp>
      <p:sp>
        <p:nvSpPr>
          <p:cNvPr id="1137" name="Google Shape;1137;p6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67"/>
          <p:cNvPicPr preferRelativeResize="0"/>
          <p:nvPr/>
        </p:nvPicPr>
        <p:blipFill rotWithShape="1">
          <a:blip r:embed="rId3">
            <a:alphaModFix/>
          </a:blip>
          <a:srcRect t="1842" r="1844" b="20339"/>
          <a:stretch/>
        </p:blipFill>
        <p:spPr>
          <a:xfrm>
            <a:off x="20" y="-95250"/>
            <a:ext cx="9143980" cy="5165192"/>
          </a:xfrm>
          <a:prstGeom prst="rect">
            <a:avLst/>
          </a:prstGeom>
          <a:solidFill>
            <a:schemeClr val="accent1"/>
          </a:solidFill>
          <a:ln>
            <a:noFill/>
          </a:ln>
        </p:spPr>
      </p:pic>
      <p:sp>
        <p:nvSpPr>
          <p:cNvPr id="1144" name="Google Shape;1144;p67"/>
          <p:cNvSpPr txBox="1">
            <a:spLocks noGrp="1"/>
          </p:cNvSpPr>
          <p:nvPr>
            <p:ph type="body" idx="1"/>
          </p:nvPr>
        </p:nvSpPr>
        <p:spPr>
          <a:xfrm>
            <a:off x="467544" y="483518"/>
            <a:ext cx="33424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BF74852 – Bear River</a:t>
            </a:r>
            <a:endParaRPr sz="2400">
              <a:solidFill>
                <a:schemeClr val="dk1"/>
              </a:solidFill>
            </a:endParaRPr>
          </a:p>
        </p:txBody>
      </p:sp>
      <p:sp>
        <p:nvSpPr>
          <p:cNvPr id="1145" name="Google Shape;1145;p6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68"/>
          <p:cNvPicPr preferRelativeResize="0"/>
          <p:nvPr/>
        </p:nvPicPr>
        <p:blipFill rotWithShape="1">
          <a:blip r:embed="rId3">
            <a:alphaModFix/>
          </a:blip>
          <a:srcRect/>
          <a:stretch/>
        </p:blipFill>
        <p:spPr>
          <a:xfrm>
            <a:off x="1319213" y="485775"/>
            <a:ext cx="6505575" cy="4448175"/>
          </a:xfrm>
          <a:prstGeom prst="rect">
            <a:avLst/>
          </a:prstGeom>
          <a:noFill/>
          <a:ln>
            <a:noFill/>
          </a:ln>
        </p:spPr>
      </p:pic>
      <p:sp>
        <p:nvSpPr>
          <p:cNvPr id="1152" name="Google Shape;1152;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BF73235 – Cucumber Ck</a:t>
            </a:r>
            <a:endParaRPr/>
          </a:p>
        </p:txBody>
      </p:sp>
      <p:sp>
        <p:nvSpPr>
          <p:cNvPr id="1153" name="Google Shape;1153;p6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69" descr="SANY0195"/>
          <p:cNvPicPr preferRelativeResize="0"/>
          <p:nvPr/>
        </p:nvPicPr>
        <p:blipFill rotWithShape="1">
          <a:blip r:embed="rId3">
            <a:alphaModFix/>
          </a:blip>
          <a:srcRect t="9395" b="16677"/>
          <a:stretch/>
        </p:blipFill>
        <p:spPr>
          <a:xfrm>
            <a:off x="20" y="10"/>
            <a:ext cx="9143980" cy="5069932"/>
          </a:xfrm>
          <a:prstGeom prst="rect">
            <a:avLst/>
          </a:prstGeom>
          <a:solidFill>
            <a:srgbClr val="FFFFFF"/>
          </a:solidFill>
          <a:ln>
            <a:noFill/>
          </a:ln>
        </p:spPr>
      </p:pic>
      <p:sp>
        <p:nvSpPr>
          <p:cNvPr id="1160" name="Google Shape;1160;p69"/>
          <p:cNvSpPr txBox="1">
            <a:spLocks noGrp="1"/>
          </p:cNvSpPr>
          <p:nvPr>
            <p:ph type="body" idx="1"/>
          </p:nvPr>
        </p:nvSpPr>
        <p:spPr>
          <a:xfrm>
            <a:off x="467544" y="483518"/>
            <a:ext cx="36472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BF73235 – Cucumber Ck</a:t>
            </a:r>
            <a:endParaRPr sz="2400">
              <a:solidFill>
                <a:schemeClr val="dk1"/>
              </a:solidFill>
            </a:endParaRPr>
          </a:p>
        </p:txBody>
      </p:sp>
      <p:sp>
        <p:nvSpPr>
          <p:cNvPr id="1161" name="Google Shape;1161;p6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70" descr="SANY0203"/>
          <p:cNvPicPr preferRelativeResize="0"/>
          <p:nvPr/>
        </p:nvPicPr>
        <p:blipFill rotWithShape="1">
          <a:blip r:embed="rId3">
            <a:alphaModFix/>
          </a:blip>
          <a:srcRect t="20040" b="6032"/>
          <a:stretch/>
        </p:blipFill>
        <p:spPr>
          <a:xfrm>
            <a:off x="20" y="10"/>
            <a:ext cx="9143980" cy="5069932"/>
          </a:xfrm>
          <a:prstGeom prst="rect">
            <a:avLst/>
          </a:prstGeom>
          <a:solidFill>
            <a:srgbClr val="FFFFFF"/>
          </a:solidFill>
          <a:ln>
            <a:noFill/>
          </a:ln>
        </p:spPr>
      </p:pic>
      <p:sp>
        <p:nvSpPr>
          <p:cNvPr id="1168" name="Google Shape;1168;p70"/>
          <p:cNvSpPr txBox="1">
            <a:spLocks noGrp="1"/>
          </p:cNvSpPr>
          <p:nvPr>
            <p:ph type="body" idx="1"/>
          </p:nvPr>
        </p:nvSpPr>
        <p:spPr>
          <a:xfrm>
            <a:off x="467544" y="483518"/>
            <a:ext cx="5095056" cy="5642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BF73235 – Cucumber Ck</a:t>
            </a:r>
            <a:endParaRPr sz="2400">
              <a:solidFill>
                <a:schemeClr val="dk1"/>
              </a:solidFill>
            </a:endParaRPr>
          </a:p>
        </p:txBody>
      </p:sp>
      <p:sp>
        <p:nvSpPr>
          <p:cNvPr id="1169" name="Google Shape;1169;p7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General Scour</a:t>
            </a:r>
            <a:endParaRPr/>
          </a:p>
        </p:txBody>
      </p:sp>
      <p:sp>
        <p:nvSpPr>
          <p:cNvPr id="1176" name="Google Shape;1176;p71"/>
          <p:cNvSpPr/>
          <p:nvPr/>
        </p:nvSpPr>
        <p:spPr>
          <a:xfrm>
            <a:off x="1295400" y="3086100"/>
            <a:ext cx="5580062" cy="661988"/>
          </a:xfrm>
          <a:custGeom>
            <a:avLst/>
            <a:gdLst/>
            <a:ahLst/>
            <a:cxnLst/>
            <a:rect l="l" t="t" r="r" b="b"/>
            <a:pathLst>
              <a:path w="3954" h="417" extrusionOk="0">
                <a:moveTo>
                  <a:pt x="0" y="6"/>
                </a:moveTo>
                <a:cubicBezTo>
                  <a:pt x="17" y="17"/>
                  <a:pt x="72" y="51"/>
                  <a:pt x="102" y="72"/>
                </a:cubicBezTo>
                <a:cubicBezTo>
                  <a:pt x="132" y="93"/>
                  <a:pt x="134" y="108"/>
                  <a:pt x="180" y="132"/>
                </a:cubicBezTo>
                <a:cubicBezTo>
                  <a:pt x="226" y="156"/>
                  <a:pt x="323" y="194"/>
                  <a:pt x="378" y="216"/>
                </a:cubicBezTo>
                <a:cubicBezTo>
                  <a:pt x="433" y="238"/>
                  <a:pt x="467" y="245"/>
                  <a:pt x="510" y="264"/>
                </a:cubicBezTo>
                <a:cubicBezTo>
                  <a:pt x="553" y="283"/>
                  <a:pt x="588" y="310"/>
                  <a:pt x="636" y="330"/>
                </a:cubicBezTo>
                <a:cubicBezTo>
                  <a:pt x="684" y="350"/>
                  <a:pt x="748" y="372"/>
                  <a:pt x="798" y="384"/>
                </a:cubicBezTo>
                <a:cubicBezTo>
                  <a:pt x="848" y="396"/>
                  <a:pt x="876" y="397"/>
                  <a:pt x="936" y="402"/>
                </a:cubicBezTo>
                <a:cubicBezTo>
                  <a:pt x="996" y="407"/>
                  <a:pt x="1094" y="417"/>
                  <a:pt x="1158" y="414"/>
                </a:cubicBezTo>
                <a:cubicBezTo>
                  <a:pt x="1222" y="411"/>
                  <a:pt x="1267" y="390"/>
                  <a:pt x="1320" y="384"/>
                </a:cubicBezTo>
                <a:cubicBezTo>
                  <a:pt x="1373" y="378"/>
                  <a:pt x="1419" y="384"/>
                  <a:pt x="1476" y="378"/>
                </a:cubicBezTo>
                <a:cubicBezTo>
                  <a:pt x="1533" y="372"/>
                  <a:pt x="1604" y="350"/>
                  <a:pt x="1662" y="348"/>
                </a:cubicBezTo>
                <a:cubicBezTo>
                  <a:pt x="1720" y="346"/>
                  <a:pt x="1772" y="361"/>
                  <a:pt x="1824" y="366"/>
                </a:cubicBezTo>
                <a:cubicBezTo>
                  <a:pt x="1876" y="371"/>
                  <a:pt x="1916" y="379"/>
                  <a:pt x="1974" y="378"/>
                </a:cubicBezTo>
                <a:cubicBezTo>
                  <a:pt x="2032" y="377"/>
                  <a:pt x="2126" y="367"/>
                  <a:pt x="2172" y="360"/>
                </a:cubicBezTo>
                <a:cubicBezTo>
                  <a:pt x="2218" y="353"/>
                  <a:pt x="2219" y="334"/>
                  <a:pt x="2250" y="336"/>
                </a:cubicBezTo>
                <a:cubicBezTo>
                  <a:pt x="2281" y="338"/>
                  <a:pt x="2311" y="364"/>
                  <a:pt x="2358" y="372"/>
                </a:cubicBezTo>
                <a:cubicBezTo>
                  <a:pt x="2405" y="380"/>
                  <a:pt x="2470" y="381"/>
                  <a:pt x="2532" y="384"/>
                </a:cubicBezTo>
                <a:cubicBezTo>
                  <a:pt x="2594" y="387"/>
                  <a:pt x="2660" y="391"/>
                  <a:pt x="2730" y="390"/>
                </a:cubicBezTo>
                <a:cubicBezTo>
                  <a:pt x="2800" y="389"/>
                  <a:pt x="2882" y="390"/>
                  <a:pt x="2952" y="378"/>
                </a:cubicBezTo>
                <a:cubicBezTo>
                  <a:pt x="3022" y="366"/>
                  <a:pt x="3068" y="347"/>
                  <a:pt x="3150" y="318"/>
                </a:cubicBezTo>
                <a:cubicBezTo>
                  <a:pt x="3232" y="289"/>
                  <a:pt x="3329" y="251"/>
                  <a:pt x="3444" y="204"/>
                </a:cubicBezTo>
                <a:cubicBezTo>
                  <a:pt x="3559" y="157"/>
                  <a:pt x="3755" y="70"/>
                  <a:pt x="3840" y="36"/>
                </a:cubicBezTo>
                <a:cubicBezTo>
                  <a:pt x="3925" y="2"/>
                  <a:pt x="3935" y="6"/>
                  <a:pt x="3954" y="0"/>
                </a:cubicBezTo>
              </a:path>
            </a:pathLst>
          </a:custGeom>
          <a:noFill/>
          <a:ln w="38100" cap="flat" cmpd="sng">
            <a:solidFill>
              <a:schemeClr val="hlink"/>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77" name="Google Shape;1177;p71"/>
          <p:cNvCxnSpPr/>
          <p:nvPr/>
        </p:nvCxnSpPr>
        <p:spPr>
          <a:xfrm>
            <a:off x="965200" y="2905125"/>
            <a:ext cx="6256337" cy="0"/>
          </a:xfrm>
          <a:prstGeom prst="straightConnector1">
            <a:avLst/>
          </a:prstGeom>
          <a:noFill/>
          <a:ln w="28575" cap="flat" cmpd="sng">
            <a:solidFill>
              <a:srgbClr val="0066FF"/>
            </a:solidFill>
            <a:prstDash val="dot"/>
            <a:round/>
            <a:headEnd type="none" w="med" len="med"/>
            <a:tailEnd type="none" w="med" len="med"/>
          </a:ln>
        </p:spPr>
      </p:cxnSp>
      <p:grpSp>
        <p:nvGrpSpPr>
          <p:cNvPr id="1178" name="Google Shape;1178;p71"/>
          <p:cNvGrpSpPr/>
          <p:nvPr/>
        </p:nvGrpSpPr>
        <p:grpSpPr>
          <a:xfrm>
            <a:off x="152400" y="2038350"/>
            <a:ext cx="8882062" cy="1885950"/>
            <a:chOff x="90" y="1710"/>
            <a:chExt cx="6294" cy="1188"/>
          </a:xfrm>
        </p:grpSpPr>
        <p:sp>
          <p:nvSpPr>
            <p:cNvPr id="1179" name="Google Shape;1179;p71"/>
            <p:cNvSpPr/>
            <p:nvPr/>
          </p:nvSpPr>
          <p:spPr>
            <a:xfrm>
              <a:off x="132" y="2310"/>
              <a:ext cx="6210" cy="319"/>
            </a:xfrm>
            <a:custGeom>
              <a:avLst/>
              <a:gdLst/>
              <a:ahLst/>
              <a:cxnLst/>
              <a:rect l="l" t="t" r="r" b="b"/>
              <a:pathLst>
                <a:path w="6210" h="319" extrusionOk="0">
                  <a:moveTo>
                    <a:pt x="0" y="72"/>
                  </a:moveTo>
                  <a:cubicBezTo>
                    <a:pt x="91" y="70"/>
                    <a:pt x="183" y="68"/>
                    <a:pt x="264" y="66"/>
                  </a:cubicBezTo>
                  <a:cubicBezTo>
                    <a:pt x="345" y="64"/>
                    <a:pt x="414" y="62"/>
                    <a:pt x="486" y="60"/>
                  </a:cubicBezTo>
                  <a:cubicBezTo>
                    <a:pt x="558" y="58"/>
                    <a:pt x="628" y="57"/>
                    <a:pt x="696" y="54"/>
                  </a:cubicBezTo>
                  <a:cubicBezTo>
                    <a:pt x="764" y="51"/>
                    <a:pt x="836" y="43"/>
                    <a:pt x="894" y="42"/>
                  </a:cubicBezTo>
                  <a:cubicBezTo>
                    <a:pt x="952" y="41"/>
                    <a:pt x="988" y="44"/>
                    <a:pt x="1044" y="48"/>
                  </a:cubicBezTo>
                  <a:cubicBezTo>
                    <a:pt x="1100" y="52"/>
                    <a:pt x="1184" y="58"/>
                    <a:pt x="1230" y="66"/>
                  </a:cubicBezTo>
                  <a:cubicBezTo>
                    <a:pt x="1276" y="74"/>
                    <a:pt x="1285" y="88"/>
                    <a:pt x="1320" y="96"/>
                  </a:cubicBezTo>
                  <a:cubicBezTo>
                    <a:pt x="1355" y="104"/>
                    <a:pt x="1400" y="111"/>
                    <a:pt x="1440" y="114"/>
                  </a:cubicBezTo>
                  <a:cubicBezTo>
                    <a:pt x="1480" y="117"/>
                    <a:pt x="1522" y="110"/>
                    <a:pt x="1560" y="114"/>
                  </a:cubicBezTo>
                  <a:cubicBezTo>
                    <a:pt x="1598" y="118"/>
                    <a:pt x="1636" y="128"/>
                    <a:pt x="1668" y="138"/>
                  </a:cubicBezTo>
                  <a:cubicBezTo>
                    <a:pt x="1700" y="148"/>
                    <a:pt x="1726" y="162"/>
                    <a:pt x="1752" y="174"/>
                  </a:cubicBezTo>
                  <a:cubicBezTo>
                    <a:pt x="1778" y="186"/>
                    <a:pt x="1785" y="197"/>
                    <a:pt x="1824" y="210"/>
                  </a:cubicBezTo>
                  <a:cubicBezTo>
                    <a:pt x="1863" y="223"/>
                    <a:pt x="1927" y="243"/>
                    <a:pt x="1986" y="252"/>
                  </a:cubicBezTo>
                  <a:cubicBezTo>
                    <a:pt x="2045" y="261"/>
                    <a:pt x="2116" y="259"/>
                    <a:pt x="2178" y="264"/>
                  </a:cubicBezTo>
                  <a:cubicBezTo>
                    <a:pt x="2240" y="269"/>
                    <a:pt x="2302" y="275"/>
                    <a:pt x="2358" y="282"/>
                  </a:cubicBezTo>
                  <a:cubicBezTo>
                    <a:pt x="2414" y="289"/>
                    <a:pt x="2461" y="303"/>
                    <a:pt x="2514" y="306"/>
                  </a:cubicBezTo>
                  <a:cubicBezTo>
                    <a:pt x="2567" y="309"/>
                    <a:pt x="2632" y="302"/>
                    <a:pt x="2676" y="300"/>
                  </a:cubicBezTo>
                  <a:cubicBezTo>
                    <a:pt x="2720" y="298"/>
                    <a:pt x="2742" y="295"/>
                    <a:pt x="2778" y="294"/>
                  </a:cubicBezTo>
                  <a:cubicBezTo>
                    <a:pt x="2814" y="293"/>
                    <a:pt x="2846" y="292"/>
                    <a:pt x="2892" y="294"/>
                  </a:cubicBezTo>
                  <a:cubicBezTo>
                    <a:pt x="2938" y="296"/>
                    <a:pt x="3011" y="302"/>
                    <a:pt x="3054" y="306"/>
                  </a:cubicBezTo>
                  <a:cubicBezTo>
                    <a:pt x="3097" y="310"/>
                    <a:pt x="3097" y="319"/>
                    <a:pt x="3150" y="318"/>
                  </a:cubicBezTo>
                  <a:cubicBezTo>
                    <a:pt x="3203" y="317"/>
                    <a:pt x="3305" y="309"/>
                    <a:pt x="3372" y="300"/>
                  </a:cubicBezTo>
                  <a:cubicBezTo>
                    <a:pt x="3439" y="291"/>
                    <a:pt x="3495" y="274"/>
                    <a:pt x="3552" y="264"/>
                  </a:cubicBezTo>
                  <a:cubicBezTo>
                    <a:pt x="3609" y="254"/>
                    <a:pt x="3661" y="250"/>
                    <a:pt x="3714" y="240"/>
                  </a:cubicBezTo>
                  <a:cubicBezTo>
                    <a:pt x="3767" y="230"/>
                    <a:pt x="3821" y="215"/>
                    <a:pt x="3870" y="204"/>
                  </a:cubicBezTo>
                  <a:cubicBezTo>
                    <a:pt x="3919" y="193"/>
                    <a:pt x="3959" y="184"/>
                    <a:pt x="4008" y="174"/>
                  </a:cubicBezTo>
                  <a:cubicBezTo>
                    <a:pt x="4057" y="164"/>
                    <a:pt x="4105" y="155"/>
                    <a:pt x="4164" y="144"/>
                  </a:cubicBezTo>
                  <a:cubicBezTo>
                    <a:pt x="4223" y="133"/>
                    <a:pt x="4304" y="118"/>
                    <a:pt x="4362" y="108"/>
                  </a:cubicBezTo>
                  <a:cubicBezTo>
                    <a:pt x="4420" y="98"/>
                    <a:pt x="4455" y="91"/>
                    <a:pt x="4512" y="84"/>
                  </a:cubicBezTo>
                  <a:cubicBezTo>
                    <a:pt x="4569" y="77"/>
                    <a:pt x="4637" y="70"/>
                    <a:pt x="4704" y="66"/>
                  </a:cubicBezTo>
                  <a:cubicBezTo>
                    <a:pt x="4771" y="62"/>
                    <a:pt x="4841" y="64"/>
                    <a:pt x="4914" y="60"/>
                  </a:cubicBezTo>
                  <a:cubicBezTo>
                    <a:pt x="4987" y="56"/>
                    <a:pt x="5055" y="47"/>
                    <a:pt x="5142" y="42"/>
                  </a:cubicBezTo>
                  <a:cubicBezTo>
                    <a:pt x="5229" y="37"/>
                    <a:pt x="5325" y="35"/>
                    <a:pt x="5436" y="30"/>
                  </a:cubicBezTo>
                  <a:cubicBezTo>
                    <a:pt x="5547" y="25"/>
                    <a:pt x="5711" y="16"/>
                    <a:pt x="5808" y="12"/>
                  </a:cubicBezTo>
                  <a:cubicBezTo>
                    <a:pt x="5905" y="8"/>
                    <a:pt x="5951" y="8"/>
                    <a:pt x="6018" y="6"/>
                  </a:cubicBezTo>
                  <a:cubicBezTo>
                    <a:pt x="6085" y="4"/>
                    <a:pt x="6147" y="2"/>
                    <a:pt x="6210" y="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80" name="Google Shape;1180;p71"/>
            <p:cNvCxnSpPr/>
            <p:nvPr/>
          </p:nvCxnSpPr>
          <p:spPr>
            <a:xfrm rot="10800000" flipH="1">
              <a:off x="90" y="2028"/>
              <a:ext cx="6294" cy="132"/>
            </a:xfrm>
            <a:prstGeom prst="straightConnector1">
              <a:avLst/>
            </a:prstGeom>
            <a:noFill/>
            <a:ln w="38100" cap="flat" cmpd="sng">
              <a:solidFill>
                <a:schemeClr val="dk1"/>
              </a:solidFill>
              <a:prstDash val="solid"/>
              <a:round/>
              <a:headEnd type="none" w="med" len="med"/>
              <a:tailEnd type="none" w="med" len="med"/>
            </a:ln>
          </p:spPr>
        </p:cxnSp>
        <p:sp>
          <p:nvSpPr>
            <p:cNvPr id="1181" name="Google Shape;1181;p71"/>
            <p:cNvSpPr/>
            <p:nvPr/>
          </p:nvSpPr>
          <p:spPr>
            <a:xfrm>
              <a:off x="576" y="1758"/>
              <a:ext cx="2370" cy="450"/>
            </a:xfrm>
            <a:custGeom>
              <a:avLst/>
              <a:gdLst/>
              <a:ahLst/>
              <a:cxnLst/>
              <a:rect l="l" t="t" r="r" b="b"/>
              <a:pathLst>
                <a:path w="2370" h="450" extrusionOk="0">
                  <a:moveTo>
                    <a:pt x="0" y="450"/>
                  </a:moveTo>
                  <a:lnTo>
                    <a:pt x="288" y="30"/>
                  </a:lnTo>
                  <a:lnTo>
                    <a:pt x="2058" y="0"/>
                  </a:lnTo>
                  <a:lnTo>
                    <a:pt x="2370" y="414"/>
                  </a:lnTo>
                  <a:lnTo>
                    <a:pt x="0" y="450"/>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182" name="Google Shape;1182;p71"/>
            <p:cNvSpPr/>
            <p:nvPr/>
          </p:nvSpPr>
          <p:spPr>
            <a:xfrm>
              <a:off x="2982" y="1710"/>
              <a:ext cx="2382" cy="462"/>
            </a:xfrm>
            <a:custGeom>
              <a:avLst/>
              <a:gdLst/>
              <a:ahLst/>
              <a:cxnLst/>
              <a:rect l="l" t="t" r="r" b="b"/>
              <a:pathLst>
                <a:path w="2382" h="462" extrusionOk="0">
                  <a:moveTo>
                    <a:pt x="0" y="462"/>
                  </a:moveTo>
                  <a:lnTo>
                    <a:pt x="288" y="42"/>
                  </a:lnTo>
                  <a:lnTo>
                    <a:pt x="2058" y="0"/>
                  </a:lnTo>
                  <a:lnTo>
                    <a:pt x="2382" y="402"/>
                  </a:lnTo>
                  <a:lnTo>
                    <a:pt x="0" y="462"/>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183" name="Google Shape;1183;p71"/>
            <p:cNvSpPr/>
            <p:nvPr/>
          </p:nvSpPr>
          <p:spPr>
            <a:xfrm>
              <a:off x="2916" y="2184"/>
              <a:ext cx="114" cy="41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84" name="Google Shape;1184;p71"/>
            <p:cNvCxnSpPr/>
            <p:nvPr/>
          </p:nvCxnSpPr>
          <p:spPr>
            <a:xfrm rot="10800000">
              <a:off x="2940"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5" name="Google Shape;1185;p71"/>
            <p:cNvCxnSpPr/>
            <p:nvPr/>
          </p:nvCxnSpPr>
          <p:spPr>
            <a:xfrm rot="10800000">
              <a:off x="2976"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6" name="Google Shape;1186;p71"/>
            <p:cNvCxnSpPr/>
            <p:nvPr/>
          </p:nvCxnSpPr>
          <p:spPr>
            <a:xfrm rot="10800000">
              <a:off x="3012"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7" name="Google Shape;1187;p71"/>
            <p:cNvCxnSpPr/>
            <p:nvPr/>
          </p:nvCxnSpPr>
          <p:spPr>
            <a:xfrm>
              <a:off x="1884" y="2472"/>
              <a:ext cx="2298" cy="0"/>
            </a:xfrm>
            <a:prstGeom prst="straightConnector1">
              <a:avLst/>
            </a:prstGeom>
            <a:noFill/>
            <a:ln w="28575" cap="flat" cmpd="sng">
              <a:solidFill>
                <a:srgbClr val="0066FF"/>
              </a:solidFill>
              <a:prstDash val="solid"/>
              <a:round/>
              <a:headEnd type="none" w="med" len="med"/>
              <a:tailEnd type="none" w="med" len="med"/>
            </a:ln>
          </p:spPr>
        </p:cxnSp>
        <p:cxnSp>
          <p:nvCxnSpPr>
            <p:cNvPr id="1188" name="Google Shape;1188;p71"/>
            <p:cNvCxnSpPr/>
            <p:nvPr/>
          </p:nvCxnSpPr>
          <p:spPr>
            <a:xfrm>
              <a:off x="456" y="2160"/>
              <a:ext cx="438" cy="210"/>
            </a:xfrm>
            <a:prstGeom prst="straightConnector1">
              <a:avLst/>
            </a:prstGeom>
            <a:noFill/>
            <a:ln w="28575" cap="flat" cmpd="sng">
              <a:solidFill>
                <a:schemeClr val="dk1"/>
              </a:solidFill>
              <a:prstDash val="solid"/>
              <a:round/>
              <a:headEnd type="none" w="med" len="med"/>
              <a:tailEnd type="none" w="med" len="med"/>
            </a:ln>
          </p:spPr>
        </p:cxnSp>
        <p:cxnSp>
          <p:nvCxnSpPr>
            <p:cNvPr id="1189" name="Google Shape;1189;p71"/>
            <p:cNvCxnSpPr/>
            <p:nvPr/>
          </p:nvCxnSpPr>
          <p:spPr>
            <a:xfrm flipH="1">
              <a:off x="4890" y="2046"/>
              <a:ext cx="606" cy="318"/>
            </a:xfrm>
            <a:prstGeom prst="straightConnector1">
              <a:avLst/>
            </a:prstGeom>
            <a:noFill/>
            <a:ln w="28575" cap="flat" cmpd="sng">
              <a:solidFill>
                <a:schemeClr val="dk1"/>
              </a:solidFill>
              <a:prstDash val="solid"/>
              <a:round/>
              <a:headEnd type="none" w="med" len="med"/>
              <a:tailEnd type="none" w="med" len="med"/>
            </a:ln>
          </p:spPr>
        </p:cxnSp>
        <p:cxnSp>
          <p:nvCxnSpPr>
            <p:cNvPr id="1190" name="Google Shape;1190;p71"/>
            <p:cNvCxnSpPr/>
            <p:nvPr/>
          </p:nvCxnSpPr>
          <p:spPr>
            <a:xfrm>
              <a:off x="876" y="1788"/>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1" name="Google Shape;1191;p71"/>
            <p:cNvCxnSpPr/>
            <p:nvPr/>
          </p:nvCxnSpPr>
          <p:spPr>
            <a:xfrm>
              <a:off x="1158" y="179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2" name="Google Shape;1192;p71"/>
            <p:cNvCxnSpPr/>
            <p:nvPr/>
          </p:nvCxnSpPr>
          <p:spPr>
            <a:xfrm>
              <a:off x="1452" y="1782"/>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3" name="Google Shape;1193;p71"/>
            <p:cNvCxnSpPr/>
            <p:nvPr/>
          </p:nvCxnSpPr>
          <p:spPr>
            <a:xfrm>
              <a:off x="1746" y="1782"/>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4" name="Google Shape;1194;p71"/>
            <p:cNvCxnSpPr/>
            <p:nvPr/>
          </p:nvCxnSpPr>
          <p:spPr>
            <a:xfrm>
              <a:off x="2040" y="176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5" name="Google Shape;1195;p71"/>
            <p:cNvCxnSpPr/>
            <p:nvPr/>
          </p:nvCxnSpPr>
          <p:spPr>
            <a:xfrm>
              <a:off x="2352" y="1776"/>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6" name="Google Shape;1196;p71"/>
            <p:cNvCxnSpPr/>
            <p:nvPr/>
          </p:nvCxnSpPr>
          <p:spPr>
            <a:xfrm>
              <a:off x="2628" y="1770"/>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7" name="Google Shape;1197;p71"/>
            <p:cNvCxnSpPr/>
            <p:nvPr/>
          </p:nvCxnSpPr>
          <p:spPr>
            <a:xfrm>
              <a:off x="3288" y="176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8" name="Google Shape;1198;p71"/>
            <p:cNvCxnSpPr/>
            <p:nvPr/>
          </p:nvCxnSpPr>
          <p:spPr>
            <a:xfrm>
              <a:off x="3570" y="1758"/>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9" name="Google Shape;1199;p71"/>
            <p:cNvCxnSpPr/>
            <p:nvPr/>
          </p:nvCxnSpPr>
          <p:spPr>
            <a:xfrm>
              <a:off x="3864" y="1746"/>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0" name="Google Shape;1200;p71"/>
            <p:cNvCxnSpPr/>
            <p:nvPr/>
          </p:nvCxnSpPr>
          <p:spPr>
            <a:xfrm>
              <a:off x="4158" y="1746"/>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1" name="Google Shape;1201;p71"/>
            <p:cNvCxnSpPr/>
            <p:nvPr/>
          </p:nvCxnSpPr>
          <p:spPr>
            <a:xfrm>
              <a:off x="4452" y="1728"/>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2" name="Google Shape;1202;p71"/>
            <p:cNvCxnSpPr/>
            <p:nvPr/>
          </p:nvCxnSpPr>
          <p:spPr>
            <a:xfrm>
              <a:off x="4752" y="1734"/>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3" name="Google Shape;1203;p71"/>
            <p:cNvCxnSpPr/>
            <p:nvPr/>
          </p:nvCxnSpPr>
          <p:spPr>
            <a:xfrm>
              <a:off x="5040" y="1728"/>
              <a:ext cx="0" cy="414"/>
            </a:xfrm>
            <a:prstGeom prst="straightConnector1">
              <a:avLst/>
            </a:prstGeom>
            <a:noFill/>
            <a:ln w="38100" cap="flat" cmpd="sng">
              <a:solidFill>
                <a:schemeClr val="dk1"/>
              </a:solidFill>
              <a:prstDash val="solid"/>
              <a:round/>
              <a:headEnd type="none" w="med" len="med"/>
              <a:tailEnd type="none" w="med" len="med"/>
            </a:ln>
          </p:spPr>
        </p:cxnSp>
        <p:grpSp>
          <p:nvGrpSpPr>
            <p:cNvPr id="1204" name="Google Shape;1204;p71"/>
            <p:cNvGrpSpPr/>
            <p:nvPr/>
          </p:nvGrpSpPr>
          <p:grpSpPr>
            <a:xfrm rot="-954544">
              <a:off x="242" y="2360"/>
              <a:ext cx="224" cy="140"/>
              <a:chOff x="1143" y="2256"/>
              <a:chExt cx="224" cy="140"/>
            </a:xfrm>
          </p:grpSpPr>
          <p:cxnSp>
            <p:nvCxnSpPr>
              <p:cNvPr id="1205" name="Google Shape;1205;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6" name="Google Shape;1206;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7" name="Google Shape;1207;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8" name="Google Shape;1208;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9" name="Google Shape;1209;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10" name="Google Shape;1210;p71"/>
            <p:cNvGrpSpPr/>
            <p:nvPr/>
          </p:nvGrpSpPr>
          <p:grpSpPr>
            <a:xfrm rot="-931956">
              <a:off x="438" y="2349"/>
              <a:ext cx="277" cy="138"/>
              <a:chOff x="1344" y="2303"/>
              <a:chExt cx="277" cy="138"/>
            </a:xfrm>
          </p:grpSpPr>
          <p:cxnSp>
            <p:nvCxnSpPr>
              <p:cNvPr id="1211" name="Google Shape;1211;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2" name="Google Shape;1212;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3" name="Google Shape;1213;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4" name="Google Shape;1214;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5" name="Google Shape;1215;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16" name="Google Shape;1216;p71"/>
            <p:cNvGrpSpPr/>
            <p:nvPr/>
          </p:nvGrpSpPr>
          <p:grpSpPr>
            <a:xfrm rot="-954544">
              <a:off x="2204" y="2558"/>
              <a:ext cx="224" cy="140"/>
              <a:chOff x="1143" y="2256"/>
              <a:chExt cx="224" cy="140"/>
            </a:xfrm>
          </p:grpSpPr>
          <p:cxnSp>
            <p:nvCxnSpPr>
              <p:cNvPr id="1217" name="Google Shape;1217;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8" name="Google Shape;1218;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9" name="Google Shape;1219;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0" name="Google Shape;1220;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1" name="Google Shape;1221;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22" name="Google Shape;1222;p71"/>
            <p:cNvGrpSpPr/>
            <p:nvPr/>
          </p:nvGrpSpPr>
          <p:grpSpPr>
            <a:xfrm rot="-506258">
              <a:off x="2409" y="2580"/>
              <a:ext cx="277" cy="138"/>
              <a:chOff x="1344" y="2303"/>
              <a:chExt cx="277" cy="138"/>
            </a:xfrm>
          </p:grpSpPr>
          <p:cxnSp>
            <p:nvCxnSpPr>
              <p:cNvPr id="1223" name="Google Shape;1223;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4" name="Google Shape;1224;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5" name="Google Shape;1225;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6" name="Google Shape;1226;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7" name="Google Shape;1227;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28" name="Google Shape;1228;p71"/>
            <p:cNvGrpSpPr/>
            <p:nvPr/>
          </p:nvGrpSpPr>
          <p:grpSpPr>
            <a:xfrm rot="-954544">
              <a:off x="4943" y="2351"/>
              <a:ext cx="224" cy="140"/>
              <a:chOff x="1143" y="2256"/>
              <a:chExt cx="224" cy="140"/>
            </a:xfrm>
          </p:grpSpPr>
          <p:cxnSp>
            <p:nvCxnSpPr>
              <p:cNvPr id="1229" name="Google Shape;1229;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0" name="Google Shape;1230;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1" name="Google Shape;1231;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2" name="Google Shape;1232;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3" name="Google Shape;1233;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34" name="Google Shape;1234;p71"/>
            <p:cNvGrpSpPr/>
            <p:nvPr/>
          </p:nvGrpSpPr>
          <p:grpSpPr>
            <a:xfrm rot="-931956">
              <a:off x="5142" y="2334"/>
              <a:ext cx="277" cy="138"/>
              <a:chOff x="1344" y="2303"/>
              <a:chExt cx="277" cy="138"/>
            </a:xfrm>
          </p:grpSpPr>
          <p:cxnSp>
            <p:nvCxnSpPr>
              <p:cNvPr id="1235" name="Google Shape;1235;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6" name="Google Shape;1236;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7" name="Google Shape;1237;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8" name="Google Shape;1238;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9" name="Google Shape;1239;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sp>
        <p:nvSpPr>
          <p:cNvPr id="1240" name="Google Shape;1240;p7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177"/>
                                        </p:tgtEl>
                                        <p:attrNameLst>
                                          <p:attrName>style.visibility</p:attrName>
                                        </p:attrNameLst>
                                      </p:cBhvr>
                                      <p:to>
                                        <p:strVal val="visible"/>
                                      </p:to>
                                    </p:set>
                                    <p:anim calcmode="lin" valueType="num">
                                      <p:cBhvr additive="base">
                                        <p:cTn id="11" dur="500"/>
                                        <p:tgtEl>
                                          <p:spTgt spid="117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76"/>
                                        </p:tgtEl>
                                        <p:attrNameLst>
                                          <p:attrName>style.visibility</p:attrName>
                                        </p:attrNameLst>
                                      </p:cBhvr>
                                      <p:to>
                                        <p:strVal val="visible"/>
                                      </p:to>
                                    </p:set>
                                    <p:anim calcmode="lin" valueType="num">
                                      <p:cBhvr additive="base">
                                        <p:cTn id="16" dur="500"/>
                                        <p:tgtEl>
                                          <p:spTgt spid="1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72" descr="SCOUR"/>
          <p:cNvPicPr preferRelativeResize="0"/>
          <p:nvPr/>
        </p:nvPicPr>
        <p:blipFill rotWithShape="1">
          <a:blip r:embed="rId3">
            <a:alphaModFix/>
          </a:blip>
          <a:srcRect t="14084" b="11988"/>
          <a:stretch/>
        </p:blipFill>
        <p:spPr>
          <a:xfrm>
            <a:off x="20" y="10"/>
            <a:ext cx="9143980" cy="5069932"/>
          </a:xfrm>
          <a:prstGeom prst="rect">
            <a:avLst/>
          </a:prstGeom>
          <a:solidFill>
            <a:srgbClr val="FFFFFF"/>
          </a:solidFill>
          <a:ln>
            <a:noFill/>
          </a:ln>
        </p:spPr>
      </p:pic>
      <p:sp>
        <p:nvSpPr>
          <p:cNvPr id="1247" name="Google Shape;1247;p72"/>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3200"/>
              <a:buNone/>
            </a:pPr>
            <a:r>
              <a:rPr lang="en-US"/>
              <a:t>BF74710 – Berland River</a:t>
            </a:r>
            <a:endParaRPr/>
          </a:p>
        </p:txBody>
      </p:sp>
      <p:sp>
        <p:nvSpPr>
          <p:cNvPr id="1248" name="Google Shape;1248;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7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Local Scour Profile</a:t>
            </a:r>
            <a:endParaRPr/>
          </a:p>
        </p:txBody>
      </p:sp>
      <p:grpSp>
        <p:nvGrpSpPr>
          <p:cNvPr id="1255" name="Google Shape;1255;p73"/>
          <p:cNvGrpSpPr/>
          <p:nvPr/>
        </p:nvGrpSpPr>
        <p:grpSpPr>
          <a:xfrm>
            <a:off x="1026915" y="1715077"/>
            <a:ext cx="6594475" cy="1331912"/>
            <a:chOff x="858" y="1363"/>
            <a:chExt cx="4674" cy="839"/>
          </a:xfrm>
        </p:grpSpPr>
        <p:sp>
          <p:nvSpPr>
            <p:cNvPr id="1256" name="Google Shape;1256;p73"/>
            <p:cNvSpPr/>
            <p:nvPr/>
          </p:nvSpPr>
          <p:spPr>
            <a:xfrm>
              <a:off x="858" y="1363"/>
              <a:ext cx="4674" cy="236"/>
            </a:xfrm>
            <a:custGeom>
              <a:avLst/>
              <a:gdLst/>
              <a:ahLst/>
              <a:cxnLst/>
              <a:rect l="l" t="t" r="r" b="b"/>
              <a:pathLst>
                <a:path w="4674" h="236" extrusionOk="0">
                  <a:moveTo>
                    <a:pt x="0" y="107"/>
                  </a:moveTo>
                  <a:cubicBezTo>
                    <a:pt x="199" y="102"/>
                    <a:pt x="398" y="97"/>
                    <a:pt x="564" y="95"/>
                  </a:cubicBezTo>
                  <a:cubicBezTo>
                    <a:pt x="730" y="93"/>
                    <a:pt x="827" y="95"/>
                    <a:pt x="996" y="95"/>
                  </a:cubicBezTo>
                  <a:cubicBezTo>
                    <a:pt x="1165" y="95"/>
                    <a:pt x="1443" y="96"/>
                    <a:pt x="1578" y="95"/>
                  </a:cubicBezTo>
                  <a:cubicBezTo>
                    <a:pt x="1713" y="94"/>
                    <a:pt x="1745" y="93"/>
                    <a:pt x="1806" y="89"/>
                  </a:cubicBezTo>
                  <a:cubicBezTo>
                    <a:pt x="1867" y="85"/>
                    <a:pt x="1908" y="79"/>
                    <a:pt x="1944" y="71"/>
                  </a:cubicBezTo>
                  <a:cubicBezTo>
                    <a:pt x="1980" y="63"/>
                    <a:pt x="1995" y="52"/>
                    <a:pt x="2022" y="41"/>
                  </a:cubicBezTo>
                  <a:cubicBezTo>
                    <a:pt x="2049" y="30"/>
                    <a:pt x="2076" y="0"/>
                    <a:pt x="2106" y="5"/>
                  </a:cubicBezTo>
                  <a:cubicBezTo>
                    <a:pt x="2136" y="10"/>
                    <a:pt x="2169" y="45"/>
                    <a:pt x="2202" y="71"/>
                  </a:cubicBezTo>
                  <a:cubicBezTo>
                    <a:pt x="2235" y="97"/>
                    <a:pt x="2278" y="138"/>
                    <a:pt x="2304" y="161"/>
                  </a:cubicBezTo>
                  <a:cubicBezTo>
                    <a:pt x="2330" y="184"/>
                    <a:pt x="2341" y="198"/>
                    <a:pt x="2358" y="209"/>
                  </a:cubicBezTo>
                  <a:cubicBezTo>
                    <a:pt x="2375" y="220"/>
                    <a:pt x="2384" y="224"/>
                    <a:pt x="2406" y="227"/>
                  </a:cubicBezTo>
                  <a:cubicBezTo>
                    <a:pt x="2428" y="230"/>
                    <a:pt x="2461" y="236"/>
                    <a:pt x="2490" y="227"/>
                  </a:cubicBezTo>
                  <a:cubicBezTo>
                    <a:pt x="2519" y="218"/>
                    <a:pt x="2549" y="190"/>
                    <a:pt x="2580" y="173"/>
                  </a:cubicBezTo>
                  <a:cubicBezTo>
                    <a:pt x="2611" y="156"/>
                    <a:pt x="2647" y="137"/>
                    <a:pt x="2676" y="125"/>
                  </a:cubicBezTo>
                  <a:cubicBezTo>
                    <a:pt x="2705" y="113"/>
                    <a:pt x="2715" y="104"/>
                    <a:pt x="2754" y="101"/>
                  </a:cubicBezTo>
                  <a:cubicBezTo>
                    <a:pt x="2793" y="98"/>
                    <a:pt x="2835" y="106"/>
                    <a:pt x="2910" y="107"/>
                  </a:cubicBezTo>
                  <a:cubicBezTo>
                    <a:pt x="2985" y="108"/>
                    <a:pt x="3084" y="107"/>
                    <a:pt x="3204" y="107"/>
                  </a:cubicBezTo>
                  <a:cubicBezTo>
                    <a:pt x="3324" y="107"/>
                    <a:pt x="3385" y="105"/>
                    <a:pt x="3630" y="107"/>
                  </a:cubicBezTo>
                  <a:cubicBezTo>
                    <a:pt x="3875" y="109"/>
                    <a:pt x="4274" y="114"/>
                    <a:pt x="4674" y="119"/>
                  </a:cubicBezTo>
                </a:path>
              </a:pathLst>
            </a:custGeom>
            <a:noFill/>
            <a:ln w="38100" cap="flat" cmpd="sng">
              <a:solidFill>
                <a:schemeClr val="accent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257" name="Google Shape;1257;p73"/>
            <p:cNvGrpSpPr/>
            <p:nvPr/>
          </p:nvGrpSpPr>
          <p:grpSpPr>
            <a:xfrm>
              <a:off x="1260" y="1470"/>
              <a:ext cx="522" cy="732"/>
              <a:chOff x="1260" y="1470"/>
              <a:chExt cx="522" cy="732"/>
            </a:xfrm>
          </p:grpSpPr>
          <p:sp>
            <p:nvSpPr>
              <p:cNvPr id="1258" name="Google Shape;1258;p73"/>
              <p:cNvSpPr/>
              <p:nvPr/>
            </p:nvSpPr>
            <p:spPr>
              <a:xfrm>
                <a:off x="1560" y="1470"/>
                <a:ext cx="222" cy="684"/>
              </a:xfrm>
              <a:custGeom>
                <a:avLst/>
                <a:gdLst/>
                <a:ahLst/>
                <a:cxnLst/>
                <a:rect l="l" t="t" r="r" b="b"/>
                <a:pathLst>
                  <a:path w="222" h="684" extrusionOk="0">
                    <a:moveTo>
                      <a:pt x="0" y="684"/>
                    </a:moveTo>
                    <a:cubicBezTo>
                      <a:pt x="34" y="628"/>
                      <a:pt x="69" y="572"/>
                      <a:pt x="96" y="516"/>
                    </a:cubicBezTo>
                    <a:cubicBezTo>
                      <a:pt x="123" y="460"/>
                      <a:pt x="143" y="409"/>
                      <a:pt x="162" y="348"/>
                    </a:cubicBezTo>
                    <a:cubicBezTo>
                      <a:pt x="181" y="287"/>
                      <a:pt x="200" y="208"/>
                      <a:pt x="210" y="150"/>
                    </a:cubicBezTo>
                    <a:cubicBezTo>
                      <a:pt x="220" y="92"/>
                      <a:pt x="221" y="46"/>
                      <a:pt x="222" y="0"/>
                    </a:cubicBezTo>
                  </a:path>
                </a:pathLst>
              </a:custGeom>
              <a:noFill/>
              <a:ln w="38100" cap="flat" cmpd="sng">
                <a:solidFill>
                  <a:schemeClr val="accent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259" name="Google Shape;1259;p73"/>
              <p:cNvCxnSpPr/>
              <p:nvPr/>
            </p:nvCxnSpPr>
            <p:spPr>
              <a:xfrm>
                <a:off x="1266" y="1476"/>
                <a:ext cx="0" cy="726"/>
              </a:xfrm>
              <a:prstGeom prst="straightConnector1">
                <a:avLst/>
              </a:prstGeom>
              <a:noFill/>
              <a:ln w="38100" cap="flat" cmpd="sng">
                <a:solidFill>
                  <a:schemeClr val="accent3"/>
                </a:solidFill>
                <a:prstDash val="solid"/>
                <a:round/>
                <a:headEnd type="none" w="med" len="med"/>
                <a:tailEnd type="none" w="med" len="med"/>
              </a:ln>
            </p:spPr>
          </p:cxnSp>
          <p:cxnSp>
            <p:nvCxnSpPr>
              <p:cNvPr id="1260" name="Google Shape;1260;p73"/>
              <p:cNvCxnSpPr/>
              <p:nvPr/>
            </p:nvCxnSpPr>
            <p:spPr>
              <a:xfrm>
                <a:off x="1260" y="2148"/>
                <a:ext cx="306" cy="0"/>
              </a:xfrm>
              <a:prstGeom prst="straightConnector1">
                <a:avLst/>
              </a:prstGeom>
              <a:noFill/>
              <a:ln w="28575" cap="flat" cmpd="sng">
                <a:solidFill>
                  <a:schemeClr val="accent3"/>
                </a:solidFill>
                <a:prstDash val="solid"/>
                <a:round/>
                <a:headEnd type="none" w="med" len="med"/>
                <a:tailEnd type="stealth" w="med" len="med"/>
              </a:ln>
            </p:spPr>
          </p:cxnSp>
          <p:cxnSp>
            <p:nvCxnSpPr>
              <p:cNvPr id="1261" name="Google Shape;1261;p73"/>
              <p:cNvCxnSpPr/>
              <p:nvPr/>
            </p:nvCxnSpPr>
            <p:spPr>
              <a:xfrm>
                <a:off x="1266" y="2052"/>
                <a:ext cx="366" cy="0"/>
              </a:xfrm>
              <a:prstGeom prst="straightConnector1">
                <a:avLst/>
              </a:prstGeom>
              <a:noFill/>
              <a:ln w="28575" cap="flat" cmpd="sng">
                <a:solidFill>
                  <a:schemeClr val="accent3"/>
                </a:solidFill>
                <a:prstDash val="solid"/>
                <a:round/>
                <a:headEnd type="none" w="med" len="med"/>
                <a:tailEnd type="stealth" w="med" len="med"/>
              </a:ln>
            </p:spPr>
          </p:cxnSp>
          <p:cxnSp>
            <p:nvCxnSpPr>
              <p:cNvPr id="1262" name="Google Shape;1262;p73"/>
              <p:cNvCxnSpPr/>
              <p:nvPr/>
            </p:nvCxnSpPr>
            <p:spPr>
              <a:xfrm>
                <a:off x="1260" y="1926"/>
                <a:ext cx="426" cy="0"/>
              </a:xfrm>
              <a:prstGeom prst="straightConnector1">
                <a:avLst/>
              </a:prstGeom>
              <a:noFill/>
              <a:ln w="28575" cap="flat" cmpd="sng">
                <a:solidFill>
                  <a:schemeClr val="accent3"/>
                </a:solidFill>
                <a:prstDash val="solid"/>
                <a:round/>
                <a:headEnd type="none" w="med" len="med"/>
                <a:tailEnd type="stealth" w="med" len="med"/>
              </a:ln>
            </p:spPr>
          </p:cxnSp>
          <p:cxnSp>
            <p:nvCxnSpPr>
              <p:cNvPr id="1263" name="Google Shape;1263;p73"/>
              <p:cNvCxnSpPr/>
              <p:nvPr/>
            </p:nvCxnSpPr>
            <p:spPr>
              <a:xfrm>
                <a:off x="1266" y="1800"/>
                <a:ext cx="468" cy="0"/>
              </a:xfrm>
              <a:prstGeom prst="straightConnector1">
                <a:avLst/>
              </a:prstGeom>
              <a:noFill/>
              <a:ln w="28575" cap="flat" cmpd="sng">
                <a:solidFill>
                  <a:schemeClr val="accent3"/>
                </a:solidFill>
                <a:prstDash val="solid"/>
                <a:round/>
                <a:headEnd type="none" w="med" len="med"/>
                <a:tailEnd type="stealth" w="med" len="med"/>
              </a:ln>
            </p:spPr>
          </p:cxnSp>
          <p:cxnSp>
            <p:nvCxnSpPr>
              <p:cNvPr id="1264" name="Google Shape;1264;p73"/>
              <p:cNvCxnSpPr/>
              <p:nvPr/>
            </p:nvCxnSpPr>
            <p:spPr>
              <a:xfrm>
                <a:off x="1260" y="1680"/>
                <a:ext cx="498" cy="0"/>
              </a:xfrm>
              <a:prstGeom prst="straightConnector1">
                <a:avLst/>
              </a:prstGeom>
              <a:noFill/>
              <a:ln w="28575" cap="flat" cmpd="sng">
                <a:solidFill>
                  <a:schemeClr val="accent3"/>
                </a:solidFill>
                <a:prstDash val="solid"/>
                <a:round/>
                <a:headEnd type="none" w="med" len="med"/>
                <a:tailEnd type="stealth" w="med" len="med"/>
              </a:ln>
            </p:spPr>
          </p:cxnSp>
          <p:cxnSp>
            <p:nvCxnSpPr>
              <p:cNvPr id="1265" name="Google Shape;1265;p73"/>
              <p:cNvCxnSpPr/>
              <p:nvPr/>
            </p:nvCxnSpPr>
            <p:spPr>
              <a:xfrm>
                <a:off x="1272" y="1548"/>
                <a:ext cx="510" cy="0"/>
              </a:xfrm>
              <a:prstGeom prst="straightConnector1">
                <a:avLst/>
              </a:prstGeom>
              <a:noFill/>
              <a:ln w="28575" cap="flat" cmpd="sng">
                <a:solidFill>
                  <a:schemeClr val="accent3"/>
                </a:solidFill>
                <a:prstDash val="solid"/>
                <a:round/>
                <a:headEnd type="none" w="med" len="med"/>
                <a:tailEnd type="stealth" w="med" len="med"/>
              </a:ln>
            </p:spPr>
          </p:cxnSp>
        </p:grpSp>
      </p:grpSp>
      <p:grpSp>
        <p:nvGrpSpPr>
          <p:cNvPr id="1266" name="Google Shape;1266;p73"/>
          <p:cNvGrpSpPr/>
          <p:nvPr/>
        </p:nvGrpSpPr>
        <p:grpSpPr>
          <a:xfrm>
            <a:off x="2550915" y="2029402"/>
            <a:ext cx="3886200" cy="1512887"/>
            <a:chOff x="1938" y="1561"/>
            <a:chExt cx="2754" cy="953"/>
          </a:xfrm>
        </p:grpSpPr>
        <p:sp>
          <p:nvSpPr>
            <p:cNvPr id="1267" name="Google Shape;1267;p73"/>
            <p:cNvSpPr/>
            <p:nvPr/>
          </p:nvSpPr>
          <p:spPr>
            <a:xfrm>
              <a:off x="1938" y="1923"/>
              <a:ext cx="2754" cy="119"/>
            </a:xfrm>
            <a:custGeom>
              <a:avLst/>
              <a:gdLst/>
              <a:ahLst/>
              <a:cxnLst/>
              <a:rect l="l" t="t" r="r" b="b"/>
              <a:pathLst>
                <a:path w="2754" h="119" extrusionOk="0">
                  <a:moveTo>
                    <a:pt x="0" y="3"/>
                  </a:moveTo>
                  <a:cubicBezTo>
                    <a:pt x="237" y="5"/>
                    <a:pt x="475" y="8"/>
                    <a:pt x="588" y="9"/>
                  </a:cubicBezTo>
                  <a:cubicBezTo>
                    <a:pt x="701" y="10"/>
                    <a:pt x="642" y="7"/>
                    <a:pt x="678" y="9"/>
                  </a:cubicBezTo>
                  <a:cubicBezTo>
                    <a:pt x="714" y="11"/>
                    <a:pt x="763" y="12"/>
                    <a:pt x="804" y="21"/>
                  </a:cubicBezTo>
                  <a:cubicBezTo>
                    <a:pt x="845" y="30"/>
                    <a:pt x="894" y="51"/>
                    <a:pt x="924" y="63"/>
                  </a:cubicBezTo>
                  <a:cubicBezTo>
                    <a:pt x="954" y="75"/>
                    <a:pt x="967" y="85"/>
                    <a:pt x="984" y="93"/>
                  </a:cubicBezTo>
                  <a:cubicBezTo>
                    <a:pt x="1001" y="101"/>
                    <a:pt x="1008" y="107"/>
                    <a:pt x="1026" y="111"/>
                  </a:cubicBezTo>
                  <a:cubicBezTo>
                    <a:pt x="1044" y="115"/>
                    <a:pt x="1065" y="119"/>
                    <a:pt x="1092" y="117"/>
                  </a:cubicBezTo>
                  <a:cubicBezTo>
                    <a:pt x="1119" y="115"/>
                    <a:pt x="1153" y="110"/>
                    <a:pt x="1188" y="99"/>
                  </a:cubicBezTo>
                  <a:cubicBezTo>
                    <a:pt x="1223" y="88"/>
                    <a:pt x="1259" y="64"/>
                    <a:pt x="1302" y="51"/>
                  </a:cubicBezTo>
                  <a:cubicBezTo>
                    <a:pt x="1345" y="38"/>
                    <a:pt x="1402" y="29"/>
                    <a:pt x="1446" y="21"/>
                  </a:cubicBezTo>
                  <a:cubicBezTo>
                    <a:pt x="1490" y="13"/>
                    <a:pt x="1512" y="6"/>
                    <a:pt x="1566" y="3"/>
                  </a:cubicBezTo>
                  <a:cubicBezTo>
                    <a:pt x="1620" y="0"/>
                    <a:pt x="1572" y="1"/>
                    <a:pt x="1770" y="3"/>
                  </a:cubicBezTo>
                  <a:cubicBezTo>
                    <a:pt x="1968" y="5"/>
                    <a:pt x="2361" y="10"/>
                    <a:pt x="2754" y="15"/>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68" name="Google Shape;1268;p73"/>
            <p:cNvSpPr/>
            <p:nvPr/>
          </p:nvSpPr>
          <p:spPr>
            <a:xfrm>
              <a:off x="2316" y="2131"/>
              <a:ext cx="560" cy="379"/>
            </a:xfrm>
            <a:custGeom>
              <a:avLst/>
              <a:gdLst/>
              <a:ahLst/>
              <a:cxnLst/>
              <a:rect l="l" t="t" r="r" b="b"/>
              <a:pathLst>
                <a:path w="560" h="379" extrusionOk="0">
                  <a:moveTo>
                    <a:pt x="0" y="5"/>
                  </a:moveTo>
                  <a:cubicBezTo>
                    <a:pt x="82" y="2"/>
                    <a:pt x="165" y="0"/>
                    <a:pt x="228" y="5"/>
                  </a:cubicBezTo>
                  <a:cubicBezTo>
                    <a:pt x="291" y="10"/>
                    <a:pt x="339" y="23"/>
                    <a:pt x="378" y="35"/>
                  </a:cubicBezTo>
                  <a:cubicBezTo>
                    <a:pt x="417" y="47"/>
                    <a:pt x="440" y="60"/>
                    <a:pt x="462" y="77"/>
                  </a:cubicBezTo>
                  <a:cubicBezTo>
                    <a:pt x="484" y="94"/>
                    <a:pt x="495" y="112"/>
                    <a:pt x="510" y="137"/>
                  </a:cubicBezTo>
                  <a:cubicBezTo>
                    <a:pt x="525" y="162"/>
                    <a:pt x="544" y="200"/>
                    <a:pt x="552" y="227"/>
                  </a:cubicBezTo>
                  <a:cubicBezTo>
                    <a:pt x="560" y="254"/>
                    <a:pt x="559" y="280"/>
                    <a:pt x="558" y="299"/>
                  </a:cubicBezTo>
                  <a:cubicBezTo>
                    <a:pt x="557" y="318"/>
                    <a:pt x="553" y="329"/>
                    <a:pt x="546" y="341"/>
                  </a:cubicBezTo>
                  <a:cubicBezTo>
                    <a:pt x="539" y="353"/>
                    <a:pt x="539" y="366"/>
                    <a:pt x="516" y="371"/>
                  </a:cubicBezTo>
                  <a:cubicBezTo>
                    <a:pt x="493" y="376"/>
                    <a:pt x="435" y="379"/>
                    <a:pt x="408" y="371"/>
                  </a:cubicBezTo>
                  <a:cubicBezTo>
                    <a:pt x="381" y="363"/>
                    <a:pt x="374" y="341"/>
                    <a:pt x="354" y="323"/>
                  </a:cubicBezTo>
                  <a:cubicBezTo>
                    <a:pt x="334" y="305"/>
                    <a:pt x="314" y="285"/>
                    <a:pt x="288" y="263"/>
                  </a:cubicBezTo>
                  <a:cubicBezTo>
                    <a:pt x="262" y="241"/>
                    <a:pt x="230" y="216"/>
                    <a:pt x="198" y="191"/>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69" name="Google Shape;1269;p73"/>
            <p:cNvSpPr/>
            <p:nvPr/>
          </p:nvSpPr>
          <p:spPr>
            <a:xfrm>
              <a:off x="3342" y="2411"/>
              <a:ext cx="498" cy="103"/>
            </a:xfrm>
            <a:custGeom>
              <a:avLst/>
              <a:gdLst/>
              <a:ahLst/>
              <a:cxnLst/>
              <a:rect l="l" t="t" r="r" b="b"/>
              <a:pathLst>
                <a:path w="498" h="103" extrusionOk="0">
                  <a:moveTo>
                    <a:pt x="0" y="103"/>
                  </a:moveTo>
                  <a:cubicBezTo>
                    <a:pt x="36" y="76"/>
                    <a:pt x="72" y="50"/>
                    <a:pt x="108" y="33"/>
                  </a:cubicBezTo>
                  <a:cubicBezTo>
                    <a:pt x="144" y="16"/>
                    <a:pt x="170" y="3"/>
                    <a:pt x="216" y="1"/>
                  </a:cubicBezTo>
                  <a:cubicBezTo>
                    <a:pt x="262" y="0"/>
                    <a:pt x="337" y="8"/>
                    <a:pt x="384" y="25"/>
                  </a:cubicBezTo>
                  <a:cubicBezTo>
                    <a:pt x="431" y="42"/>
                    <a:pt x="474" y="87"/>
                    <a:pt x="498" y="103"/>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0" name="Google Shape;1270;p73"/>
            <p:cNvSpPr/>
            <p:nvPr/>
          </p:nvSpPr>
          <p:spPr>
            <a:xfrm>
              <a:off x="3732" y="2214"/>
              <a:ext cx="528" cy="120"/>
            </a:xfrm>
            <a:custGeom>
              <a:avLst/>
              <a:gdLst/>
              <a:ahLst/>
              <a:cxnLst/>
              <a:rect l="l" t="t" r="r" b="b"/>
              <a:pathLst>
                <a:path w="528" h="120" extrusionOk="0">
                  <a:moveTo>
                    <a:pt x="0" y="90"/>
                  </a:moveTo>
                  <a:cubicBezTo>
                    <a:pt x="21" y="79"/>
                    <a:pt x="85" y="39"/>
                    <a:pt x="126" y="24"/>
                  </a:cubicBezTo>
                  <a:cubicBezTo>
                    <a:pt x="167" y="9"/>
                    <a:pt x="198" y="0"/>
                    <a:pt x="246" y="0"/>
                  </a:cubicBezTo>
                  <a:cubicBezTo>
                    <a:pt x="294" y="0"/>
                    <a:pt x="367" y="7"/>
                    <a:pt x="414" y="27"/>
                  </a:cubicBezTo>
                  <a:cubicBezTo>
                    <a:pt x="461" y="47"/>
                    <a:pt x="504" y="101"/>
                    <a:pt x="528" y="120"/>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1" name="Google Shape;1271;p73"/>
            <p:cNvSpPr/>
            <p:nvPr/>
          </p:nvSpPr>
          <p:spPr>
            <a:xfrm>
              <a:off x="4134" y="1999"/>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2" name="Google Shape;1272;p73"/>
            <p:cNvSpPr/>
            <p:nvPr/>
          </p:nvSpPr>
          <p:spPr>
            <a:xfrm>
              <a:off x="4131" y="1765"/>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3" name="Google Shape;1273;p73"/>
            <p:cNvSpPr/>
            <p:nvPr/>
          </p:nvSpPr>
          <p:spPr>
            <a:xfrm>
              <a:off x="4128" y="1561"/>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274" name="Google Shape;1274;p73"/>
          <p:cNvGrpSpPr/>
          <p:nvPr/>
        </p:nvGrpSpPr>
        <p:grpSpPr>
          <a:xfrm>
            <a:off x="3684390" y="1092777"/>
            <a:ext cx="2117725" cy="3859212"/>
            <a:chOff x="2742" y="971"/>
            <a:chExt cx="1500" cy="2431"/>
          </a:xfrm>
        </p:grpSpPr>
        <p:cxnSp>
          <p:nvCxnSpPr>
            <p:cNvPr id="1275" name="Google Shape;1275;p73"/>
            <p:cNvCxnSpPr/>
            <p:nvPr/>
          </p:nvCxnSpPr>
          <p:spPr>
            <a:xfrm>
              <a:off x="2976" y="990"/>
              <a:ext cx="0" cy="1776"/>
            </a:xfrm>
            <a:prstGeom prst="straightConnector1">
              <a:avLst/>
            </a:prstGeom>
            <a:noFill/>
            <a:ln w="38100" cap="flat" cmpd="sng">
              <a:solidFill>
                <a:schemeClr val="dk1"/>
              </a:solidFill>
              <a:prstDash val="solid"/>
              <a:round/>
              <a:headEnd type="none" w="med" len="med"/>
              <a:tailEnd type="none" w="med" len="med"/>
            </a:ln>
          </p:spPr>
        </p:cxnSp>
        <p:cxnSp>
          <p:nvCxnSpPr>
            <p:cNvPr id="1276" name="Google Shape;1276;p73"/>
            <p:cNvCxnSpPr/>
            <p:nvPr/>
          </p:nvCxnSpPr>
          <p:spPr>
            <a:xfrm>
              <a:off x="4050" y="1020"/>
              <a:ext cx="0" cy="1200"/>
            </a:xfrm>
            <a:prstGeom prst="straightConnector1">
              <a:avLst/>
            </a:prstGeom>
            <a:noFill/>
            <a:ln w="38100" cap="flat" cmpd="sng">
              <a:solidFill>
                <a:schemeClr val="dk1"/>
              </a:solidFill>
              <a:prstDash val="solid"/>
              <a:round/>
              <a:headEnd type="none" w="med" len="med"/>
              <a:tailEnd type="none" w="med" len="med"/>
            </a:ln>
          </p:spPr>
        </p:cxnSp>
        <p:sp>
          <p:nvSpPr>
            <p:cNvPr id="1277" name="Google Shape;1277;p73"/>
            <p:cNvSpPr/>
            <p:nvPr/>
          </p:nvSpPr>
          <p:spPr>
            <a:xfrm>
              <a:off x="2742" y="3030"/>
              <a:ext cx="1500" cy="372"/>
            </a:xfrm>
            <a:custGeom>
              <a:avLst/>
              <a:gdLst/>
              <a:ahLst/>
              <a:cxnLst/>
              <a:rect l="l" t="t" r="r" b="b"/>
              <a:pathLst>
                <a:path w="1500" h="372" extrusionOk="0">
                  <a:moveTo>
                    <a:pt x="6" y="372"/>
                  </a:moveTo>
                  <a:lnTo>
                    <a:pt x="0" y="0"/>
                  </a:lnTo>
                  <a:lnTo>
                    <a:pt x="1500" y="0"/>
                  </a:lnTo>
                  <a:lnTo>
                    <a:pt x="1500" y="372"/>
                  </a:lnTo>
                </a:path>
              </a:pathLst>
            </a:custGeom>
            <a:noFill/>
            <a:ln w="38100" cap="flat" cmpd="sng">
              <a:solidFill>
                <a:schemeClr val="dk1"/>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278" name="Google Shape;1278;p73"/>
            <p:cNvCxnSpPr/>
            <p:nvPr/>
          </p:nvCxnSpPr>
          <p:spPr>
            <a:xfrm>
              <a:off x="2970" y="2754"/>
              <a:ext cx="0" cy="288"/>
            </a:xfrm>
            <a:prstGeom prst="straightConnector1">
              <a:avLst/>
            </a:prstGeom>
            <a:noFill/>
            <a:ln w="38100" cap="flat" cmpd="sng">
              <a:solidFill>
                <a:schemeClr val="dk1"/>
              </a:solidFill>
              <a:prstDash val="dash"/>
              <a:round/>
              <a:headEnd type="none" w="med" len="med"/>
              <a:tailEnd type="none" w="med" len="med"/>
            </a:ln>
          </p:spPr>
        </p:cxnSp>
        <p:cxnSp>
          <p:nvCxnSpPr>
            <p:cNvPr id="1279" name="Google Shape;1279;p73"/>
            <p:cNvCxnSpPr/>
            <p:nvPr/>
          </p:nvCxnSpPr>
          <p:spPr>
            <a:xfrm>
              <a:off x="4038" y="2220"/>
              <a:ext cx="0" cy="810"/>
            </a:xfrm>
            <a:prstGeom prst="straightConnector1">
              <a:avLst/>
            </a:prstGeom>
            <a:noFill/>
            <a:ln w="38100" cap="flat" cmpd="sng">
              <a:solidFill>
                <a:schemeClr val="dk1"/>
              </a:solidFill>
              <a:prstDash val="dash"/>
              <a:round/>
              <a:headEnd type="none" w="med" len="med"/>
              <a:tailEnd type="none" w="med" len="med"/>
            </a:ln>
          </p:spPr>
        </p:cxnSp>
        <p:sp>
          <p:nvSpPr>
            <p:cNvPr id="1280" name="Google Shape;1280;p73"/>
            <p:cNvSpPr/>
            <p:nvPr/>
          </p:nvSpPr>
          <p:spPr>
            <a:xfrm>
              <a:off x="2976" y="971"/>
              <a:ext cx="1074" cy="60"/>
            </a:xfrm>
            <a:custGeom>
              <a:avLst/>
              <a:gdLst/>
              <a:ahLst/>
              <a:cxnLst/>
              <a:rect l="l" t="t" r="r" b="b"/>
              <a:pathLst>
                <a:path w="1074" h="60" extrusionOk="0">
                  <a:moveTo>
                    <a:pt x="0" y="25"/>
                  </a:moveTo>
                  <a:cubicBezTo>
                    <a:pt x="7" y="13"/>
                    <a:pt x="14" y="2"/>
                    <a:pt x="30" y="1"/>
                  </a:cubicBezTo>
                  <a:cubicBezTo>
                    <a:pt x="46" y="0"/>
                    <a:pt x="79" y="13"/>
                    <a:pt x="99" y="19"/>
                  </a:cubicBezTo>
                  <a:cubicBezTo>
                    <a:pt x="119" y="25"/>
                    <a:pt x="132" y="40"/>
                    <a:pt x="150" y="40"/>
                  </a:cubicBezTo>
                  <a:cubicBezTo>
                    <a:pt x="168" y="40"/>
                    <a:pt x="185" y="17"/>
                    <a:pt x="207" y="19"/>
                  </a:cubicBezTo>
                  <a:cubicBezTo>
                    <a:pt x="229" y="21"/>
                    <a:pt x="262" y="52"/>
                    <a:pt x="285" y="52"/>
                  </a:cubicBezTo>
                  <a:cubicBezTo>
                    <a:pt x="308" y="52"/>
                    <a:pt x="324" y="17"/>
                    <a:pt x="348" y="16"/>
                  </a:cubicBezTo>
                  <a:cubicBezTo>
                    <a:pt x="372" y="15"/>
                    <a:pt x="408" y="45"/>
                    <a:pt x="432" y="46"/>
                  </a:cubicBezTo>
                  <a:cubicBezTo>
                    <a:pt x="456" y="47"/>
                    <a:pt x="470" y="27"/>
                    <a:pt x="495" y="25"/>
                  </a:cubicBezTo>
                  <a:cubicBezTo>
                    <a:pt x="520" y="23"/>
                    <a:pt x="562" y="30"/>
                    <a:pt x="582" y="34"/>
                  </a:cubicBezTo>
                  <a:cubicBezTo>
                    <a:pt x="602" y="38"/>
                    <a:pt x="599" y="50"/>
                    <a:pt x="615" y="49"/>
                  </a:cubicBezTo>
                  <a:cubicBezTo>
                    <a:pt x="631" y="48"/>
                    <a:pt x="652" y="27"/>
                    <a:pt x="678" y="28"/>
                  </a:cubicBezTo>
                  <a:cubicBezTo>
                    <a:pt x="704" y="29"/>
                    <a:pt x="747" y="60"/>
                    <a:pt x="774" y="58"/>
                  </a:cubicBezTo>
                  <a:cubicBezTo>
                    <a:pt x="801" y="56"/>
                    <a:pt x="818" y="17"/>
                    <a:pt x="843" y="16"/>
                  </a:cubicBezTo>
                  <a:cubicBezTo>
                    <a:pt x="868" y="15"/>
                    <a:pt x="901" y="52"/>
                    <a:pt x="927" y="52"/>
                  </a:cubicBezTo>
                  <a:cubicBezTo>
                    <a:pt x="953" y="52"/>
                    <a:pt x="975" y="17"/>
                    <a:pt x="999" y="16"/>
                  </a:cubicBezTo>
                  <a:cubicBezTo>
                    <a:pt x="1023" y="15"/>
                    <a:pt x="1059" y="40"/>
                    <a:pt x="1074" y="46"/>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281" name="Google Shape;1281;p73"/>
          <p:cNvGrpSpPr/>
          <p:nvPr/>
        </p:nvGrpSpPr>
        <p:grpSpPr>
          <a:xfrm>
            <a:off x="899915" y="2919989"/>
            <a:ext cx="7094537" cy="1050925"/>
            <a:chOff x="768" y="2122"/>
            <a:chExt cx="5028" cy="662"/>
          </a:xfrm>
        </p:grpSpPr>
        <p:sp>
          <p:nvSpPr>
            <p:cNvPr id="1282" name="Google Shape;1282;p73"/>
            <p:cNvSpPr/>
            <p:nvPr/>
          </p:nvSpPr>
          <p:spPr>
            <a:xfrm>
              <a:off x="768" y="2122"/>
              <a:ext cx="5028" cy="662"/>
            </a:xfrm>
            <a:custGeom>
              <a:avLst/>
              <a:gdLst/>
              <a:ahLst/>
              <a:cxnLst/>
              <a:rect l="l" t="t" r="r" b="b"/>
              <a:pathLst>
                <a:path w="5028" h="662" extrusionOk="0">
                  <a:moveTo>
                    <a:pt x="0" y="98"/>
                  </a:moveTo>
                  <a:cubicBezTo>
                    <a:pt x="21" y="93"/>
                    <a:pt x="42" y="88"/>
                    <a:pt x="66" y="86"/>
                  </a:cubicBezTo>
                  <a:cubicBezTo>
                    <a:pt x="90" y="84"/>
                    <a:pt x="122" y="84"/>
                    <a:pt x="144" y="86"/>
                  </a:cubicBezTo>
                  <a:cubicBezTo>
                    <a:pt x="166" y="88"/>
                    <a:pt x="176" y="96"/>
                    <a:pt x="198" y="98"/>
                  </a:cubicBezTo>
                  <a:cubicBezTo>
                    <a:pt x="220" y="100"/>
                    <a:pt x="243" y="102"/>
                    <a:pt x="276" y="98"/>
                  </a:cubicBezTo>
                  <a:cubicBezTo>
                    <a:pt x="309" y="94"/>
                    <a:pt x="367" y="77"/>
                    <a:pt x="396" y="74"/>
                  </a:cubicBezTo>
                  <a:cubicBezTo>
                    <a:pt x="425" y="71"/>
                    <a:pt x="427" y="78"/>
                    <a:pt x="450" y="80"/>
                  </a:cubicBezTo>
                  <a:cubicBezTo>
                    <a:pt x="473" y="82"/>
                    <a:pt x="506" y="85"/>
                    <a:pt x="534" y="86"/>
                  </a:cubicBezTo>
                  <a:cubicBezTo>
                    <a:pt x="562" y="87"/>
                    <a:pt x="588" y="89"/>
                    <a:pt x="618" y="86"/>
                  </a:cubicBezTo>
                  <a:cubicBezTo>
                    <a:pt x="648" y="83"/>
                    <a:pt x="689" y="74"/>
                    <a:pt x="714" y="68"/>
                  </a:cubicBezTo>
                  <a:cubicBezTo>
                    <a:pt x="739" y="62"/>
                    <a:pt x="743" y="53"/>
                    <a:pt x="768" y="50"/>
                  </a:cubicBezTo>
                  <a:cubicBezTo>
                    <a:pt x="793" y="47"/>
                    <a:pt x="838" y="50"/>
                    <a:pt x="864" y="50"/>
                  </a:cubicBezTo>
                  <a:cubicBezTo>
                    <a:pt x="890" y="50"/>
                    <a:pt x="905" y="42"/>
                    <a:pt x="924" y="50"/>
                  </a:cubicBezTo>
                  <a:cubicBezTo>
                    <a:pt x="943" y="58"/>
                    <a:pt x="950" y="94"/>
                    <a:pt x="978" y="98"/>
                  </a:cubicBezTo>
                  <a:cubicBezTo>
                    <a:pt x="1006" y="102"/>
                    <a:pt x="1058" y="82"/>
                    <a:pt x="1092" y="74"/>
                  </a:cubicBezTo>
                  <a:cubicBezTo>
                    <a:pt x="1126" y="66"/>
                    <a:pt x="1148" y="54"/>
                    <a:pt x="1182" y="50"/>
                  </a:cubicBezTo>
                  <a:cubicBezTo>
                    <a:pt x="1216" y="46"/>
                    <a:pt x="1262" y="53"/>
                    <a:pt x="1296" y="50"/>
                  </a:cubicBezTo>
                  <a:cubicBezTo>
                    <a:pt x="1330" y="47"/>
                    <a:pt x="1362" y="34"/>
                    <a:pt x="1386" y="32"/>
                  </a:cubicBezTo>
                  <a:cubicBezTo>
                    <a:pt x="1410" y="30"/>
                    <a:pt x="1413" y="24"/>
                    <a:pt x="1440" y="38"/>
                  </a:cubicBezTo>
                  <a:cubicBezTo>
                    <a:pt x="1467" y="52"/>
                    <a:pt x="1493" y="72"/>
                    <a:pt x="1548" y="116"/>
                  </a:cubicBezTo>
                  <a:cubicBezTo>
                    <a:pt x="1603" y="160"/>
                    <a:pt x="1682" y="230"/>
                    <a:pt x="1770" y="302"/>
                  </a:cubicBezTo>
                  <a:cubicBezTo>
                    <a:pt x="1858" y="374"/>
                    <a:pt x="2003" y="490"/>
                    <a:pt x="2076" y="548"/>
                  </a:cubicBezTo>
                  <a:cubicBezTo>
                    <a:pt x="2149" y="606"/>
                    <a:pt x="2175" y="638"/>
                    <a:pt x="2208" y="650"/>
                  </a:cubicBezTo>
                  <a:cubicBezTo>
                    <a:pt x="2241" y="662"/>
                    <a:pt x="2228" y="645"/>
                    <a:pt x="2274" y="620"/>
                  </a:cubicBezTo>
                  <a:cubicBezTo>
                    <a:pt x="2320" y="595"/>
                    <a:pt x="2365" y="565"/>
                    <a:pt x="2484" y="500"/>
                  </a:cubicBezTo>
                  <a:cubicBezTo>
                    <a:pt x="2603" y="435"/>
                    <a:pt x="2857" y="297"/>
                    <a:pt x="2988" y="230"/>
                  </a:cubicBezTo>
                  <a:cubicBezTo>
                    <a:pt x="3119" y="163"/>
                    <a:pt x="3200" y="129"/>
                    <a:pt x="3270" y="98"/>
                  </a:cubicBezTo>
                  <a:cubicBezTo>
                    <a:pt x="3340" y="67"/>
                    <a:pt x="3360" y="59"/>
                    <a:pt x="3408" y="44"/>
                  </a:cubicBezTo>
                  <a:cubicBezTo>
                    <a:pt x="3456" y="29"/>
                    <a:pt x="3502" y="14"/>
                    <a:pt x="3558" y="8"/>
                  </a:cubicBezTo>
                  <a:cubicBezTo>
                    <a:pt x="3614" y="2"/>
                    <a:pt x="3682" y="0"/>
                    <a:pt x="3744" y="8"/>
                  </a:cubicBezTo>
                  <a:cubicBezTo>
                    <a:pt x="3806" y="16"/>
                    <a:pt x="3866" y="40"/>
                    <a:pt x="3930" y="56"/>
                  </a:cubicBezTo>
                  <a:cubicBezTo>
                    <a:pt x="3994" y="72"/>
                    <a:pt x="4080" y="94"/>
                    <a:pt x="4128" y="104"/>
                  </a:cubicBezTo>
                  <a:cubicBezTo>
                    <a:pt x="4176" y="114"/>
                    <a:pt x="4187" y="114"/>
                    <a:pt x="4218" y="116"/>
                  </a:cubicBezTo>
                  <a:cubicBezTo>
                    <a:pt x="4249" y="118"/>
                    <a:pt x="4276" y="116"/>
                    <a:pt x="4314" y="116"/>
                  </a:cubicBezTo>
                  <a:cubicBezTo>
                    <a:pt x="4352" y="116"/>
                    <a:pt x="4405" y="112"/>
                    <a:pt x="4446" y="116"/>
                  </a:cubicBezTo>
                  <a:cubicBezTo>
                    <a:pt x="4487" y="120"/>
                    <a:pt x="4526" y="133"/>
                    <a:pt x="4560" y="140"/>
                  </a:cubicBezTo>
                  <a:cubicBezTo>
                    <a:pt x="4594" y="147"/>
                    <a:pt x="4618" y="158"/>
                    <a:pt x="4650" y="158"/>
                  </a:cubicBezTo>
                  <a:cubicBezTo>
                    <a:pt x="4682" y="158"/>
                    <a:pt x="4722" y="149"/>
                    <a:pt x="4752" y="140"/>
                  </a:cubicBezTo>
                  <a:cubicBezTo>
                    <a:pt x="4782" y="131"/>
                    <a:pt x="4796" y="111"/>
                    <a:pt x="4830" y="104"/>
                  </a:cubicBezTo>
                  <a:cubicBezTo>
                    <a:pt x="4864" y="97"/>
                    <a:pt x="4923" y="96"/>
                    <a:pt x="4956" y="98"/>
                  </a:cubicBezTo>
                  <a:cubicBezTo>
                    <a:pt x="4989" y="100"/>
                    <a:pt x="5008" y="108"/>
                    <a:pt x="5028" y="116"/>
                  </a:cubicBezTo>
                </a:path>
              </a:pathLst>
            </a:custGeom>
            <a:noFill/>
            <a:ln w="38100" cap="flat" cmpd="sng">
              <a:solidFill>
                <a:srgbClr val="A50069"/>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283" name="Google Shape;1283;p73"/>
            <p:cNvGrpSpPr/>
            <p:nvPr/>
          </p:nvGrpSpPr>
          <p:grpSpPr>
            <a:xfrm rot="-659960">
              <a:off x="815" y="2187"/>
              <a:ext cx="242" cy="159"/>
              <a:chOff x="1143" y="2256"/>
              <a:chExt cx="224" cy="140"/>
            </a:xfrm>
          </p:grpSpPr>
          <p:cxnSp>
            <p:nvCxnSpPr>
              <p:cNvPr id="1284" name="Google Shape;1284;p73"/>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5" name="Google Shape;1285;p73"/>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6" name="Google Shape;1286;p73"/>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7" name="Google Shape;1287;p73"/>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8" name="Google Shape;1288;p73"/>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289" name="Google Shape;1289;p73"/>
            <p:cNvGrpSpPr/>
            <p:nvPr/>
          </p:nvGrpSpPr>
          <p:grpSpPr>
            <a:xfrm rot="-931956">
              <a:off x="1035" y="2184"/>
              <a:ext cx="277" cy="138"/>
              <a:chOff x="1344" y="2303"/>
              <a:chExt cx="277" cy="138"/>
            </a:xfrm>
          </p:grpSpPr>
          <p:cxnSp>
            <p:nvCxnSpPr>
              <p:cNvPr id="1290" name="Google Shape;1290;p73"/>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1" name="Google Shape;1291;p73"/>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2" name="Google Shape;1292;p73"/>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3" name="Google Shape;1293;p73"/>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4" name="Google Shape;1294;p73"/>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295" name="Google Shape;1295;p73"/>
            <p:cNvGrpSpPr/>
            <p:nvPr/>
          </p:nvGrpSpPr>
          <p:grpSpPr>
            <a:xfrm rot="-756009">
              <a:off x="4868" y="2219"/>
              <a:ext cx="224" cy="140"/>
              <a:chOff x="1143" y="2256"/>
              <a:chExt cx="224" cy="140"/>
            </a:xfrm>
          </p:grpSpPr>
          <p:cxnSp>
            <p:nvCxnSpPr>
              <p:cNvPr id="1296" name="Google Shape;1296;p73"/>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7" name="Google Shape;1297;p73"/>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8" name="Google Shape;1298;p73"/>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9" name="Google Shape;1299;p73"/>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0" name="Google Shape;1300;p73"/>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301" name="Google Shape;1301;p73"/>
            <p:cNvGrpSpPr/>
            <p:nvPr/>
          </p:nvGrpSpPr>
          <p:grpSpPr>
            <a:xfrm rot="-680111">
              <a:off x="5070" y="2217"/>
              <a:ext cx="277" cy="138"/>
              <a:chOff x="1344" y="2303"/>
              <a:chExt cx="277" cy="138"/>
            </a:xfrm>
          </p:grpSpPr>
          <p:cxnSp>
            <p:nvCxnSpPr>
              <p:cNvPr id="1302" name="Google Shape;1302;p73"/>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3" name="Google Shape;1303;p73"/>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4" name="Google Shape;1304;p73"/>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5" name="Google Shape;1305;p73"/>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6" name="Google Shape;1306;p73"/>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sp>
        <p:nvSpPr>
          <p:cNvPr id="1307" name="Google Shape;1307;p7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79</a:t>
            </a:fld>
            <a:endParaRPr/>
          </a:p>
        </p:txBody>
      </p:sp>
      <p:cxnSp>
        <p:nvCxnSpPr>
          <p:cNvPr id="3" name="Straight Arrow Connector 2">
            <a:extLst>
              <a:ext uri="{FF2B5EF4-FFF2-40B4-BE49-F238E27FC236}">
                <a16:creationId xmlns:a16="http://schemas.microsoft.com/office/drawing/2014/main" id="{296A3A82-F77C-733B-21EB-8134ACC51D01}"/>
              </a:ext>
            </a:extLst>
          </p:cNvPr>
          <p:cNvCxnSpPr>
            <a:cxnSpLocks/>
          </p:cNvCxnSpPr>
          <p:nvPr/>
        </p:nvCxnSpPr>
        <p:spPr>
          <a:xfrm flipH="1">
            <a:off x="5641248" y="2028390"/>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19A163-D715-C3F1-2099-420731F960E0}"/>
              </a:ext>
            </a:extLst>
          </p:cNvPr>
          <p:cNvCxnSpPr>
            <a:cxnSpLocks/>
          </p:cNvCxnSpPr>
          <p:nvPr/>
        </p:nvCxnSpPr>
        <p:spPr>
          <a:xfrm flipH="1">
            <a:off x="5641248" y="2356455"/>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7B49BC-EC1A-7F05-0F21-3A817825C45E}"/>
              </a:ext>
            </a:extLst>
          </p:cNvPr>
          <p:cNvCxnSpPr>
            <a:cxnSpLocks/>
          </p:cNvCxnSpPr>
          <p:nvPr/>
        </p:nvCxnSpPr>
        <p:spPr>
          <a:xfrm flipH="1">
            <a:off x="5640392" y="2714678"/>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C7FD32-7CFE-9C41-14B7-1191D6F12EB7}"/>
              </a:ext>
            </a:extLst>
          </p:cNvPr>
          <p:cNvCxnSpPr>
            <a:cxnSpLocks/>
          </p:cNvCxnSpPr>
          <p:nvPr/>
        </p:nvCxnSpPr>
        <p:spPr>
          <a:xfrm>
            <a:off x="5808173" y="3233304"/>
            <a:ext cx="192476" cy="202268"/>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4D452B-72E5-20CC-B3B5-673F97857E8F}"/>
              </a:ext>
            </a:extLst>
          </p:cNvPr>
          <p:cNvCxnSpPr>
            <a:cxnSpLocks/>
          </p:cNvCxnSpPr>
          <p:nvPr/>
        </p:nvCxnSpPr>
        <p:spPr>
          <a:xfrm>
            <a:off x="5162918" y="3478521"/>
            <a:ext cx="166112" cy="145661"/>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5DCF30A-CC0A-F8A5-A1FA-B420CB6F0661}"/>
              </a:ext>
            </a:extLst>
          </p:cNvPr>
          <p:cNvCxnSpPr>
            <a:cxnSpLocks/>
          </p:cNvCxnSpPr>
          <p:nvPr/>
        </p:nvCxnSpPr>
        <p:spPr>
          <a:xfrm flipH="1" flipV="1">
            <a:off x="3237887" y="3085924"/>
            <a:ext cx="152088" cy="176225"/>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55"/>
                                        </p:tgtEl>
                                        <p:attrNameLst>
                                          <p:attrName>style.visibility</p:attrName>
                                        </p:attrNameLst>
                                      </p:cBhvr>
                                      <p:to>
                                        <p:strVal val="visible"/>
                                      </p:to>
                                    </p:set>
                                    <p:anim calcmode="lin" valueType="num">
                                      <p:cBhvr additive="base">
                                        <p:cTn id="11" dur="500"/>
                                        <p:tgtEl>
                                          <p:spTgt spid="1255"/>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266"/>
                                        </p:tgtEl>
                                        <p:attrNameLst>
                                          <p:attrName>style.visibility</p:attrName>
                                        </p:attrNameLst>
                                      </p:cBhvr>
                                      <p:to>
                                        <p:strVal val="visible"/>
                                      </p:to>
                                    </p:set>
                                    <p:anim calcmode="lin" valueType="num">
                                      <p:cBhvr additive="base">
                                        <p:cTn id="16" dur="500"/>
                                        <p:tgtEl>
                                          <p:spTgt spid="12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p:nvPr/>
        </p:nvSpPr>
        <p:spPr>
          <a:xfrm>
            <a:off x="2552700" y="2065943"/>
            <a:ext cx="3739754" cy="1828800"/>
          </a:xfrm>
          <a:custGeom>
            <a:avLst/>
            <a:gdLst/>
            <a:ahLst/>
            <a:cxnLst/>
            <a:rect l="l" t="t" r="r" b="b"/>
            <a:pathLst>
              <a:path w="3534" h="1536" extrusionOk="0">
                <a:moveTo>
                  <a:pt x="0" y="768"/>
                </a:moveTo>
                <a:lnTo>
                  <a:pt x="258" y="1086"/>
                </a:lnTo>
                <a:lnTo>
                  <a:pt x="810" y="1536"/>
                </a:lnTo>
                <a:lnTo>
                  <a:pt x="1716" y="1530"/>
                </a:lnTo>
                <a:lnTo>
                  <a:pt x="2484" y="1440"/>
                </a:lnTo>
                <a:lnTo>
                  <a:pt x="2718" y="1068"/>
                </a:lnTo>
                <a:lnTo>
                  <a:pt x="3156" y="714"/>
                </a:lnTo>
                <a:lnTo>
                  <a:pt x="3456" y="330"/>
                </a:lnTo>
                <a:lnTo>
                  <a:pt x="3534" y="0"/>
                </a:lnTo>
                <a:lnTo>
                  <a:pt x="0" y="768"/>
                </a:lnTo>
                <a:close/>
              </a:path>
            </a:pathLst>
          </a:custGeom>
          <a:solidFill>
            <a:schemeClr val="accent6"/>
          </a:solidFill>
          <a:ln>
            <a:noFill/>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b="0" i="0" u="none" strike="noStrike" cap="none">
              <a:solidFill>
                <a:schemeClr val="dk1"/>
              </a:solidFill>
              <a:latin typeface="Arial"/>
              <a:ea typeface="Arial"/>
              <a:cs typeface="Arial"/>
              <a:sym typeface="Arial"/>
            </a:endParaRPr>
          </a:p>
        </p:txBody>
      </p:sp>
      <p:grpSp>
        <p:nvGrpSpPr>
          <p:cNvPr id="214" name="Google Shape;214;p9"/>
          <p:cNvGrpSpPr/>
          <p:nvPr/>
        </p:nvGrpSpPr>
        <p:grpSpPr>
          <a:xfrm>
            <a:off x="2040784" y="2898398"/>
            <a:ext cx="237104" cy="167227"/>
            <a:chOff x="1143" y="2256"/>
            <a:chExt cx="224" cy="140"/>
          </a:xfrm>
        </p:grpSpPr>
        <p:cxnSp>
          <p:nvCxnSpPr>
            <p:cNvPr id="215" name="Google Shape;215;p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6" name="Google Shape;216;p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7" name="Google Shape;217;p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8" name="Google Shape;218;p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9" name="Google Shape;219;p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20" name="Google Shape;220;p9"/>
          <p:cNvGrpSpPr/>
          <p:nvPr/>
        </p:nvGrpSpPr>
        <p:grpSpPr>
          <a:xfrm>
            <a:off x="2255014" y="2954814"/>
            <a:ext cx="292038" cy="163928"/>
            <a:chOff x="1344" y="2303"/>
            <a:chExt cx="277" cy="138"/>
          </a:xfrm>
        </p:grpSpPr>
        <p:cxnSp>
          <p:nvCxnSpPr>
            <p:cNvPr id="221" name="Google Shape;221;p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2" name="Google Shape;222;p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3" name="Google Shape;223;p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4" name="Google Shape;224;p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5" name="Google Shape;225;p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26" name="Google Shape;226;p9"/>
          <p:cNvGrpSpPr/>
          <p:nvPr/>
        </p:nvGrpSpPr>
        <p:grpSpPr>
          <a:xfrm>
            <a:off x="3360456" y="3892094"/>
            <a:ext cx="569822" cy="127233"/>
            <a:chOff x="2468" y="3160"/>
            <a:chExt cx="538" cy="107"/>
          </a:xfrm>
        </p:grpSpPr>
        <p:cxnSp>
          <p:nvCxnSpPr>
            <p:cNvPr id="227" name="Google Shape;227;p9"/>
            <p:cNvCxnSpPr/>
            <p:nvPr/>
          </p:nvCxnSpPr>
          <p:spPr>
            <a:xfrm rot="-3094024" flipH="1">
              <a:off x="2753" y="3170"/>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8" name="Google Shape;228;p9"/>
            <p:cNvCxnSpPr/>
            <p:nvPr/>
          </p:nvCxnSpPr>
          <p:spPr>
            <a:xfrm rot="-3094024" flipH="1">
              <a:off x="2795"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9" name="Google Shape;229;p9"/>
            <p:cNvCxnSpPr/>
            <p:nvPr/>
          </p:nvCxnSpPr>
          <p:spPr>
            <a:xfrm rot="-3094024" flipH="1">
              <a:off x="2840" y="3168"/>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0" name="Google Shape;230;p9"/>
            <p:cNvCxnSpPr/>
            <p:nvPr/>
          </p:nvCxnSpPr>
          <p:spPr>
            <a:xfrm rot="-3094024" flipH="1">
              <a:off x="2884"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1" name="Google Shape;231;p9"/>
            <p:cNvCxnSpPr/>
            <p:nvPr/>
          </p:nvCxnSpPr>
          <p:spPr>
            <a:xfrm rot="-3094024" flipH="1">
              <a:off x="2929"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2" name="Google Shape;232;p9"/>
            <p:cNvCxnSpPr/>
            <p:nvPr/>
          </p:nvCxnSpPr>
          <p:spPr>
            <a:xfrm rot="553435" flipH="1">
              <a:off x="2475" y="316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3" name="Google Shape;233;p9"/>
            <p:cNvCxnSpPr/>
            <p:nvPr/>
          </p:nvCxnSpPr>
          <p:spPr>
            <a:xfrm rot="553435" flipH="1">
              <a:off x="2524" y="316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4" name="Google Shape;234;p9"/>
            <p:cNvCxnSpPr/>
            <p:nvPr/>
          </p:nvCxnSpPr>
          <p:spPr>
            <a:xfrm rot="553435" flipH="1">
              <a:off x="2570" y="316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5" name="Google Shape;235;p9"/>
            <p:cNvCxnSpPr/>
            <p:nvPr/>
          </p:nvCxnSpPr>
          <p:spPr>
            <a:xfrm rot="553435" flipH="1">
              <a:off x="2616" y="316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6" name="Google Shape;236;p9"/>
            <p:cNvCxnSpPr/>
            <p:nvPr/>
          </p:nvCxnSpPr>
          <p:spPr>
            <a:xfrm rot="553435" flipH="1">
              <a:off x="2661" y="3164"/>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37" name="Google Shape;237;p9"/>
          <p:cNvGrpSpPr/>
          <p:nvPr/>
        </p:nvGrpSpPr>
        <p:grpSpPr>
          <a:xfrm>
            <a:off x="4644552" y="3800648"/>
            <a:ext cx="562985" cy="155517"/>
            <a:chOff x="3681" y="3083"/>
            <a:chExt cx="532" cy="131"/>
          </a:xfrm>
        </p:grpSpPr>
        <p:cxnSp>
          <p:nvCxnSpPr>
            <p:cNvPr id="238" name="Google Shape;238;p9"/>
            <p:cNvCxnSpPr/>
            <p:nvPr/>
          </p:nvCxnSpPr>
          <p:spPr>
            <a:xfrm rot="86214" flipH="1">
              <a:off x="3682" y="311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9" name="Google Shape;239;p9"/>
            <p:cNvCxnSpPr/>
            <p:nvPr/>
          </p:nvCxnSpPr>
          <p:spPr>
            <a:xfrm rot="86214" flipH="1">
              <a:off x="3730" y="311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0" name="Google Shape;240;p9"/>
            <p:cNvCxnSpPr/>
            <p:nvPr/>
          </p:nvCxnSpPr>
          <p:spPr>
            <a:xfrm rot="86214" flipH="1">
              <a:off x="3782" y="3110"/>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1" name="Google Shape;241;p9"/>
            <p:cNvCxnSpPr/>
            <p:nvPr/>
          </p:nvCxnSpPr>
          <p:spPr>
            <a:xfrm rot="86214" flipH="1">
              <a:off x="3831" y="310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2" name="Google Shape;242;p9"/>
            <p:cNvCxnSpPr/>
            <p:nvPr/>
          </p:nvCxnSpPr>
          <p:spPr>
            <a:xfrm rot="86214" flipH="1">
              <a:off x="3877" y="3102"/>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3" name="Google Shape;243;p9"/>
            <p:cNvCxnSpPr/>
            <p:nvPr/>
          </p:nvCxnSpPr>
          <p:spPr>
            <a:xfrm rot="-3450142" flipH="1">
              <a:off x="3975" y="3098"/>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4" name="Google Shape;244;p9"/>
            <p:cNvCxnSpPr/>
            <p:nvPr/>
          </p:nvCxnSpPr>
          <p:spPr>
            <a:xfrm rot="-3450142" flipH="1">
              <a:off x="4015" y="309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5" name="Google Shape;245;p9"/>
            <p:cNvCxnSpPr/>
            <p:nvPr/>
          </p:nvCxnSpPr>
          <p:spPr>
            <a:xfrm rot="-3450142" flipH="1">
              <a:off x="4054" y="308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6" name="Google Shape;246;p9"/>
            <p:cNvCxnSpPr/>
            <p:nvPr/>
          </p:nvCxnSpPr>
          <p:spPr>
            <a:xfrm rot="-3450142" flipH="1">
              <a:off x="4094" y="308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7" name="Google Shape;247;p9"/>
            <p:cNvCxnSpPr/>
            <p:nvPr/>
          </p:nvCxnSpPr>
          <p:spPr>
            <a:xfrm rot="-3450142" flipH="1">
              <a:off x="4135" y="3081"/>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48" name="Google Shape;248;p9"/>
          <p:cNvGrpSpPr/>
          <p:nvPr/>
        </p:nvGrpSpPr>
        <p:grpSpPr>
          <a:xfrm>
            <a:off x="6367992" y="1609010"/>
            <a:ext cx="478681" cy="522782"/>
            <a:chOff x="5309" y="1242"/>
            <a:chExt cx="452" cy="439"/>
          </a:xfrm>
        </p:grpSpPr>
        <p:grpSp>
          <p:nvGrpSpPr>
            <p:cNvPr id="249" name="Google Shape;249;p9"/>
            <p:cNvGrpSpPr/>
            <p:nvPr/>
          </p:nvGrpSpPr>
          <p:grpSpPr>
            <a:xfrm rot="-3043109">
              <a:off x="5482" y="1324"/>
              <a:ext cx="277" cy="138"/>
              <a:chOff x="1344" y="2303"/>
              <a:chExt cx="277" cy="138"/>
            </a:xfrm>
          </p:grpSpPr>
          <p:cxnSp>
            <p:nvCxnSpPr>
              <p:cNvPr id="250" name="Google Shape;250;p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1" name="Google Shape;251;p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2" name="Google Shape;252;p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3" name="Google Shape;253;p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4" name="Google Shape;254;p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55" name="Google Shape;255;p9"/>
            <p:cNvGrpSpPr/>
            <p:nvPr/>
          </p:nvGrpSpPr>
          <p:grpSpPr>
            <a:xfrm rot="-3096636">
              <a:off x="5322" y="1480"/>
              <a:ext cx="224" cy="140"/>
              <a:chOff x="1143" y="2256"/>
              <a:chExt cx="224" cy="140"/>
            </a:xfrm>
          </p:grpSpPr>
          <p:cxnSp>
            <p:nvCxnSpPr>
              <p:cNvPr id="256" name="Google Shape;256;p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7" name="Google Shape;257;p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8" name="Google Shape;258;p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9" name="Google Shape;259;p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60" name="Google Shape;260;p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cxnSp>
        <p:nvCxnSpPr>
          <p:cNvPr id="261" name="Google Shape;261;p9"/>
          <p:cNvCxnSpPr/>
          <p:nvPr/>
        </p:nvCxnSpPr>
        <p:spPr>
          <a:xfrm rot="10800000" flipH="1">
            <a:off x="6336506" y="1951643"/>
            <a:ext cx="442913" cy="105966"/>
          </a:xfrm>
          <a:prstGeom prst="straightConnector1">
            <a:avLst/>
          </a:prstGeom>
          <a:noFill/>
          <a:ln w="19050" cap="flat" cmpd="sng">
            <a:solidFill>
              <a:schemeClr val="dk1"/>
            </a:solidFill>
            <a:prstDash val="solid"/>
            <a:round/>
            <a:headEnd type="none" w="sm" len="sm"/>
            <a:tailEnd type="none" w="sm" len="sm"/>
          </a:ln>
        </p:spPr>
      </p:cxnSp>
      <p:sp>
        <p:nvSpPr>
          <p:cNvPr id="262" name="Google Shape;262;p9"/>
          <p:cNvSpPr txBox="1"/>
          <p:nvPr/>
        </p:nvSpPr>
        <p:spPr>
          <a:xfrm>
            <a:off x="5509344" y="4072357"/>
            <a:ext cx="754214" cy="251993"/>
          </a:xfrm>
          <a:prstGeom prst="rect">
            <a:avLst/>
          </a:prstGeom>
          <a:noFill/>
          <a:ln>
            <a:noFill/>
          </a:ln>
        </p:spPr>
        <p:txBody>
          <a:bodyPr spcFirstLastPara="1" wrap="square" lIns="67850" tIns="33325" rIns="67850" bIns="33325" anchor="ctr" anchorCtr="0">
            <a:spAutoFit/>
          </a:bodyPr>
          <a:lstStyle/>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Thalweg</a:t>
            </a:r>
            <a:endParaRPr/>
          </a:p>
        </p:txBody>
      </p:sp>
      <p:cxnSp>
        <p:nvCxnSpPr>
          <p:cNvPr id="263" name="Google Shape;263;p9"/>
          <p:cNvCxnSpPr/>
          <p:nvPr/>
        </p:nvCxnSpPr>
        <p:spPr>
          <a:xfrm rot="10800000">
            <a:off x="5200651" y="3782825"/>
            <a:ext cx="432197" cy="278606"/>
          </a:xfrm>
          <a:prstGeom prst="straightConnector1">
            <a:avLst/>
          </a:prstGeom>
          <a:noFill/>
          <a:ln w="19050" cap="flat" cmpd="sng">
            <a:solidFill>
              <a:schemeClr val="dk1"/>
            </a:solidFill>
            <a:prstDash val="solid"/>
            <a:round/>
            <a:headEnd type="none" w="med" len="med"/>
            <a:tailEnd type="stealth" w="med" len="med"/>
          </a:ln>
        </p:spPr>
      </p:cxnSp>
      <p:sp>
        <p:nvSpPr>
          <p:cNvPr id="264" name="Google Shape;264;p9"/>
          <p:cNvSpPr txBox="1"/>
          <p:nvPr/>
        </p:nvSpPr>
        <p:spPr>
          <a:xfrm>
            <a:off x="5495127" y="1238812"/>
            <a:ext cx="1163685" cy="251993"/>
          </a:xfrm>
          <a:prstGeom prst="rect">
            <a:avLst/>
          </a:prstGeom>
          <a:noFill/>
          <a:ln>
            <a:noFill/>
          </a:ln>
        </p:spPr>
        <p:txBody>
          <a:bodyPr spcFirstLastPara="1" wrap="square" lIns="67850" tIns="33325" rIns="67850" bIns="33325" anchor="ctr" anchorCtr="0">
            <a:spAutoFit/>
          </a:bodyPr>
          <a:lstStyle/>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Water Surface</a:t>
            </a:r>
            <a:endParaRPr/>
          </a:p>
        </p:txBody>
      </p:sp>
      <p:cxnSp>
        <p:nvCxnSpPr>
          <p:cNvPr id="265" name="Google Shape;265;p9"/>
          <p:cNvCxnSpPr/>
          <p:nvPr/>
        </p:nvCxnSpPr>
        <p:spPr>
          <a:xfrm rot="10800000" flipH="1">
            <a:off x="5237560" y="3332769"/>
            <a:ext cx="1804988" cy="432197"/>
          </a:xfrm>
          <a:prstGeom prst="straightConnector1">
            <a:avLst/>
          </a:prstGeom>
          <a:noFill/>
          <a:ln w="19050" cap="flat" cmpd="sng">
            <a:solidFill>
              <a:schemeClr val="dk1"/>
            </a:solidFill>
            <a:prstDash val="solid"/>
            <a:round/>
            <a:headEnd type="none" w="sm" len="sm"/>
            <a:tailEnd type="none" w="sm" len="sm"/>
          </a:ln>
        </p:spPr>
      </p:cxnSp>
      <p:cxnSp>
        <p:nvCxnSpPr>
          <p:cNvPr id="266" name="Google Shape;266;p9"/>
          <p:cNvCxnSpPr/>
          <p:nvPr/>
        </p:nvCxnSpPr>
        <p:spPr>
          <a:xfrm>
            <a:off x="6648450" y="1982599"/>
            <a:ext cx="0" cy="1443038"/>
          </a:xfrm>
          <a:prstGeom prst="straightConnector1">
            <a:avLst/>
          </a:prstGeom>
          <a:noFill/>
          <a:ln w="19050" cap="flat" cmpd="sng">
            <a:solidFill>
              <a:schemeClr val="dk1"/>
            </a:solidFill>
            <a:prstDash val="solid"/>
            <a:round/>
            <a:headEnd type="stealth" w="med" len="med"/>
            <a:tailEnd type="stealth" w="med" len="med"/>
          </a:ln>
        </p:spPr>
      </p:cxnSp>
      <p:sp>
        <p:nvSpPr>
          <p:cNvPr id="267" name="Google Shape;267;p9"/>
          <p:cNvSpPr txBox="1"/>
          <p:nvPr/>
        </p:nvSpPr>
        <p:spPr>
          <a:xfrm>
            <a:off x="6672377" y="2465146"/>
            <a:ext cx="312906" cy="3231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Y</a:t>
            </a:r>
            <a:endParaRPr/>
          </a:p>
        </p:txBody>
      </p:sp>
      <p:grpSp>
        <p:nvGrpSpPr>
          <p:cNvPr id="268" name="Google Shape;268;p9"/>
          <p:cNvGrpSpPr/>
          <p:nvPr/>
        </p:nvGrpSpPr>
        <p:grpSpPr>
          <a:xfrm>
            <a:off x="2343150" y="1322994"/>
            <a:ext cx="882254" cy="592931"/>
            <a:chOff x="372" y="1086"/>
            <a:chExt cx="834" cy="498"/>
          </a:xfrm>
        </p:grpSpPr>
        <p:sp>
          <p:nvSpPr>
            <p:cNvPr id="269" name="Google Shape;269;p9"/>
            <p:cNvSpPr/>
            <p:nvPr/>
          </p:nvSpPr>
          <p:spPr>
            <a:xfrm>
              <a:off x="372" y="1086"/>
              <a:ext cx="834" cy="498"/>
            </a:xfrm>
            <a:prstGeom prst="rect">
              <a:avLst/>
            </a:prstGeom>
            <a:solidFill>
              <a:srgbClr val="FFFFFF"/>
            </a:solidFill>
            <a:ln w="38100" cap="flat" cmpd="sng">
              <a:solidFill>
                <a:schemeClr val="dk1"/>
              </a:solidFill>
              <a:prstDash val="solid"/>
              <a:miter lim="800000"/>
              <a:headEnd type="none" w="sm" len="sm"/>
              <a:tailEnd type="none" w="sm" len="sm"/>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p:txBody>
        </p:sp>
        <p:grpSp>
          <p:nvGrpSpPr>
            <p:cNvPr id="270" name="Google Shape;270;p9"/>
            <p:cNvGrpSpPr/>
            <p:nvPr/>
          </p:nvGrpSpPr>
          <p:grpSpPr>
            <a:xfrm>
              <a:off x="473" y="1095"/>
              <a:ext cx="587" cy="487"/>
              <a:chOff x="473" y="1095"/>
              <a:chExt cx="587" cy="487"/>
            </a:xfrm>
          </p:grpSpPr>
          <p:sp>
            <p:nvSpPr>
              <p:cNvPr id="271" name="Google Shape;271;p9"/>
              <p:cNvSpPr txBox="1"/>
              <p:nvPr/>
            </p:nvSpPr>
            <p:spPr>
              <a:xfrm>
                <a:off x="775" y="1311"/>
                <a:ext cx="285"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Calibri"/>
                    <a:ea typeface="Calibri"/>
                    <a:cs typeface="Calibri"/>
                    <a:sym typeface="Calibri"/>
                  </a:rPr>
                  <a:t>A</a:t>
                </a:r>
                <a:endParaRPr/>
              </a:p>
            </p:txBody>
          </p:sp>
          <p:sp>
            <p:nvSpPr>
              <p:cNvPr id="272" name="Google Shape;272;p9"/>
              <p:cNvSpPr txBox="1"/>
              <p:nvPr/>
            </p:nvSpPr>
            <p:spPr>
              <a:xfrm>
                <a:off x="473" y="1095"/>
                <a:ext cx="579"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Calibri"/>
                    <a:ea typeface="Calibri"/>
                    <a:cs typeface="Calibri"/>
                    <a:sym typeface="Calibri"/>
                  </a:rPr>
                  <a:t>V = Q</a:t>
                </a:r>
                <a:endParaRPr/>
              </a:p>
            </p:txBody>
          </p:sp>
          <p:cxnSp>
            <p:nvCxnSpPr>
              <p:cNvPr id="273" name="Google Shape;273;p9"/>
              <p:cNvCxnSpPr/>
              <p:nvPr/>
            </p:nvCxnSpPr>
            <p:spPr>
              <a:xfrm>
                <a:off x="850" y="1338"/>
                <a:ext cx="140" cy="0"/>
              </a:xfrm>
              <a:prstGeom prst="straightConnector1">
                <a:avLst/>
              </a:prstGeom>
              <a:noFill/>
              <a:ln w="38100" cap="flat" cmpd="sng">
                <a:solidFill>
                  <a:schemeClr val="dk1"/>
                </a:solidFill>
                <a:prstDash val="solid"/>
                <a:round/>
                <a:headEnd type="none" w="med" len="med"/>
                <a:tailEnd type="none" w="med" len="med"/>
              </a:ln>
            </p:spPr>
          </p:cxnSp>
        </p:grpSp>
      </p:grpSp>
      <p:grpSp>
        <p:nvGrpSpPr>
          <p:cNvPr id="274" name="Google Shape;274;p9"/>
          <p:cNvGrpSpPr/>
          <p:nvPr/>
        </p:nvGrpSpPr>
        <p:grpSpPr>
          <a:xfrm>
            <a:off x="4405849" y="2894619"/>
            <a:ext cx="1871649" cy="575072"/>
            <a:chOff x="3077" y="2118"/>
            <a:chExt cx="1769" cy="483"/>
          </a:xfrm>
        </p:grpSpPr>
        <p:sp>
          <p:nvSpPr>
            <p:cNvPr id="275" name="Google Shape;275;p9"/>
            <p:cNvSpPr txBox="1"/>
            <p:nvPr/>
          </p:nvSpPr>
          <p:spPr>
            <a:xfrm>
              <a:off x="4531" y="2330"/>
              <a:ext cx="315"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Q</a:t>
              </a:r>
              <a:endParaRPr sz="1200" b="1" i="0" u="none" strike="noStrike" cap="none">
                <a:solidFill>
                  <a:schemeClr val="dk1"/>
                </a:solidFill>
                <a:latin typeface="Arial"/>
                <a:ea typeface="Arial"/>
                <a:cs typeface="Arial"/>
                <a:sym typeface="Arial"/>
              </a:endParaRPr>
            </a:p>
          </p:txBody>
        </p:sp>
        <p:sp>
          <p:nvSpPr>
            <p:cNvPr id="276" name="Google Shape;276;p9"/>
            <p:cNvSpPr txBox="1"/>
            <p:nvPr/>
          </p:nvSpPr>
          <p:spPr>
            <a:xfrm>
              <a:off x="3077" y="2169"/>
              <a:ext cx="306"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A</a:t>
              </a:r>
              <a:endParaRPr/>
            </a:p>
          </p:txBody>
        </p:sp>
        <p:cxnSp>
          <p:nvCxnSpPr>
            <p:cNvPr id="277" name="Google Shape;277;p9"/>
            <p:cNvCxnSpPr/>
            <p:nvPr/>
          </p:nvCxnSpPr>
          <p:spPr>
            <a:xfrm>
              <a:off x="3774" y="2118"/>
              <a:ext cx="819" cy="395"/>
            </a:xfrm>
            <a:prstGeom prst="straightConnector1">
              <a:avLst/>
            </a:prstGeom>
            <a:noFill/>
            <a:ln w="38100" cap="flat" cmpd="sng">
              <a:solidFill>
                <a:schemeClr val="accent3"/>
              </a:solidFill>
              <a:prstDash val="solid"/>
              <a:round/>
              <a:headEnd type="none" w="med" len="med"/>
              <a:tailEnd type="triangle" w="lg" len="lg"/>
            </a:ln>
          </p:spPr>
        </p:cxnSp>
      </p:grpSp>
      <p:sp>
        <p:nvSpPr>
          <p:cNvPr id="278" name="Google Shape;278;p9"/>
          <p:cNvSpPr/>
          <p:nvPr/>
        </p:nvSpPr>
        <p:spPr>
          <a:xfrm>
            <a:off x="2533650" y="2065943"/>
            <a:ext cx="3796904" cy="1857375"/>
          </a:xfrm>
          <a:custGeom>
            <a:avLst/>
            <a:gdLst/>
            <a:ahLst/>
            <a:cxnLst/>
            <a:rect l="l" t="t" r="r" b="b"/>
            <a:pathLst>
              <a:path w="3588" h="1560" extrusionOk="0">
                <a:moveTo>
                  <a:pt x="0" y="792"/>
                </a:moveTo>
                <a:lnTo>
                  <a:pt x="234" y="1074"/>
                </a:lnTo>
                <a:lnTo>
                  <a:pt x="804" y="1554"/>
                </a:lnTo>
                <a:lnTo>
                  <a:pt x="1752" y="1560"/>
                </a:lnTo>
                <a:lnTo>
                  <a:pt x="2544" y="1458"/>
                </a:lnTo>
                <a:lnTo>
                  <a:pt x="2778" y="1062"/>
                </a:lnTo>
                <a:lnTo>
                  <a:pt x="3222" y="726"/>
                </a:lnTo>
                <a:lnTo>
                  <a:pt x="3492" y="348"/>
                </a:lnTo>
                <a:lnTo>
                  <a:pt x="3588" y="0"/>
                </a:lnTo>
              </a:path>
            </a:pathLst>
          </a:custGeom>
          <a:noFill/>
          <a:ln w="19050" cap="flat" cmpd="sng">
            <a:solidFill>
              <a:schemeClr val="dk1"/>
            </a:solidFill>
            <a:prstDash val="dash"/>
            <a:round/>
            <a:headEnd type="stealth" w="med" len="med"/>
            <a:tailEnd type="stealth" w="med" len="med"/>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279" name="Google Shape;279;p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Hydraulic Definitions</a:t>
            </a:r>
            <a:endParaRPr/>
          </a:p>
        </p:txBody>
      </p:sp>
      <p:cxnSp>
        <p:nvCxnSpPr>
          <p:cNvPr id="280" name="Google Shape;280;p9"/>
          <p:cNvCxnSpPr>
            <a:stCxn id="213" idx="0"/>
            <a:endCxn id="213" idx="8"/>
          </p:cNvCxnSpPr>
          <p:nvPr/>
        </p:nvCxnSpPr>
        <p:spPr>
          <a:xfrm rot="10800000" flipH="1">
            <a:off x="2552700" y="2065943"/>
            <a:ext cx="3739800" cy="914400"/>
          </a:xfrm>
          <a:prstGeom prst="straightConnector1">
            <a:avLst/>
          </a:prstGeom>
          <a:noFill/>
          <a:ln w="28575" cap="flat" cmpd="sng">
            <a:solidFill>
              <a:srgbClr val="0080AB"/>
            </a:solidFill>
            <a:prstDash val="solid"/>
            <a:round/>
            <a:headEnd type="none" w="sm" len="sm"/>
            <a:tailEnd type="none" w="sm" len="sm"/>
          </a:ln>
        </p:spPr>
      </p:cxnSp>
      <p:cxnSp>
        <p:nvCxnSpPr>
          <p:cNvPr id="281" name="Google Shape;281;p9"/>
          <p:cNvCxnSpPr>
            <a:stCxn id="213" idx="8"/>
          </p:cNvCxnSpPr>
          <p:nvPr/>
        </p:nvCxnSpPr>
        <p:spPr>
          <a:xfrm rot="10800000">
            <a:off x="5006954" y="1531343"/>
            <a:ext cx="1285500" cy="53460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cxnSp>
      <p:cxnSp>
        <p:nvCxnSpPr>
          <p:cNvPr id="282" name="Google Shape;282;p9"/>
          <p:cNvCxnSpPr/>
          <p:nvPr/>
        </p:nvCxnSpPr>
        <p:spPr>
          <a:xfrm rot="10800000">
            <a:off x="1287406" y="2439620"/>
            <a:ext cx="1285465" cy="534519"/>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cxnSp>
      <p:cxnSp>
        <p:nvCxnSpPr>
          <p:cNvPr id="283" name="Google Shape;283;p9"/>
          <p:cNvCxnSpPr>
            <a:stCxn id="213" idx="0"/>
            <a:endCxn id="213" idx="0"/>
          </p:cNvCxnSpPr>
          <p:nvPr/>
        </p:nvCxnSpPr>
        <p:spPr>
          <a:xfrm>
            <a:off x="2552700" y="2980343"/>
            <a:ext cx="0" cy="0"/>
          </a:xfrm>
          <a:prstGeom prst="straightConnector1">
            <a:avLst/>
          </a:prstGeom>
          <a:noFill/>
          <a:ln w="9525" cap="flat" cmpd="sng">
            <a:solidFill>
              <a:srgbClr val="004F71"/>
            </a:solidFill>
            <a:prstDash val="solid"/>
            <a:round/>
            <a:headEnd type="none" w="sm" len="sm"/>
            <a:tailEnd type="none" w="sm" len="sm"/>
          </a:ln>
        </p:spPr>
      </p:cxnSp>
      <p:cxnSp>
        <p:nvCxnSpPr>
          <p:cNvPr id="284" name="Google Shape;284;p9"/>
          <p:cNvCxnSpPr/>
          <p:nvPr/>
        </p:nvCxnSpPr>
        <p:spPr>
          <a:xfrm flipH="1">
            <a:off x="4669116" y="1437294"/>
            <a:ext cx="874434" cy="641520"/>
          </a:xfrm>
          <a:prstGeom prst="straightConnector1">
            <a:avLst/>
          </a:prstGeom>
          <a:noFill/>
          <a:ln w="19050" cap="flat" cmpd="sng">
            <a:solidFill>
              <a:schemeClr val="dk1"/>
            </a:solidFill>
            <a:prstDash val="solid"/>
            <a:round/>
            <a:headEnd type="none" w="med" len="med"/>
            <a:tailEnd type="stealth" w="med" len="med"/>
          </a:ln>
        </p:spPr>
      </p:cxnSp>
      <p:sp>
        <p:nvSpPr>
          <p:cNvPr id="285" name="Google Shape;285;p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55" descr="09590_2001-1"/>
          <p:cNvPicPr preferRelativeResize="0"/>
          <p:nvPr/>
        </p:nvPicPr>
        <p:blipFill rotWithShape="1">
          <a:blip r:embed="rId3">
            <a:alphaModFix/>
          </a:blip>
          <a:srcRect/>
          <a:stretch/>
        </p:blipFill>
        <p:spPr>
          <a:xfrm>
            <a:off x="5334000" y="481559"/>
            <a:ext cx="2971800" cy="3962400"/>
          </a:xfrm>
          <a:prstGeom prst="rect">
            <a:avLst/>
          </a:prstGeom>
          <a:noFill/>
          <a:ln>
            <a:noFill/>
          </a:ln>
        </p:spPr>
      </p:pic>
      <p:sp>
        <p:nvSpPr>
          <p:cNvPr id="996" name="Google Shape;996;p55"/>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dirty="0"/>
              <a:t>Increased velocities and scour around piers.</a:t>
            </a:r>
            <a:endParaRPr dirty="0"/>
          </a:p>
        </p:txBody>
      </p:sp>
      <p:sp>
        <p:nvSpPr>
          <p:cNvPr id="997" name="Google Shape;997;p55"/>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Drift accumulation</a:t>
            </a:r>
            <a:endParaRPr/>
          </a:p>
        </p:txBody>
      </p:sp>
      <p:sp>
        <p:nvSpPr>
          <p:cNvPr id="998" name="Google Shape;998;p5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80</a:t>
            </a:fld>
            <a:endParaRPr/>
          </a:p>
        </p:txBody>
      </p:sp>
    </p:spTree>
    <p:extLst>
      <p:ext uri="{BB962C8B-B14F-4D97-AF65-F5344CB8AC3E}">
        <p14:creationId xmlns:p14="http://schemas.microsoft.com/office/powerpoint/2010/main" val="4095820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75" descr="Untitled-4"/>
          <p:cNvPicPr preferRelativeResize="0"/>
          <p:nvPr/>
        </p:nvPicPr>
        <p:blipFill rotWithShape="1">
          <a:blip r:embed="rId3">
            <a:alphaModFix/>
          </a:blip>
          <a:srcRect/>
          <a:stretch/>
        </p:blipFill>
        <p:spPr>
          <a:xfrm>
            <a:off x="2022376" y="1504950"/>
            <a:ext cx="5099248" cy="3424496"/>
          </a:xfrm>
          <a:prstGeom prst="rect">
            <a:avLst/>
          </a:prstGeom>
          <a:noFill/>
          <a:ln>
            <a:noFill/>
          </a:ln>
        </p:spPr>
      </p:pic>
      <p:sp>
        <p:nvSpPr>
          <p:cNvPr id="1404" name="Google Shape;1404;p75"/>
          <p:cNvSpPr txBox="1">
            <a:spLocks noGrp="1"/>
          </p:cNvSpPr>
          <p:nvPr>
            <p:ph type="body" idx="1"/>
          </p:nvPr>
        </p:nvSpPr>
        <p:spPr>
          <a:xfrm>
            <a:off x="539552" y="971550"/>
            <a:ext cx="8229600" cy="3616424"/>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chemeClr val="dk1"/>
              </a:buClr>
              <a:buSzPts val="1800"/>
              <a:buChar char="•"/>
            </a:pPr>
            <a:r>
              <a:rPr lang="en-US"/>
              <a:t>Failure of a pier on spread footing due to general scour</a:t>
            </a:r>
            <a:endParaRPr/>
          </a:p>
          <a:p>
            <a:pPr marL="342900" lvl="0" indent="-228600" algn="l" rtl="0">
              <a:spcBef>
                <a:spcPts val="360"/>
              </a:spcBef>
              <a:spcAft>
                <a:spcPts val="0"/>
              </a:spcAft>
              <a:buClr>
                <a:schemeClr val="dk1"/>
              </a:buClr>
              <a:buSzPts val="1800"/>
              <a:buNone/>
            </a:pPr>
            <a:endParaRPr/>
          </a:p>
        </p:txBody>
      </p:sp>
      <p:sp>
        <p:nvSpPr>
          <p:cNvPr id="1405" name="Google Shape;1405;p7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Smoky River CanFor Bridge</a:t>
            </a:r>
            <a:endParaRPr/>
          </a:p>
        </p:txBody>
      </p:sp>
      <p:sp>
        <p:nvSpPr>
          <p:cNvPr id="1406" name="Google Shape;1406;p7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78"/>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1428" name="Google Shape;1428;p78"/>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1429" name="Google Shape;1429;p78"/>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1430" name="Google Shape;1430;p78"/>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River Protection Works</a:t>
            </a:r>
            <a:endParaRPr/>
          </a:p>
        </p:txBody>
      </p:sp>
      <p:sp>
        <p:nvSpPr>
          <p:cNvPr id="1431" name="Google Shape;1431;p7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27">
                                            <p:txEl>
                                              <p:pRg st="0" end="0"/>
                                            </p:txEl>
                                          </p:spTgt>
                                        </p:tgtEl>
                                        <p:attrNameLst>
                                          <p:attrName>style.visibility</p:attrName>
                                        </p:attrNameLst>
                                      </p:cBhvr>
                                      <p:to>
                                        <p:strVal val="visible"/>
                                      </p:to>
                                    </p:set>
                                    <p:anim calcmode="lin" valueType="num">
                                      <p:cBhvr additive="base">
                                        <p:cTn id="7" dur="500"/>
                                        <p:tgtEl>
                                          <p:spTgt spid="142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8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Location of River Protection Works</a:t>
            </a:r>
            <a:endParaRPr/>
          </a:p>
        </p:txBody>
      </p:sp>
      <p:grpSp>
        <p:nvGrpSpPr>
          <p:cNvPr id="1522" name="Google Shape;1522;p80"/>
          <p:cNvGrpSpPr/>
          <p:nvPr/>
        </p:nvGrpSpPr>
        <p:grpSpPr>
          <a:xfrm>
            <a:off x="5164325" y="894382"/>
            <a:ext cx="688132" cy="1126571"/>
            <a:chOff x="3597" y="744"/>
            <a:chExt cx="535" cy="755"/>
          </a:xfrm>
        </p:grpSpPr>
        <p:sp>
          <p:nvSpPr>
            <p:cNvPr id="1523" name="Google Shape;1523;p80"/>
            <p:cNvSpPr/>
            <p:nvPr/>
          </p:nvSpPr>
          <p:spPr>
            <a:xfrm>
              <a:off x="3597" y="1169"/>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4" name="Google Shape;1524;p80"/>
            <p:cNvSpPr/>
            <p:nvPr/>
          </p:nvSpPr>
          <p:spPr>
            <a:xfrm>
              <a:off x="3812" y="935"/>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5" name="Google Shape;1525;p80"/>
            <p:cNvSpPr/>
            <p:nvPr/>
          </p:nvSpPr>
          <p:spPr>
            <a:xfrm>
              <a:off x="4001" y="744"/>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sp>
        <p:nvSpPr>
          <p:cNvPr id="1526" name="Google Shape;1526;p80"/>
          <p:cNvSpPr txBox="1"/>
          <p:nvPr/>
        </p:nvSpPr>
        <p:spPr>
          <a:xfrm>
            <a:off x="5998167" y="1215163"/>
            <a:ext cx="1510321"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Embankment</a:t>
            </a:r>
            <a:endParaRPr dirty="0"/>
          </a:p>
          <a:p>
            <a:pPr marL="0" marR="0" lvl="0" indent="0" algn="ctr" rtl="0">
              <a:spcBef>
                <a:spcPts val="0"/>
              </a:spcBef>
              <a:spcAft>
                <a:spcPts val="0"/>
              </a:spcAft>
              <a:buNone/>
            </a:pPr>
            <a:r>
              <a:rPr lang="en-US" sz="1600" b="1" dirty="0">
                <a:solidFill>
                  <a:schemeClr val="dk1"/>
                </a:solidFill>
                <a:latin typeface="Arial"/>
                <a:ea typeface="Arial"/>
                <a:cs typeface="Arial"/>
                <a:sym typeface="Arial"/>
              </a:rPr>
              <a:t>Spurs</a:t>
            </a:r>
            <a:endParaRPr dirty="0"/>
          </a:p>
        </p:txBody>
      </p:sp>
      <p:grpSp>
        <p:nvGrpSpPr>
          <p:cNvPr id="1527" name="Google Shape;1527;p80"/>
          <p:cNvGrpSpPr/>
          <p:nvPr/>
        </p:nvGrpSpPr>
        <p:grpSpPr>
          <a:xfrm>
            <a:off x="3738562" y="1978315"/>
            <a:ext cx="1308201" cy="947513"/>
            <a:chOff x="2536" y="1434"/>
            <a:chExt cx="1017" cy="635"/>
          </a:xfrm>
        </p:grpSpPr>
        <p:sp>
          <p:nvSpPr>
            <p:cNvPr id="1528" name="Google Shape;1528;p80"/>
            <p:cNvSpPr/>
            <p:nvPr/>
          </p:nvSpPr>
          <p:spPr>
            <a:xfrm>
              <a:off x="2887" y="1739"/>
              <a:ext cx="131" cy="330"/>
            </a:xfrm>
            <a:custGeom>
              <a:avLst/>
              <a:gdLst/>
              <a:ahLst/>
              <a:cxnLst/>
              <a:rect l="l" t="t" r="r" b="b"/>
              <a:pathLst>
                <a:path w="162" h="410" extrusionOk="0">
                  <a:moveTo>
                    <a:pt x="108" y="410"/>
                  </a:moveTo>
                  <a:cubicBezTo>
                    <a:pt x="94" y="393"/>
                    <a:pt x="83" y="378"/>
                    <a:pt x="71" y="359"/>
                  </a:cubicBezTo>
                  <a:cubicBezTo>
                    <a:pt x="59" y="340"/>
                    <a:pt x="46" y="326"/>
                    <a:pt x="35" y="299"/>
                  </a:cubicBezTo>
                  <a:cubicBezTo>
                    <a:pt x="24" y="272"/>
                    <a:pt x="10" y="230"/>
                    <a:pt x="5" y="196"/>
                  </a:cubicBezTo>
                  <a:cubicBezTo>
                    <a:pt x="0" y="162"/>
                    <a:pt x="1" y="122"/>
                    <a:pt x="6" y="94"/>
                  </a:cubicBezTo>
                  <a:cubicBezTo>
                    <a:pt x="11" y="66"/>
                    <a:pt x="25" y="41"/>
                    <a:pt x="38" y="25"/>
                  </a:cubicBezTo>
                  <a:cubicBezTo>
                    <a:pt x="51" y="9"/>
                    <a:pt x="68" y="2"/>
                    <a:pt x="81" y="1"/>
                  </a:cubicBezTo>
                  <a:cubicBezTo>
                    <a:pt x="94" y="0"/>
                    <a:pt x="109" y="10"/>
                    <a:pt x="116" y="17"/>
                  </a:cubicBezTo>
                  <a:cubicBezTo>
                    <a:pt x="123" y="24"/>
                    <a:pt x="127" y="33"/>
                    <a:pt x="125" y="44"/>
                  </a:cubicBezTo>
                  <a:cubicBezTo>
                    <a:pt x="123" y="55"/>
                    <a:pt x="109" y="69"/>
                    <a:pt x="104" y="82"/>
                  </a:cubicBezTo>
                  <a:cubicBezTo>
                    <a:pt x="99" y="95"/>
                    <a:pt x="94" y="106"/>
                    <a:pt x="92" y="121"/>
                  </a:cubicBezTo>
                  <a:cubicBezTo>
                    <a:pt x="90" y="136"/>
                    <a:pt x="88" y="156"/>
                    <a:pt x="89" y="173"/>
                  </a:cubicBezTo>
                  <a:cubicBezTo>
                    <a:pt x="90" y="190"/>
                    <a:pt x="94" y="206"/>
                    <a:pt x="98" y="221"/>
                  </a:cubicBezTo>
                  <a:cubicBezTo>
                    <a:pt x="102" y="236"/>
                    <a:pt x="108" y="253"/>
                    <a:pt x="111" y="263"/>
                  </a:cubicBezTo>
                  <a:cubicBezTo>
                    <a:pt x="114" y="273"/>
                    <a:pt x="116" y="274"/>
                    <a:pt x="119" y="281"/>
                  </a:cubicBezTo>
                  <a:cubicBezTo>
                    <a:pt x="122" y="288"/>
                    <a:pt x="126" y="298"/>
                    <a:pt x="129" y="304"/>
                  </a:cubicBezTo>
                  <a:cubicBezTo>
                    <a:pt x="132" y="310"/>
                    <a:pt x="136" y="315"/>
                    <a:pt x="140" y="320"/>
                  </a:cubicBezTo>
                  <a:cubicBezTo>
                    <a:pt x="144" y="325"/>
                    <a:pt x="149" y="330"/>
                    <a:pt x="153" y="334"/>
                  </a:cubicBezTo>
                  <a:cubicBezTo>
                    <a:pt x="157" y="338"/>
                    <a:pt x="159" y="342"/>
                    <a:pt x="162" y="346"/>
                  </a:cubicBezTo>
                </a:path>
              </a:pathLst>
            </a:custGeom>
            <a:noFill/>
            <a:ln w="28575">
              <a:solidFill>
                <a:srgbClr val="92D050"/>
              </a:solid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9" name="Google Shape;1529;p80"/>
            <p:cNvSpPr txBox="1"/>
            <p:nvPr/>
          </p:nvSpPr>
          <p:spPr>
            <a:xfrm>
              <a:off x="2536" y="1434"/>
              <a:ext cx="1017" cy="22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err="1">
                  <a:solidFill>
                    <a:schemeClr val="dk1"/>
                  </a:solidFill>
                  <a:latin typeface="Arial"/>
                  <a:ea typeface="Arial"/>
                  <a:cs typeface="Arial"/>
                  <a:sym typeface="Arial"/>
                </a:rPr>
                <a:t>Guidebank</a:t>
              </a:r>
              <a:endParaRPr dirty="0"/>
            </a:p>
          </p:txBody>
        </p:sp>
      </p:grpSp>
      <p:grpSp>
        <p:nvGrpSpPr>
          <p:cNvPr id="1530" name="Google Shape;1530;p80"/>
          <p:cNvGrpSpPr/>
          <p:nvPr/>
        </p:nvGrpSpPr>
        <p:grpSpPr>
          <a:xfrm>
            <a:off x="1539875" y="3368286"/>
            <a:ext cx="1722323" cy="787853"/>
            <a:chOff x="978" y="2316"/>
            <a:chExt cx="1338" cy="528"/>
          </a:xfrm>
        </p:grpSpPr>
        <p:cxnSp>
          <p:nvCxnSpPr>
            <p:cNvPr id="1531" name="Google Shape;1531;p80"/>
            <p:cNvCxnSpPr/>
            <p:nvPr/>
          </p:nvCxnSpPr>
          <p:spPr>
            <a:xfrm>
              <a:off x="978" y="2334"/>
              <a:ext cx="1308" cy="510"/>
            </a:xfrm>
            <a:prstGeom prst="straightConnector1">
              <a:avLst/>
            </a:prstGeom>
            <a:noFill/>
            <a:ln w="28575" cap="flat" cmpd="sng">
              <a:solidFill>
                <a:srgbClr val="BED600"/>
              </a:solidFill>
              <a:prstDash val="solid"/>
              <a:round/>
              <a:headEnd type="none" w="med" len="med"/>
              <a:tailEnd type="none" w="med" len="med"/>
            </a:ln>
          </p:spPr>
        </p:cxnSp>
        <p:cxnSp>
          <p:nvCxnSpPr>
            <p:cNvPr id="1532" name="Google Shape;1532;p80"/>
            <p:cNvCxnSpPr/>
            <p:nvPr/>
          </p:nvCxnSpPr>
          <p:spPr>
            <a:xfrm>
              <a:off x="1062" y="2316"/>
              <a:ext cx="1254" cy="492"/>
            </a:xfrm>
            <a:prstGeom prst="straightConnector1">
              <a:avLst/>
            </a:prstGeom>
            <a:noFill/>
            <a:ln w="28575" cap="flat" cmpd="sng">
              <a:solidFill>
                <a:srgbClr val="BED600"/>
              </a:solidFill>
              <a:prstDash val="solid"/>
              <a:round/>
              <a:headEnd type="none" w="med" len="med"/>
              <a:tailEnd type="none" w="med" len="med"/>
            </a:ln>
          </p:spPr>
        </p:cxnSp>
      </p:grpSp>
      <p:sp>
        <p:nvSpPr>
          <p:cNvPr id="1533" name="Google Shape;1533;p80"/>
          <p:cNvSpPr txBox="1"/>
          <p:nvPr/>
        </p:nvSpPr>
        <p:spPr>
          <a:xfrm>
            <a:off x="1608121" y="3816032"/>
            <a:ext cx="756873" cy="33851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Dyke</a:t>
            </a:r>
            <a:endParaRPr dirty="0"/>
          </a:p>
        </p:txBody>
      </p:sp>
      <p:sp>
        <p:nvSpPr>
          <p:cNvPr id="1534" name="Google Shape;1534;p80"/>
          <p:cNvSpPr/>
          <p:nvPr/>
        </p:nvSpPr>
        <p:spPr>
          <a:xfrm>
            <a:off x="4079875" y="3498570"/>
            <a:ext cx="168534" cy="492409"/>
          </a:xfrm>
          <a:custGeom>
            <a:avLst/>
            <a:gdLst/>
            <a:ahLst/>
            <a:cxnLst/>
            <a:rect l="l" t="t" r="r" b="b"/>
            <a:pathLst>
              <a:path w="458" h="481" extrusionOk="0">
                <a:moveTo>
                  <a:pt x="0" y="481"/>
                </a:moveTo>
                <a:lnTo>
                  <a:pt x="458" y="0"/>
                </a:lnTo>
              </a:path>
            </a:pathLst>
          </a:custGeom>
          <a:noFill/>
          <a:ln w="28575" cap="flat" cmpd="sng">
            <a:solidFill>
              <a:srgbClr val="A50069"/>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5" name="Google Shape;1535;p80"/>
          <p:cNvSpPr/>
          <p:nvPr/>
        </p:nvSpPr>
        <p:spPr>
          <a:xfrm>
            <a:off x="4119757" y="3522444"/>
            <a:ext cx="168534" cy="492409"/>
          </a:xfrm>
          <a:custGeom>
            <a:avLst/>
            <a:gdLst/>
            <a:ahLst/>
            <a:cxnLst/>
            <a:rect l="l" t="t" r="r" b="b"/>
            <a:pathLst>
              <a:path w="455" h="478" extrusionOk="0">
                <a:moveTo>
                  <a:pt x="0" y="478"/>
                </a:moveTo>
                <a:lnTo>
                  <a:pt x="455" y="0"/>
                </a:lnTo>
              </a:path>
            </a:pathLst>
          </a:custGeom>
          <a:noFill/>
          <a:ln w="28575" cap="flat" cmpd="sng">
            <a:solidFill>
              <a:srgbClr val="A50069"/>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6" name="Google Shape;1536;p80"/>
          <p:cNvSpPr txBox="1"/>
          <p:nvPr/>
        </p:nvSpPr>
        <p:spPr>
          <a:xfrm>
            <a:off x="4539176" y="2908016"/>
            <a:ext cx="1610392"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Grade Control</a:t>
            </a:r>
            <a:endParaRPr dirty="0"/>
          </a:p>
          <a:p>
            <a:pPr marL="0" marR="0" lvl="0" indent="0" algn="ctr" rtl="0">
              <a:spcBef>
                <a:spcPts val="0"/>
              </a:spcBef>
              <a:spcAft>
                <a:spcPts val="0"/>
              </a:spcAft>
              <a:buNone/>
            </a:pPr>
            <a:r>
              <a:rPr lang="en-US" sz="1600" b="1" dirty="0">
                <a:solidFill>
                  <a:schemeClr val="dk1"/>
                </a:solidFill>
                <a:latin typeface="Arial"/>
                <a:ea typeface="Arial"/>
                <a:cs typeface="Arial"/>
                <a:sym typeface="Arial"/>
              </a:rPr>
              <a:t>Structure</a:t>
            </a:r>
            <a:endParaRPr dirty="0"/>
          </a:p>
        </p:txBody>
      </p:sp>
      <p:grpSp>
        <p:nvGrpSpPr>
          <p:cNvPr id="1537" name="Google Shape;1537;p80"/>
          <p:cNvGrpSpPr/>
          <p:nvPr/>
        </p:nvGrpSpPr>
        <p:grpSpPr>
          <a:xfrm>
            <a:off x="2476501" y="1232975"/>
            <a:ext cx="4229100" cy="3593089"/>
            <a:chOff x="1641" y="858"/>
            <a:chExt cx="3288" cy="2408"/>
          </a:xfrm>
        </p:grpSpPr>
        <p:sp>
          <p:nvSpPr>
            <p:cNvPr id="1538" name="Google Shape;1538;p80"/>
            <p:cNvSpPr/>
            <p:nvPr/>
          </p:nvSpPr>
          <p:spPr>
            <a:xfrm>
              <a:off x="1641" y="858"/>
              <a:ext cx="896" cy="1920"/>
            </a:xfrm>
            <a:custGeom>
              <a:avLst/>
              <a:gdLst/>
              <a:ahLst/>
              <a:cxnLst/>
              <a:rect l="l" t="t" r="r" b="b"/>
              <a:pathLst>
                <a:path w="896" h="1920" extrusionOk="0">
                  <a:moveTo>
                    <a:pt x="33" y="0"/>
                  </a:moveTo>
                  <a:cubicBezTo>
                    <a:pt x="19" y="58"/>
                    <a:pt x="6" y="116"/>
                    <a:pt x="3" y="174"/>
                  </a:cubicBezTo>
                  <a:cubicBezTo>
                    <a:pt x="0" y="232"/>
                    <a:pt x="8" y="290"/>
                    <a:pt x="15" y="348"/>
                  </a:cubicBezTo>
                  <a:cubicBezTo>
                    <a:pt x="22" y="406"/>
                    <a:pt x="36" y="462"/>
                    <a:pt x="45" y="522"/>
                  </a:cubicBezTo>
                  <a:cubicBezTo>
                    <a:pt x="54" y="582"/>
                    <a:pt x="56" y="657"/>
                    <a:pt x="69" y="708"/>
                  </a:cubicBezTo>
                  <a:cubicBezTo>
                    <a:pt x="82" y="759"/>
                    <a:pt x="102" y="774"/>
                    <a:pt x="123" y="828"/>
                  </a:cubicBezTo>
                  <a:cubicBezTo>
                    <a:pt x="144" y="882"/>
                    <a:pt x="159" y="953"/>
                    <a:pt x="195" y="1032"/>
                  </a:cubicBezTo>
                  <a:cubicBezTo>
                    <a:pt x="231" y="1111"/>
                    <a:pt x="298" y="1224"/>
                    <a:pt x="339" y="1302"/>
                  </a:cubicBezTo>
                  <a:cubicBezTo>
                    <a:pt x="380" y="1380"/>
                    <a:pt x="400" y="1438"/>
                    <a:pt x="441" y="1500"/>
                  </a:cubicBezTo>
                  <a:cubicBezTo>
                    <a:pt x="482" y="1562"/>
                    <a:pt x="533" y="1620"/>
                    <a:pt x="585" y="1674"/>
                  </a:cubicBezTo>
                  <a:cubicBezTo>
                    <a:pt x="637" y="1728"/>
                    <a:pt x="701" y="1785"/>
                    <a:pt x="753" y="1826"/>
                  </a:cubicBezTo>
                  <a:lnTo>
                    <a:pt x="896" y="1920"/>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9" name="Google Shape;1539;p80"/>
            <p:cNvSpPr/>
            <p:nvPr/>
          </p:nvSpPr>
          <p:spPr>
            <a:xfrm>
              <a:off x="2269" y="900"/>
              <a:ext cx="749" cy="1383"/>
            </a:xfrm>
            <a:custGeom>
              <a:avLst/>
              <a:gdLst/>
              <a:ahLst/>
              <a:cxnLst/>
              <a:rect l="l" t="t" r="r" b="b"/>
              <a:pathLst>
                <a:path w="749" h="1383" extrusionOk="0">
                  <a:moveTo>
                    <a:pt x="17" y="0"/>
                  </a:moveTo>
                  <a:cubicBezTo>
                    <a:pt x="8" y="62"/>
                    <a:pt x="0" y="124"/>
                    <a:pt x="5" y="192"/>
                  </a:cubicBezTo>
                  <a:cubicBezTo>
                    <a:pt x="10" y="260"/>
                    <a:pt x="25" y="325"/>
                    <a:pt x="47" y="408"/>
                  </a:cubicBezTo>
                  <a:cubicBezTo>
                    <a:pt x="69" y="491"/>
                    <a:pt x="105" y="614"/>
                    <a:pt x="137" y="690"/>
                  </a:cubicBezTo>
                  <a:cubicBezTo>
                    <a:pt x="169" y="766"/>
                    <a:pt x="193" y="801"/>
                    <a:pt x="239" y="864"/>
                  </a:cubicBezTo>
                  <a:cubicBezTo>
                    <a:pt x="285" y="927"/>
                    <a:pt x="361" y="1013"/>
                    <a:pt x="413" y="1070"/>
                  </a:cubicBezTo>
                  <a:cubicBezTo>
                    <a:pt x="465" y="1127"/>
                    <a:pt x="519" y="1174"/>
                    <a:pt x="554" y="1206"/>
                  </a:cubicBezTo>
                  <a:cubicBezTo>
                    <a:pt x="589" y="1238"/>
                    <a:pt x="590" y="1236"/>
                    <a:pt x="622" y="1265"/>
                  </a:cubicBezTo>
                  <a:cubicBezTo>
                    <a:pt x="654" y="1294"/>
                    <a:pt x="723" y="1358"/>
                    <a:pt x="749" y="1383"/>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0" name="Google Shape;1540;p80"/>
            <p:cNvSpPr/>
            <p:nvPr/>
          </p:nvSpPr>
          <p:spPr>
            <a:xfrm>
              <a:off x="2526" y="2556"/>
              <a:ext cx="2400" cy="710"/>
            </a:xfrm>
            <a:custGeom>
              <a:avLst/>
              <a:gdLst/>
              <a:ahLst/>
              <a:cxnLst/>
              <a:rect l="l" t="t" r="r" b="b"/>
              <a:pathLst>
                <a:path w="2400" h="710" extrusionOk="0">
                  <a:moveTo>
                    <a:pt x="0" y="216"/>
                  </a:moveTo>
                  <a:cubicBezTo>
                    <a:pt x="63" y="250"/>
                    <a:pt x="126" y="284"/>
                    <a:pt x="186" y="318"/>
                  </a:cubicBezTo>
                  <a:cubicBezTo>
                    <a:pt x="246" y="352"/>
                    <a:pt x="306" y="389"/>
                    <a:pt x="360" y="420"/>
                  </a:cubicBezTo>
                  <a:cubicBezTo>
                    <a:pt x="414" y="451"/>
                    <a:pt x="459" y="478"/>
                    <a:pt x="510" y="504"/>
                  </a:cubicBezTo>
                  <a:cubicBezTo>
                    <a:pt x="561" y="530"/>
                    <a:pt x="606" y="553"/>
                    <a:pt x="666" y="576"/>
                  </a:cubicBezTo>
                  <a:cubicBezTo>
                    <a:pt x="726" y="599"/>
                    <a:pt x="811" y="623"/>
                    <a:pt x="870" y="642"/>
                  </a:cubicBezTo>
                  <a:cubicBezTo>
                    <a:pt x="929" y="661"/>
                    <a:pt x="950" y="680"/>
                    <a:pt x="1020" y="690"/>
                  </a:cubicBezTo>
                  <a:cubicBezTo>
                    <a:pt x="1090" y="700"/>
                    <a:pt x="1207" y="710"/>
                    <a:pt x="1290" y="702"/>
                  </a:cubicBezTo>
                  <a:cubicBezTo>
                    <a:pt x="1373" y="694"/>
                    <a:pt x="1455" y="668"/>
                    <a:pt x="1518" y="642"/>
                  </a:cubicBezTo>
                  <a:cubicBezTo>
                    <a:pt x="1581" y="616"/>
                    <a:pt x="1611" y="587"/>
                    <a:pt x="1668" y="546"/>
                  </a:cubicBezTo>
                  <a:cubicBezTo>
                    <a:pt x="1725" y="505"/>
                    <a:pt x="1784" y="450"/>
                    <a:pt x="1860" y="396"/>
                  </a:cubicBezTo>
                  <a:cubicBezTo>
                    <a:pt x="1936" y="342"/>
                    <a:pt x="2051" y="273"/>
                    <a:pt x="2124" y="222"/>
                  </a:cubicBezTo>
                  <a:cubicBezTo>
                    <a:pt x="2197" y="171"/>
                    <a:pt x="2252" y="127"/>
                    <a:pt x="2298" y="90"/>
                  </a:cubicBezTo>
                  <a:cubicBezTo>
                    <a:pt x="2344" y="53"/>
                    <a:pt x="2372" y="26"/>
                    <a:pt x="2400" y="0"/>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1" name="Google Shape;1541;p80"/>
            <p:cNvSpPr/>
            <p:nvPr/>
          </p:nvSpPr>
          <p:spPr>
            <a:xfrm>
              <a:off x="3011" y="1931"/>
              <a:ext cx="1918" cy="711"/>
            </a:xfrm>
            <a:custGeom>
              <a:avLst/>
              <a:gdLst/>
              <a:ahLst/>
              <a:cxnLst/>
              <a:rect l="l" t="t" r="r" b="b"/>
              <a:pathLst>
                <a:path w="1918" h="711" extrusionOk="0">
                  <a:moveTo>
                    <a:pt x="0" y="349"/>
                  </a:moveTo>
                  <a:cubicBezTo>
                    <a:pt x="13" y="359"/>
                    <a:pt x="52" y="386"/>
                    <a:pt x="82" y="408"/>
                  </a:cubicBezTo>
                  <a:cubicBezTo>
                    <a:pt x="112" y="430"/>
                    <a:pt x="137" y="451"/>
                    <a:pt x="183" y="479"/>
                  </a:cubicBezTo>
                  <a:cubicBezTo>
                    <a:pt x="229" y="507"/>
                    <a:pt x="310" y="551"/>
                    <a:pt x="360" y="577"/>
                  </a:cubicBezTo>
                  <a:cubicBezTo>
                    <a:pt x="410" y="603"/>
                    <a:pt x="442" y="618"/>
                    <a:pt x="484" y="636"/>
                  </a:cubicBezTo>
                  <a:cubicBezTo>
                    <a:pt x="526" y="654"/>
                    <a:pt x="573" y="672"/>
                    <a:pt x="610" y="684"/>
                  </a:cubicBezTo>
                  <a:cubicBezTo>
                    <a:pt x="647" y="696"/>
                    <a:pt x="678" y="705"/>
                    <a:pt x="706" y="708"/>
                  </a:cubicBezTo>
                  <a:cubicBezTo>
                    <a:pt x="734" y="711"/>
                    <a:pt x="748" y="709"/>
                    <a:pt x="778" y="702"/>
                  </a:cubicBezTo>
                  <a:cubicBezTo>
                    <a:pt x="808" y="695"/>
                    <a:pt x="850" y="681"/>
                    <a:pt x="886" y="666"/>
                  </a:cubicBezTo>
                  <a:cubicBezTo>
                    <a:pt x="922" y="651"/>
                    <a:pt x="949" y="634"/>
                    <a:pt x="994" y="612"/>
                  </a:cubicBezTo>
                  <a:cubicBezTo>
                    <a:pt x="1039" y="590"/>
                    <a:pt x="1084" y="573"/>
                    <a:pt x="1156" y="534"/>
                  </a:cubicBezTo>
                  <a:cubicBezTo>
                    <a:pt x="1228" y="495"/>
                    <a:pt x="1344" y="432"/>
                    <a:pt x="1426" y="378"/>
                  </a:cubicBezTo>
                  <a:cubicBezTo>
                    <a:pt x="1508" y="324"/>
                    <a:pt x="1566" y="273"/>
                    <a:pt x="1648" y="210"/>
                  </a:cubicBezTo>
                  <a:cubicBezTo>
                    <a:pt x="1730" y="147"/>
                    <a:pt x="1824" y="73"/>
                    <a:pt x="1918" y="0"/>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542" name="Google Shape;1542;p80"/>
            <p:cNvCxnSpPr/>
            <p:nvPr/>
          </p:nvCxnSpPr>
          <p:spPr>
            <a:xfrm>
              <a:off x="1986" y="900"/>
              <a:ext cx="24" cy="348"/>
            </a:xfrm>
            <a:prstGeom prst="straightConnector1">
              <a:avLst/>
            </a:prstGeom>
            <a:noFill/>
            <a:ln w="28575" cap="flat" cmpd="sng">
              <a:solidFill>
                <a:srgbClr val="0066FF"/>
              </a:solidFill>
              <a:prstDash val="solid"/>
              <a:round/>
              <a:headEnd type="none" w="med" len="med"/>
              <a:tailEnd type="triangle" w="med" len="med"/>
            </a:ln>
          </p:spPr>
        </p:cxnSp>
      </p:grpSp>
      <p:grpSp>
        <p:nvGrpSpPr>
          <p:cNvPr id="1543" name="Google Shape;1543;p80"/>
          <p:cNvGrpSpPr/>
          <p:nvPr/>
        </p:nvGrpSpPr>
        <p:grpSpPr>
          <a:xfrm>
            <a:off x="2743200" y="1077355"/>
            <a:ext cx="3357807" cy="3840785"/>
            <a:chOff x="1830" y="750"/>
            <a:chExt cx="2610" cy="2574"/>
          </a:xfrm>
        </p:grpSpPr>
        <p:cxnSp>
          <p:nvCxnSpPr>
            <p:cNvPr id="1544" name="Google Shape;1544;p80"/>
            <p:cNvCxnSpPr/>
            <p:nvPr/>
          </p:nvCxnSpPr>
          <p:spPr>
            <a:xfrm rot="10800000" flipH="1">
              <a:off x="1830" y="750"/>
              <a:ext cx="2442" cy="2574"/>
            </a:xfrm>
            <a:prstGeom prst="straightConnector1">
              <a:avLst/>
            </a:prstGeom>
            <a:noFill/>
            <a:ln w="28575" cap="flat" cmpd="sng">
              <a:solidFill>
                <a:schemeClr val="dk1"/>
              </a:solidFill>
              <a:prstDash val="solid"/>
              <a:round/>
              <a:headEnd type="none" w="med" len="med"/>
              <a:tailEnd type="none" w="med" len="med"/>
            </a:ln>
          </p:spPr>
        </p:cxnSp>
        <p:cxnSp>
          <p:nvCxnSpPr>
            <p:cNvPr id="1545" name="Google Shape;1545;p80"/>
            <p:cNvCxnSpPr/>
            <p:nvPr/>
          </p:nvCxnSpPr>
          <p:spPr>
            <a:xfrm rot="10800000" flipH="1">
              <a:off x="1998" y="768"/>
              <a:ext cx="2442" cy="2556"/>
            </a:xfrm>
            <a:prstGeom prst="straightConnector1">
              <a:avLst/>
            </a:prstGeom>
            <a:noFill/>
            <a:ln w="28575" cap="flat" cmpd="sng">
              <a:solidFill>
                <a:schemeClr val="dk1"/>
              </a:solidFill>
              <a:prstDash val="solid"/>
              <a:round/>
              <a:headEnd type="none" w="med" len="med"/>
              <a:tailEnd type="none" w="med" len="med"/>
            </a:ln>
          </p:spPr>
        </p:cxnSp>
        <p:sp>
          <p:nvSpPr>
            <p:cNvPr id="1546" name="Google Shape;1546;p80"/>
            <p:cNvSpPr/>
            <p:nvPr/>
          </p:nvSpPr>
          <p:spPr>
            <a:xfrm>
              <a:off x="2358" y="2760"/>
              <a:ext cx="90" cy="90"/>
            </a:xfrm>
            <a:custGeom>
              <a:avLst/>
              <a:gdLst/>
              <a:ahLst/>
              <a:cxnLst/>
              <a:rect l="l" t="t" r="r" b="b"/>
              <a:pathLst>
                <a:path w="90" h="90" extrusionOk="0">
                  <a:moveTo>
                    <a:pt x="0" y="0"/>
                  </a:moveTo>
                  <a:lnTo>
                    <a:pt x="90" y="9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7" name="Google Shape;1547;p80"/>
            <p:cNvSpPr/>
            <p:nvPr/>
          </p:nvSpPr>
          <p:spPr>
            <a:xfrm>
              <a:off x="3077" y="2021"/>
              <a:ext cx="90" cy="90"/>
            </a:xfrm>
            <a:custGeom>
              <a:avLst/>
              <a:gdLst/>
              <a:ahLst/>
              <a:cxnLst/>
              <a:rect l="l" t="t" r="r" b="b"/>
              <a:pathLst>
                <a:path w="90" h="90" extrusionOk="0">
                  <a:moveTo>
                    <a:pt x="90" y="90"/>
                  </a:moveTo>
                  <a:lnTo>
                    <a:pt x="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8" name="Google Shape;1548;p80"/>
            <p:cNvSpPr/>
            <p:nvPr/>
          </p:nvSpPr>
          <p:spPr>
            <a:xfrm>
              <a:off x="2390" y="2640"/>
              <a:ext cx="177" cy="164"/>
            </a:xfrm>
            <a:custGeom>
              <a:avLst/>
              <a:gdLst/>
              <a:ahLst/>
              <a:cxnLst/>
              <a:rect l="l" t="t" r="r" b="b"/>
              <a:pathLst>
                <a:path w="177" h="164" extrusionOk="0">
                  <a:moveTo>
                    <a:pt x="0" y="107"/>
                  </a:moveTo>
                  <a:lnTo>
                    <a:pt x="99" y="0"/>
                  </a:lnTo>
                  <a:lnTo>
                    <a:pt x="177" y="75"/>
                  </a:lnTo>
                  <a:lnTo>
                    <a:pt x="96" y="164"/>
                  </a:lnTo>
                  <a:lnTo>
                    <a:pt x="12" y="95"/>
                  </a:lnTo>
                </a:path>
              </a:pathLst>
            </a:custGeom>
            <a:solidFill>
              <a:srgbClr val="FF000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9" name="Google Shape;1549;p80"/>
            <p:cNvSpPr/>
            <p:nvPr/>
          </p:nvSpPr>
          <p:spPr>
            <a:xfrm>
              <a:off x="2860" y="2145"/>
              <a:ext cx="177" cy="164"/>
            </a:xfrm>
            <a:custGeom>
              <a:avLst/>
              <a:gdLst/>
              <a:ahLst/>
              <a:cxnLst/>
              <a:rect l="l" t="t" r="r" b="b"/>
              <a:pathLst>
                <a:path w="177" h="164" extrusionOk="0">
                  <a:moveTo>
                    <a:pt x="0" y="107"/>
                  </a:moveTo>
                  <a:lnTo>
                    <a:pt x="99" y="0"/>
                  </a:lnTo>
                  <a:lnTo>
                    <a:pt x="177" y="75"/>
                  </a:lnTo>
                  <a:lnTo>
                    <a:pt x="96" y="164"/>
                  </a:lnTo>
                  <a:lnTo>
                    <a:pt x="12" y="95"/>
                  </a:lnTo>
                </a:path>
              </a:pathLst>
            </a:custGeom>
            <a:solidFill>
              <a:srgbClr val="FF000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550" name="Google Shape;1550;p80"/>
          <p:cNvGrpSpPr/>
          <p:nvPr/>
        </p:nvGrpSpPr>
        <p:grpSpPr>
          <a:xfrm>
            <a:off x="1647442" y="1731549"/>
            <a:ext cx="1264621" cy="1334127"/>
            <a:chOff x="1047" y="1263"/>
            <a:chExt cx="984" cy="894"/>
          </a:xfrm>
        </p:grpSpPr>
        <p:sp>
          <p:nvSpPr>
            <p:cNvPr id="1551" name="Google Shape;1551;p80"/>
            <p:cNvSpPr/>
            <p:nvPr/>
          </p:nvSpPr>
          <p:spPr>
            <a:xfrm>
              <a:off x="1682" y="1263"/>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2" name="Google Shape;1552;p80"/>
            <p:cNvSpPr/>
            <p:nvPr/>
          </p:nvSpPr>
          <p:spPr>
            <a:xfrm rot="-600246">
              <a:off x="1765" y="1518"/>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3" name="Google Shape;1553;p80"/>
            <p:cNvSpPr/>
            <p:nvPr/>
          </p:nvSpPr>
          <p:spPr>
            <a:xfrm rot="-730194">
              <a:off x="1900" y="1827"/>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4" name="Google Shape;1554;p80"/>
            <p:cNvSpPr txBox="1"/>
            <p:nvPr/>
          </p:nvSpPr>
          <p:spPr>
            <a:xfrm>
              <a:off x="1047" y="1416"/>
              <a:ext cx="609" cy="22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Spurs</a:t>
              </a:r>
              <a:endParaRPr dirty="0"/>
            </a:p>
          </p:txBody>
        </p:sp>
      </p:grpSp>
      <p:sp>
        <p:nvSpPr>
          <p:cNvPr id="1555" name="Google Shape;1555;p8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0"/>
                                        </p:tgtEl>
                                        <p:attrNameLst>
                                          <p:attrName>style.visibility</p:attrName>
                                        </p:attrNameLst>
                                      </p:cBhvr>
                                      <p:to>
                                        <p:strVal val="visible"/>
                                      </p:to>
                                    </p:set>
                                    <p:anim calcmode="lin" valueType="num">
                                      <p:cBhvr additive="base">
                                        <p:cTn id="7" dur="500" fill="hold"/>
                                        <p:tgtEl>
                                          <p:spTgt spid="1550"/>
                                        </p:tgtEl>
                                        <p:attrNameLst>
                                          <p:attrName>ppt_x</p:attrName>
                                        </p:attrNameLst>
                                      </p:cBhvr>
                                      <p:tavLst>
                                        <p:tav tm="0">
                                          <p:val>
                                            <p:strVal val="#ppt_x"/>
                                          </p:val>
                                        </p:tav>
                                        <p:tav tm="100000">
                                          <p:val>
                                            <p:strVal val="#ppt_x"/>
                                          </p:val>
                                        </p:tav>
                                      </p:tavLst>
                                    </p:anim>
                                    <p:anim calcmode="lin" valueType="num">
                                      <p:cBhvr additive="base">
                                        <p:cTn id="8" dur="500" fill="hold"/>
                                        <p:tgtEl>
                                          <p:spTgt spid="15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527"/>
                                        </p:tgtEl>
                                        <p:attrNameLst>
                                          <p:attrName>style.visibility</p:attrName>
                                        </p:attrNameLst>
                                      </p:cBhvr>
                                      <p:to>
                                        <p:strVal val="visible"/>
                                      </p:to>
                                    </p:set>
                                    <p:anim calcmode="lin" valueType="num">
                                      <p:cBhvr additive="base">
                                        <p:cTn id="13" dur="500"/>
                                        <p:tgtEl>
                                          <p:spTgt spid="15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26"/>
                                        </p:tgtEl>
                                        <p:attrNameLst>
                                          <p:attrName>style.visibility</p:attrName>
                                        </p:attrNameLst>
                                      </p:cBhvr>
                                      <p:to>
                                        <p:strVal val="visible"/>
                                      </p:to>
                                    </p:set>
                                    <p:anim calcmode="lin" valueType="num">
                                      <p:cBhvr additive="base">
                                        <p:cTn id="18" dur="500" fill="hold"/>
                                        <p:tgtEl>
                                          <p:spTgt spid="1526"/>
                                        </p:tgtEl>
                                        <p:attrNameLst>
                                          <p:attrName>ppt_x</p:attrName>
                                        </p:attrNameLst>
                                      </p:cBhvr>
                                      <p:tavLst>
                                        <p:tav tm="0">
                                          <p:val>
                                            <p:strVal val="#ppt_x"/>
                                          </p:val>
                                        </p:tav>
                                        <p:tav tm="100000">
                                          <p:val>
                                            <p:strVal val="#ppt_x"/>
                                          </p:val>
                                        </p:tav>
                                      </p:tavLst>
                                    </p:anim>
                                    <p:anim calcmode="lin" valueType="num">
                                      <p:cBhvr additive="base">
                                        <p:cTn id="19" dur="500" fill="hold"/>
                                        <p:tgtEl>
                                          <p:spTgt spid="15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22"/>
                                        </p:tgtEl>
                                        <p:attrNameLst>
                                          <p:attrName>style.visibility</p:attrName>
                                        </p:attrNameLst>
                                      </p:cBhvr>
                                      <p:to>
                                        <p:strVal val="visible"/>
                                      </p:to>
                                    </p:set>
                                    <p:anim calcmode="lin" valueType="num">
                                      <p:cBhvr additive="base">
                                        <p:cTn id="22" dur="500" fill="hold"/>
                                        <p:tgtEl>
                                          <p:spTgt spid="1522"/>
                                        </p:tgtEl>
                                        <p:attrNameLst>
                                          <p:attrName>ppt_x</p:attrName>
                                        </p:attrNameLst>
                                      </p:cBhvr>
                                      <p:tavLst>
                                        <p:tav tm="0">
                                          <p:val>
                                            <p:strVal val="#ppt_x"/>
                                          </p:val>
                                        </p:tav>
                                        <p:tav tm="100000">
                                          <p:val>
                                            <p:strVal val="#ppt_x"/>
                                          </p:val>
                                        </p:tav>
                                      </p:tavLst>
                                    </p:anim>
                                    <p:anim calcmode="lin" valueType="num">
                                      <p:cBhvr additive="base">
                                        <p:cTn id="23" dur="500" fill="hold"/>
                                        <p:tgtEl>
                                          <p:spTgt spid="15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33"/>
                                        </p:tgtEl>
                                        <p:attrNameLst>
                                          <p:attrName>style.visibility</p:attrName>
                                        </p:attrNameLst>
                                      </p:cBhvr>
                                      <p:to>
                                        <p:strVal val="visible"/>
                                      </p:to>
                                    </p:set>
                                    <p:anim calcmode="lin" valueType="num">
                                      <p:cBhvr additive="base">
                                        <p:cTn id="28" dur="500" fill="hold"/>
                                        <p:tgtEl>
                                          <p:spTgt spid="1533"/>
                                        </p:tgtEl>
                                        <p:attrNameLst>
                                          <p:attrName>ppt_x</p:attrName>
                                        </p:attrNameLst>
                                      </p:cBhvr>
                                      <p:tavLst>
                                        <p:tav tm="0">
                                          <p:val>
                                            <p:strVal val="#ppt_x"/>
                                          </p:val>
                                        </p:tav>
                                        <p:tav tm="100000">
                                          <p:val>
                                            <p:strVal val="#ppt_x"/>
                                          </p:val>
                                        </p:tav>
                                      </p:tavLst>
                                    </p:anim>
                                    <p:anim calcmode="lin" valueType="num">
                                      <p:cBhvr additive="base">
                                        <p:cTn id="29" dur="500" fill="hold"/>
                                        <p:tgtEl>
                                          <p:spTgt spid="153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30"/>
                                        </p:tgtEl>
                                        <p:attrNameLst>
                                          <p:attrName>style.visibility</p:attrName>
                                        </p:attrNameLst>
                                      </p:cBhvr>
                                      <p:to>
                                        <p:strVal val="visible"/>
                                      </p:to>
                                    </p:set>
                                    <p:anim calcmode="lin" valueType="num">
                                      <p:cBhvr additive="base">
                                        <p:cTn id="32" dur="500" fill="hold"/>
                                        <p:tgtEl>
                                          <p:spTgt spid="1530"/>
                                        </p:tgtEl>
                                        <p:attrNameLst>
                                          <p:attrName>ppt_x</p:attrName>
                                        </p:attrNameLst>
                                      </p:cBhvr>
                                      <p:tavLst>
                                        <p:tav tm="0">
                                          <p:val>
                                            <p:strVal val="#ppt_x"/>
                                          </p:val>
                                        </p:tav>
                                        <p:tav tm="100000">
                                          <p:val>
                                            <p:strVal val="#ppt_x"/>
                                          </p:val>
                                        </p:tav>
                                      </p:tavLst>
                                    </p:anim>
                                    <p:anim calcmode="lin" valueType="num">
                                      <p:cBhvr additive="base">
                                        <p:cTn id="33" dur="500" fill="hold"/>
                                        <p:tgtEl>
                                          <p:spTgt spid="15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34"/>
                                        </p:tgtEl>
                                        <p:attrNameLst>
                                          <p:attrName>style.visibility</p:attrName>
                                        </p:attrNameLst>
                                      </p:cBhvr>
                                      <p:to>
                                        <p:strVal val="visible"/>
                                      </p:to>
                                    </p:set>
                                    <p:anim calcmode="lin" valueType="num">
                                      <p:cBhvr additive="base">
                                        <p:cTn id="38" dur="500" fill="hold"/>
                                        <p:tgtEl>
                                          <p:spTgt spid="1534"/>
                                        </p:tgtEl>
                                        <p:attrNameLst>
                                          <p:attrName>ppt_x</p:attrName>
                                        </p:attrNameLst>
                                      </p:cBhvr>
                                      <p:tavLst>
                                        <p:tav tm="0">
                                          <p:val>
                                            <p:strVal val="#ppt_x"/>
                                          </p:val>
                                        </p:tav>
                                        <p:tav tm="100000">
                                          <p:val>
                                            <p:strVal val="#ppt_x"/>
                                          </p:val>
                                        </p:tav>
                                      </p:tavLst>
                                    </p:anim>
                                    <p:anim calcmode="lin" valueType="num">
                                      <p:cBhvr additive="base">
                                        <p:cTn id="39" dur="500" fill="hold"/>
                                        <p:tgtEl>
                                          <p:spTgt spid="15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35"/>
                                        </p:tgtEl>
                                        <p:attrNameLst>
                                          <p:attrName>style.visibility</p:attrName>
                                        </p:attrNameLst>
                                      </p:cBhvr>
                                      <p:to>
                                        <p:strVal val="visible"/>
                                      </p:to>
                                    </p:set>
                                    <p:anim calcmode="lin" valueType="num">
                                      <p:cBhvr additive="base">
                                        <p:cTn id="42" dur="500" fill="hold"/>
                                        <p:tgtEl>
                                          <p:spTgt spid="1535"/>
                                        </p:tgtEl>
                                        <p:attrNameLst>
                                          <p:attrName>ppt_x</p:attrName>
                                        </p:attrNameLst>
                                      </p:cBhvr>
                                      <p:tavLst>
                                        <p:tav tm="0">
                                          <p:val>
                                            <p:strVal val="#ppt_x"/>
                                          </p:val>
                                        </p:tav>
                                        <p:tav tm="100000">
                                          <p:val>
                                            <p:strVal val="#ppt_x"/>
                                          </p:val>
                                        </p:tav>
                                      </p:tavLst>
                                    </p:anim>
                                    <p:anim calcmode="lin" valueType="num">
                                      <p:cBhvr additive="base">
                                        <p:cTn id="43" dur="500" fill="hold"/>
                                        <p:tgtEl>
                                          <p:spTgt spid="153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536"/>
                                        </p:tgtEl>
                                        <p:attrNameLst>
                                          <p:attrName>style.visibility</p:attrName>
                                        </p:attrNameLst>
                                      </p:cBhvr>
                                      <p:to>
                                        <p:strVal val="visible"/>
                                      </p:to>
                                    </p:set>
                                    <p:anim calcmode="lin" valueType="num">
                                      <p:cBhvr additive="base">
                                        <p:cTn id="46" dur="500" fill="hold"/>
                                        <p:tgtEl>
                                          <p:spTgt spid="1536"/>
                                        </p:tgtEl>
                                        <p:attrNameLst>
                                          <p:attrName>ppt_x</p:attrName>
                                        </p:attrNameLst>
                                      </p:cBhvr>
                                      <p:tavLst>
                                        <p:tav tm="0">
                                          <p:val>
                                            <p:strVal val="#ppt_x"/>
                                          </p:val>
                                        </p:tav>
                                        <p:tav tm="100000">
                                          <p:val>
                                            <p:strVal val="#ppt_x"/>
                                          </p:val>
                                        </p:tav>
                                      </p:tavLst>
                                    </p:anim>
                                    <p:anim calcmode="lin" valueType="num">
                                      <p:cBhvr additive="base">
                                        <p:cTn id="47" dur="500" fill="hold"/>
                                        <p:tgtEl>
                                          <p:spTgt spid="15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 grpId="0"/>
      <p:bldP spid="1533" grpId="0"/>
      <p:bldP spid="1534" grpId="0" animBg="1"/>
      <p:bldP spid="1535" grpId="0" animBg="1"/>
      <p:bldP spid="153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7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Typical Rock Riprap Section</a:t>
            </a:r>
            <a:endParaRPr/>
          </a:p>
        </p:txBody>
      </p:sp>
      <p:grpSp>
        <p:nvGrpSpPr>
          <p:cNvPr id="1438" name="Google Shape;1438;p79"/>
          <p:cNvGrpSpPr/>
          <p:nvPr/>
        </p:nvGrpSpPr>
        <p:grpSpPr>
          <a:xfrm>
            <a:off x="1329308" y="2114550"/>
            <a:ext cx="4090987" cy="1576387"/>
            <a:chOff x="966" y="1703"/>
            <a:chExt cx="2900" cy="993"/>
          </a:xfrm>
        </p:grpSpPr>
        <p:sp>
          <p:nvSpPr>
            <p:cNvPr id="1439" name="Google Shape;1439;p79"/>
            <p:cNvSpPr/>
            <p:nvPr/>
          </p:nvSpPr>
          <p:spPr>
            <a:xfrm>
              <a:off x="1857" y="1749"/>
              <a:ext cx="2009" cy="947"/>
            </a:xfrm>
            <a:custGeom>
              <a:avLst/>
              <a:gdLst/>
              <a:ahLst/>
              <a:cxnLst/>
              <a:rect l="l" t="t" r="r" b="b"/>
              <a:pathLst>
                <a:path w="2009" h="947" extrusionOk="0">
                  <a:moveTo>
                    <a:pt x="0" y="947"/>
                  </a:moveTo>
                  <a:lnTo>
                    <a:pt x="122" y="947"/>
                  </a:lnTo>
                  <a:lnTo>
                    <a:pt x="2009" y="0"/>
                  </a:lnTo>
                  <a:lnTo>
                    <a:pt x="2009" y="78"/>
                  </a:lnTo>
                </a:path>
              </a:pathLst>
            </a:custGeom>
            <a:noFill/>
            <a:ln w="28575" cap="flat" cmpd="sng">
              <a:solidFill>
                <a:srgbClr val="0066FF"/>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40" name="Google Shape;1440;p79"/>
            <p:cNvGrpSpPr/>
            <p:nvPr/>
          </p:nvGrpSpPr>
          <p:grpSpPr>
            <a:xfrm>
              <a:off x="966" y="1703"/>
              <a:ext cx="2819" cy="985"/>
              <a:chOff x="966" y="1703"/>
              <a:chExt cx="2819" cy="985"/>
            </a:xfrm>
          </p:grpSpPr>
          <p:sp>
            <p:nvSpPr>
              <p:cNvPr id="1441" name="Google Shape;1441;p79"/>
              <p:cNvSpPr/>
              <p:nvPr/>
            </p:nvSpPr>
            <p:spPr>
              <a:xfrm>
                <a:off x="1959" y="2205"/>
                <a:ext cx="119" cy="240"/>
              </a:xfrm>
              <a:custGeom>
                <a:avLst/>
                <a:gdLst/>
                <a:ahLst/>
                <a:cxnLst/>
                <a:rect l="l" t="t" r="r" b="b"/>
                <a:pathLst>
                  <a:path w="119" h="240" extrusionOk="0">
                    <a:moveTo>
                      <a:pt x="72" y="240"/>
                    </a:moveTo>
                    <a:lnTo>
                      <a:pt x="119" y="228"/>
                    </a:lnTo>
                    <a:lnTo>
                      <a:pt x="114" y="144"/>
                    </a:lnTo>
                    <a:lnTo>
                      <a:pt x="117" y="65"/>
                    </a:lnTo>
                    <a:lnTo>
                      <a:pt x="72" y="0"/>
                    </a:lnTo>
                    <a:lnTo>
                      <a:pt x="33" y="2"/>
                    </a:lnTo>
                    <a:lnTo>
                      <a:pt x="23" y="59"/>
                    </a:lnTo>
                    <a:lnTo>
                      <a:pt x="0" y="125"/>
                    </a:lnTo>
                    <a:lnTo>
                      <a:pt x="29" y="177"/>
                    </a:lnTo>
                    <a:lnTo>
                      <a:pt x="72" y="24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2" name="Google Shape;1442;p79"/>
              <p:cNvSpPr/>
              <p:nvPr/>
            </p:nvSpPr>
            <p:spPr>
              <a:xfrm>
                <a:off x="2172" y="2204"/>
                <a:ext cx="87" cy="60"/>
              </a:xfrm>
              <a:custGeom>
                <a:avLst/>
                <a:gdLst/>
                <a:ahLst/>
                <a:cxnLst/>
                <a:rect l="l" t="t" r="r" b="b"/>
                <a:pathLst>
                  <a:path w="87" h="60" extrusionOk="0">
                    <a:moveTo>
                      <a:pt x="53" y="0"/>
                    </a:moveTo>
                    <a:lnTo>
                      <a:pt x="0" y="1"/>
                    </a:lnTo>
                    <a:lnTo>
                      <a:pt x="2" y="37"/>
                    </a:lnTo>
                    <a:lnTo>
                      <a:pt x="30" y="57"/>
                    </a:lnTo>
                    <a:lnTo>
                      <a:pt x="72" y="60"/>
                    </a:lnTo>
                    <a:lnTo>
                      <a:pt x="87" y="43"/>
                    </a:lnTo>
                    <a:lnTo>
                      <a:pt x="53"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3" name="Google Shape;1443;p79"/>
              <p:cNvSpPr/>
              <p:nvPr/>
            </p:nvSpPr>
            <p:spPr>
              <a:xfrm>
                <a:off x="2600" y="2277"/>
                <a:ext cx="55" cy="75"/>
              </a:xfrm>
              <a:custGeom>
                <a:avLst/>
                <a:gdLst/>
                <a:ahLst/>
                <a:cxnLst/>
                <a:rect l="l" t="t" r="r" b="b"/>
                <a:pathLst>
                  <a:path w="55" h="75" extrusionOk="0">
                    <a:moveTo>
                      <a:pt x="0" y="69"/>
                    </a:moveTo>
                    <a:lnTo>
                      <a:pt x="21" y="75"/>
                    </a:lnTo>
                    <a:lnTo>
                      <a:pt x="55" y="54"/>
                    </a:lnTo>
                    <a:lnTo>
                      <a:pt x="43" y="17"/>
                    </a:lnTo>
                    <a:lnTo>
                      <a:pt x="22" y="0"/>
                    </a:lnTo>
                    <a:lnTo>
                      <a:pt x="7" y="17"/>
                    </a:lnTo>
                    <a:lnTo>
                      <a:pt x="0" y="48"/>
                    </a:lnTo>
                    <a:lnTo>
                      <a:pt x="0" y="69"/>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4" name="Google Shape;1444;p79"/>
              <p:cNvSpPr/>
              <p:nvPr/>
            </p:nvSpPr>
            <p:spPr>
              <a:xfrm>
                <a:off x="2645" y="2258"/>
                <a:ext cx="60" cy="66"/>
              </a:xfrm>
              <a:custGeom>
                <a:avLst/>
                <a:gdLst/>
                <a:ahLst/>
                <a:cxnLst/>
                <a:rect l="l" t="t" r="r" b="b"/>
                <a:pathLst>
                  <a:path w="60" h="66" extrusionOk="0">
                    <a:moveTo>
                      <a:pt x="16" y="66"/>
                    </a:moveTo>
                    <a:lnTo>
                      <a:pt x="40" y="57"/>
                    </a:lnTo>
                    <a:lnTo>
                      <a:pt x="60" y="37"/>
                    </a:lnTo>
                    <a:lnTo>
                      <a:pt x="43" y="7"/>
                    </a:lnTo>
                    <a:lnTo>
                      <a:pt x="18" y="0"/>
                    </a:lnTo>
                    <a:lnTo>
                      <a:pt x="3" y="15"/>
                    </a:lnTo>
                    <a:lnTo>
                      <a:pt x="0" y="40"/>
                    </a:lnTo>
                    <a:lnTo>
                      <a:pt x="16" y="6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45" name="Google Shape;1445;p79"/>
              <p:cNvGrpSpPr/>
              <p:nvPr/>
            </p:nvGrpSpPr>
            <p:grpSpPr>
              <a:xfrm>
                <a:off x="966" y="1703"/>
                <a:ext cx="2819" cy="985"/>
                <a:chOff x="966" y="1703"/>
                <a:chExt cx="2819" cy="985"/>
              </a:xfrm>
            </p:grpSpPr>
            <p:sp>
              <p:nvSpPr>
                <p:cNvPr id="1446" name="Google Shape;1446;p79"/>
                <p:cNvSpPr/>
                <p:nvPr/>
              </p:nvSpPr>
              <p:spPr>
                <a:xfrm>
                  <a:off x="966" y="2474"/>
                  <a:ext cx="345" cy="214"/>
                </a:xfrm>
                <a:custGeom>
                  <a:avLst/>
                  <a:gdLst/>
                  <a:ahLst/>
                  <a:cxnLst/>
                  <a:rect l="l" t="t" r="r" b="b"/>
                  <a:pathLst>
                    <a:path w="345" h="214" extrusionOk="0">
                      <a:moveTo>
                        <a:pt x="345" y="0"/>
                      </a:moveTo>
                      <a:cubicBezTo>
                        <a:pt x="340" y="0"/>
                        <a:pt x="335" y="0"/>
                        <a:pt x="330" y="0"/>
                      </a:cubicBezTo>
                      <a:lnTo>
                        <a:pt x="251" y="0"/>
                      </a:lnTo>
                      <a:lnTo>
                        <a:pt x="80" y="54"/>
                      </a:lnTo>
                      <a:lnTo>
                        <a:pt x="5" y="145"/>
                      </a:lnTo>
                      <a:lnTo>
                        <a:pt x="0" y="214"/>
                      </a:lnTo>
                      <a:lnTo>
                        <a:pt x="165" y="211"/>
                      </a:lnTo>
                      <a:lnTo>
                        <a:pt x="279" y="193"/>
                      </a:lnTo>
                      <a:lnTo>
                        <a:pt x="332" y="147"/>
                      </a:lnTo>
                      <a:lnTo>
                        <a:pt x="332" y="46"/>
                      </a:lnTo>
                      <a:lnTo>
                        <a:pt x="345"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7" name="Google Shape;1447;p79"/>
                <p:cNvSpPr/>
                <p:nvPr/>
              </p:nvSpPr>
              <p:spPr>
                <a:xfrm>
                  <a:off x="1292" y="2409"/>
                  <a:ext cx="240" cy="272"/>
                </a:xfrm>
                <a:custGeom>
                  <a:avLst/>
                  <a:gdLst/>
                  <a:ahLst/>
                  <a:cxnLst/>
                  <a:rect l="l" t="t" r="r" b="b"/>
                  <a:pathLst>
                    <a:path w="240" h="272" extrusionOk="0">
                      <a:moveTo>
                        <a:pt x="216" y="0"/>
                      </a:moveTo>
                      <a:lnTo>
                        <a:pt x="126" y="17"/>
                      </a:lnTo>
                      <a:lnTo>
                        <a:pt x="84" y="38"/>
                      </a:lnTo>
                      <a:lnTo>
                        <a:pt x="39" y="63"/>
                      </a:lnTo>
                      <a:lnTo>
                        <a:pt x="10" y="93"/>
                      </a:lnTo>
                      <a:lnTo>
                        <a:pt x="0" y="162"/>
                      </a:lnTo>
                      <a:lnTo>
                        <a:pt x="13" y="219"/>
                      </a:lnTo>
                      <a:lnTo>
                        <a:pt x="70" y="258"/>
                      </a:lnTo>
                      <a:lnTo>
                        <a:pt x="138" y="266"/>
                      </a:lnTo>
                      <a:lnTo>
                        <a:pt x="192" y="272"/>
                      </a:lnTo>
                      <a:lnTo>
                        <a:pt x="225" y="216"/>
                      </a:lnTo>
                      <a:lnTo>
                        <a:pt x="232" y="107"/>
                      </a:lnTo>
                      <a:lnTo>
                        <a:pt x="240" y="36"/>
                      </a:lnTo>
                      <a:lnTo>
                        <a:pt x="21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8" name="Google Shape;1448;p79"/>
                <p:cNvSpPr/>
                <p:nvPr/>
              </p:nvSpPr>
              <p:spPr>
                <a:xfrm>
                  <a:off x="1518" y="2427"/>
                  <a:ext cx="210" cy="257"/>
                </a:xfrm>
                <a:custGeom>
                  <a:avLst/>
                  <a:gdLst/>
                  <a:ahLst/>
                  <a:cxnLst/>
                  <a:rect l="l" t="t" r="r" b="b"/>
                  <a:pathLst>
                    <a:path w="210" h="257" extrusionOk="0">
                      <a:moveTo>
                        <a:pt x="210" y="36"/>
                      </a:moveTo>
                      <a:lnTo>
                        <a:pt x="167" y="2"/>
                      </a:lnTo>
                      <a:lnTo>
                        <a:pt x="42" y="0"/>
                      </a:lnTo>
                      <a:lnTo>
                        <a:pt x="20" y="21"/>
                      </a:lnTo>
                      <a:lnTo>
                        <a:pt x="0" y="186"/>
                      </a:lnTo>
                      <a:lnTo>
                        <a:pt x="24" y="239"/>
                      </a:lnTo>
                      <a:lnTo>
                        <a:pt x="57" y="248"/>
                      </a:lnTo>
                      <a:lnTo>
                        <a:pt x="156" y="257"/>
                      </a:lnTo>
                      <a:lnTo>
                        <a:pt x="204" y="233"/>
                      </a:lnTo>
                      <a:lnTo>
                        <a:pt x="209" y="138"/>
                      </a:lnTo>
                      <a:lnTo>
                        <a:pt x="210" y="3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9" name="Google Shape;1449;p79"/>
                <p:cNvSpPr/>
                <p:nvPr/>
              </p:nvSpPr>
              <p:spPr>
                <a:xfrm>
                  <a:off x="1194" y="2364"/>
                  <a:ext cx="176" cy="107"/>
                </a:xfrm>
                <a:custGeom>
                  <a:avLst/>
                  <a:gdLst/>
                  <a:ahLst/>
                  <a:cxnLst/>
                  <a:rect l="l" t="t" r="r" b="b"/>
                  <a:pathLst>
                    <a:path w="176" h="107" extrusionOk="0">
                      <a:moveTo>
                        <a:pt x="176" y="24"/>
                      </a:moveTo>
                      <a:lnTo>
                        <a:pt x="111" y="0"/>
                      </a:lnTo>
                      <a:lnTo>
                        <a:pt x="51" y="18"/>
                      </a:lnTo>
                      <a:lnTo>
                        <a:pt x="0" y="63"/>
                      </a:lnTo>
                      <a:lnTo>
                        <a:pt x="21" y="102"/>
                      </a:lnTo>
                      <a:lnTo>
                        <a:pt x="120" y="107"/>
                      </a:lnTo>
                      <a:lnTo>
                        <a:pt x="176" y="84"/>
                      </a:lnTo>
                      <a:lnTo>
                        <a:pt x="176" y="24"/>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0" name="Google Shape;1450;p79"/>
                <p:cNvSpPr/>
                <p:nvPr/>
              </p:nvSpPr>
              <p:spPr>
                <a:xfrm>
                  <a:off x="1337" y="2243"/>
                  <a:ext cx="204" cy="172"/>
                </a:xfrm>
                <a:custGeom>
                  <a:avLst/>
                  <a:gdLst/>
                  <a:ahLst/>
                  <a:cxnLst/>
                  <a:rect l="l" t="t" r="r" b="b"/>
                  <a:pathLst>
                    <a:path w="204" h="172" extrusionOk="0">
                      <a:moveTo>
                        <a:pt x="126" y="0"/>
                      </a:moveTo>
                      <a:lnTo>
                        <a:pt x="63" y="6"/>
                      </a:lnTo>
                      <a:lnTo>
                        <a:pt x="12" y="42"/>
                      </a:lnTo>
                      <a:lnTo>
                        <a:pt x="0" y="97"/>
                      </a:lnTo>
                      <a:lnTo>
                        <a:pt x="42" y="144"/>
                      </a:lnTo>
                      <a:lnTo>
                        <a:pt x="70" y="166"/>
                      </a:lnTo>
                      <a:lnTo>
                        <a:pt x="132" y="172"/>
                      </a:lnTo>
                      <a:lnTo>
                        <a:pt x="166" y="163"/>
                      </a:lnTo>
                      <a:lnTo>
                        <a:pt x="192" y="132"/>
                      </a:lnTo>
                      <a:lnTo>
                        <a:pt x="193" y="84"/>
                      </a:lnTo>
                      <a:lnTo>
                        <a:pt x="204" y="40"/>
                      </a:lnTo>
                      <a:lnTo>
                        <a:pt x="154" y="9"/>
                      </a:lnTo>
                      <a:lnTo>
                        <a:pt x="12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1" name="Google Shape;1451;p79"/>
                <p:cNvSpPr/>
                <p:nvPr/>
              </p:nvSpPr>
              <p:spPr>
                <a:xfrm>
                  <a:off x="1530" y="2247"/>
                  <a:ext cx="195" cy="183"/>
                </a:xfrm>
                <a:custGeom>
                  <a:avLst/>
                  <a:gdLst/>
                  <a:ahLst/>
                  <a:cxnLst/>
                  <a:rect l="l" t="t" r="r" b="b"/>
                  <a:pathLst>
                    <a:path w="195" h="183" extrusionOk="0">
                      <a:moveTo>
                        <a:pt x="161" y="171"/>
                      </a:moveTo>
                      <a:lnTo>
                        <a:pt x="195" y="116"/>
                      </a:lnTo>
                      <a:lnTo>
                        <a:pt x="156" y="77"/>
                      </a:lnTo>
                      <a:lnTo>
                        <a:pt x="141" y="27"/>
                      </a:lnTo>
                      <a:lnTo>
                        <a:pt x="135" y="12"/>
                      </a:lnTo>
                      <a:lnTo>
                        <a:pt x="104" y="0"/>
                      </a:lnTo>
                      <a:lnTo>
                        <a:pt x="63" y="12"/>
                      </a:lnTo>
                      <a:lnTo>
                        <a:pt x="9" y="42"/>
                      </a:lnTo>
                      <a:lnTo>
                        <a:pt x="0" y="87"/>
                      </a:lnTo>
                      <a:lnTo>
                        <a:pt x="6" y="122"/>
                      </a:lnTo>
                      <a:lnTo>
                        <a:pt x="47" y="165"/>
                      </a:lnTo>
                      <a:lnTo>
                        <a:pt x="98" y="183"/>
                      </a:lnTo>
                      <a:lnTo>
                        <a:pt x="161" y="171"/>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2" name="Google Shape;1452;p79"/>
                <p:cNvSpPr/>
                <p:nvPr/>
              </p:nvSpPr>
              <p:spPr>
                <a:xfrm>
                  <a:off x="1458" y="2135"/>
                  <a:ext cx="243" cy="150"/>
                </a:xfrm>
                <a:custGeom>
                  <a:avLst/>
                  <a:gdLst/>
                  <a:ahLst/>
                  <a:cxnLst/>
                  <a:rect l="l" t="t" r="r" b="b"/>
                  <a:pathLst>
                    <a:path w="243" h="150" extrusionOk="0">
                      <a:moveTo>
                        <a:pt x="218" y="118"/>
                      </a:moveTo>
                      <a:lnTo>
                        <a:pt x="224" y="79"/>
                      </a:lnTo>
                      <a:lnTo>
                        <a:pt x="243" y="51"/>
                      </a:lnTo>
                      <a:lnTo>
                        <a:pt x="228" y="3"/>
                      </a:lnTo>
                      <a:lnTo>
                        <a:pt x="75" y="0"/>
                      </a:lnTo>
                      <a:lnTo>
                        <a:pt x="0" y="37"/>
                      </a:lnTo>
                      <a:lnTo>
                        <a:pt x="2" y="97"/>
                      </a:lnTo>
                      <a:lnTo>
                        <a:pt x="86" y="150"/>
                      </a:lnTo>
                      <a:lnTo>
                        <a:pt x="135" y="123"/>
                      </a:lnTo>
                      <a:lnTo>
                        <a:pt x="177" y="114"/>
                      </a:lnTo>
                      <a:lnTo>
                        <a:pt x="218" y="118"/>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3" name="Google Shape;1453;p79"/>
                <p:cNvSpPr/>
                <p:nvPr/>
              </p:nvSpPr>
              <p:spPr>
                <a:xfrm>
                  <a:off x="1674" y="2141"/>
                  <a:ext cx="267" cy="225"/>
                </a:xfrm>
                <a:custGeom>
                  <a:avLst/>
                  <a:gdLst/>
                  <a:ahLst/>
                  <a:cxnLst/>
                  <a:rect l="l" t="t" r="r" b="b"/>
                  <a:pathLst>
                    <a:path w="267" h="225" extrusionOk="0">
                      <a:moveTo>
                        <a:pt x="39" y="213"/>
                      </a:moveTo>
                      <a:lnTo>
                        <a:pt x="117" y="225"/>
                      </a:lnTo>
                      <a:lnTo>
                        <a:pt x="195" y="216"/>
                      </a:lnTo>
                      <a:lnTo>
                        <a:pt x="227" y="198"/>
                      </a:lnTo>
                      <a:lnTo>
                        <a:pt x="267" y="150"/>
                      </a:lnTo>
                      <a:lnTo>
                        <a:pt x="242" y="96"/>
                      </a:lnTo>
                      <a:lnTo>
                        <a:pt x="206" y="27"/>
                      </a:lnTo>
                      <a:lnTo>
                        <a:pt x="156" y="4"/>
                      </a:lnTo>
                      <a:lnTo>
                        <a:pt x="89" y="0"/>
                      </a:lnTo>
                      <a:lnTo>
                        <a:pt x="29" y="40"/>
                      </a:lnTo>
                      <a:lnTo>
                        <a:pt x="0" y="97"/>
                      </a:lnTo>
                      <a:lnTo>
                        <a:pt x="0" y="153"/>
                      </a:lnTo>
                      <a:lnTo>
                        <a:pt x="39" y="21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4" name="Google Shape;1454;p79"/>
                <p:cNvSpPr/>
                <p:nvPr/>
              </p:nvSpPr>
              <p:spPr>
                <a:xfrm>
                  <a:off x="1727" y="2361"/>
                  <a:ext cx="168" cy="317"/>
                </a:xfrm>
                <a:custGeom>
                  <a:avLst/>
                  <a:gdLst/>
                  <a:ahLst/>
                  <a:cxnLst/>
                  <a:rect l="l" t="t" r="r" b="b"/>
                  <a:pathLst>
                    <a:path w="168" h="317" extrusionOk="0">
                      <a:moveTo>
                        <a:pt x="1" y="282"/>
                      </a:moveTo>
                      <a:lnTo>
                        <a:pt x="36" y="312"/>
                      </a:lnTo>
                      <a:lnTo>
                        <a:pt x="115" y="317"/>
                      </a:lnTo>
                      <a:lnTo>
                        <a:pt x="141" y="282"/>
                      </a:lnTo>
                      <a:lnTo>
                        <a:pt x="144" y="161"/>
                      </a:lnTo>
                      <a:lnTo>
                        <a:pt x="168" y="102"/>
                      </a:lnTo>
                      <a:lnTo>
                        <a:pt x="166" y="32"/>
                      </a:lnTo>
                      <a:lnTo>
                        <a:pt x="124" y="0"/>
                      </a:lnTo>
                      <a:lnTo>
                        <a:pt x="43" y="2"/>
                      </a:lnTo>
                      <a:lnTo>
                        <a:pt x="15" y="54"/>
                      </a:lnTo>
                      <a:lnTo>
                        <a:pt x="7" y="126"/>
                      </a:lnTo>
                      <a:lnTo>
                        <a:pt x="0" y="218"/>
                      </a:lnTo>
                      <a:lnTo>
                        <a:pt x="1" y="28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5" name="Google Shape;1455;p79"/>
                <p:cNvSpPr/>
                <p:nvPr/>
              </p:nvSpPr>
              <p:spPr>
                <a:xfrm>
                  <a:off x="1868" y="2387"/>
                  <a:ext cx="171" cy="286"/>
                </a:xfrm>
                <a:custGeom>
                  <a:avLst/>
                  <a:gdLst/>
                  <a:ahLst/>
                  <a:cxnLst/>
                  <a:rect l="l" t="t" r="r" b="b"/>
                  <a:pathLst>
                    <a:path w="171" h="286" extrusionOk="0">
                      <a:moveTo>
                        <a:pt x="39" y="283"/>
                      </a:moveTo>
                      <a:lnTo>
                        <a:pt x="115" y="286"/>
                      </a:lnTo>
                      <a:lnTo>
                        <a:pt x="162" y="252"/>
                      </a:lnTo>
                      <a:lnTo>
                        <a:pt x="166" y="168"/>
                      </a:lnTo>
                      <a:lnTo>
                        <a:pt x="171" y="78"/>
                      </a:lnTo>
                      <a:lnTo>
                        <a:pt x="142" y="18"/>
                      </a:lnTo>
                      <a:lnTo>
                        <a:pt x="106" y="0"/>
                      </a:lnTo>
                      <a:lnTo>
                        <a:pt x="67" y="15"/>
                      </a:lnTo>
                      <a:lnTo>
                        <a:pt x="21" y="84"/>
                      </a:lnTo>
                      <a:lnTo>
                        <a:pt x="4" y="136"/>
                      </a:lnTo>
                      <a:lnTo>
                        <a:pt x="0" y="232"/>
                      </a:lnTo>
                      <a:lnTo>
                        <a:pt x="39" y="28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6" name="Google Shape;1456;p79"/>
                <p:cNvSpPr/>
                <p:nvPr/>
              </p:nvSpPr>
              <p:spPr>
                <a:xfrm>
                  <a:off x="1883" y="2139"/>
                  <a:ext cx="148" cy="170"/>
                </a:xfrm>
                <a:custGeom>
                  <a:avLst/>
                  <a:gdLst/>
                  <a:ahLst/>
                  <a:cxnLst/>
                  <a:rect l="l" t="t" r="r" b="b"/>
                  <a:pathLst>
                    <a:path w="148" h="170" extrusionOk="0">
                      <a:moveTo>
                        <a:pt x="135" y="2"/>
                      </a:moveTo>
                      <a:lnTo>
                        <a:pt x="36" y="0"/>
                      </a:lnTo>
                      <a:lnTo>
                        <a:pt x="0" y="15"/>
                      </a:lnTo>
                      <a:lnTo>
                        <a:pt x="36" y="107"/>
                      </a:lnTo>
                      <a:lnTo>
                        <a:pt x="84" y="170"/>
                      </a:lnTo>
                      <a:lnTo>
                        <a:pt x="105" y="102"/>
                      </a:lnTo>
                      <a:lnTo>
                        <a:pt x="114" y="62"/>
                      </a:lnTo>
                      <a:lnTo>
                        <a:pt x="138" y="41"/>
                      </a:lnTo>
                      <a:lnTo>
                        <a:pt x="148" y="15"/>
                      </a:lnTo>
                      <a:lnTo>
                        <a:pt x="135" y="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7" name="Google Shape;1457;p79"/>
                <p:cNvSpPr/>
                <p:nvPr/>
              </p:nvSpPr>
              <p:spPr>
                <a:xfrm>
                  <a:off x="2036" y="2132"/>
                  <a:ext cx="138" cy="142"/>
                </a:xfrm>
                <a:custGeom>
                  <a:avLst/>
                  <a:gdLst/>
                  <a:ahLst/>
                  <a:cxnLst/>
                  <a:rect l="l" t="t" r="r" b="b"/>
                  <a:pathLst>
                    <a:path w="138" h="142" extrusionOk="0">
                      <a:moveTo>
                        <a:pt x="96" y="0"/>
                      </a:moveTo>
                      <a:lnTo>
                        <a:pt x="42" y="4"/>
                      </a:lnTo>
                      <a:lnTo>
                        <a:pt x="6" y="24"/>
                      </a:lnTo>
                      <a:lnTo>
                        <a:pt x="0" y="66"/>
                      </a:lnTo>
                      <a:lnTo>
                        <a:pt x="42" y="142"/>
                      </a:lnTo>
                      <a:lnTo>
                        <a:pt x="102" y="126"/>
                      </a:lnTo>
                      <a:lnTo>
                        <a:pt x="138" y="90"/>
                      </a:lnTo>
                      <a:lnTo>
                        <a:pt x="133" y="48"/>
                      </a:lnTo>
                      <a:lnTo>
                        <a:pt x="111" y="13"/>
                      </a:lnTo>
                      <a:lnTo>
                        <a:pt x="9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8" name="Google Shape;1458;p79"/>
                <p:cNvSpPr/>
                <p:nvPr/>
              </p:nvSpPr>
              <p:spPr>
                <a:xfrm>
                  <a:off x="2162" y="2133"/>
                  <a:ext cx="79" cy="72"/>
                </a:xfrm>
                <a:custGeom>
                  <a:avLst/>
                  <a:gdLst/>
                  <a:ahLst/>
                  <a:cxnLst/>
                  <a:rect l="l" t="t" r="r" b="b"/>
                  <a:pathLst>
                    <a:path w="79" h="72" extrusionOk="0">
                      <a:moveTo>
                        <a:pt x="48" y="0"/>
                      </a:moveTo>
                      <a:lnTo>
                        <a:pt x="15" y="5"/>
                      </a:lnTo>
                      <a:lnTo>
                        <a:pt x="0" y="24"/>
                      </a:lnTo>
                      <a:lnTo>
                        <a:pt x="15" y="71"/>
                      </a:lnTo>
                      <a:lnTo>
                        <a:pt x="49" y="72"/>
                      </a:lnTo>
                      <a:lnTo>
                        <a:pt x="76" y="56"/>
                      </a:lnTo>
                      <a:lnTo>
                        <a:pt x="79" y="30"/>
                      </a:lnTo>
                      <a:lnTo>
                        <a:pt x="48"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9" name="Google Shape;1459;p79"/>
                <p:cNvSpPr/>
                <p:nvPr/>
              </p:nvSpPr>
              <p:spPr>
                <a:xfrm>
                  <a:off x="2235" y="2139"/>
                  <a:ext cx="182" cy="114"/>
                </a:xfrm>
                <a:custGeom>
                  <a:avLst/>
                  <a:gdLst/>
                  <a:ahLst/>
                  <a:cxnLst/>
                  <a:rect l="l" t="t" r="r" b="b"/>
                  <a:pathLst>
                    <a:path w="182" h="114" extrusionOk="0">
                      <a:moveTo>
                        <a:pt x="171" y="12"/>
                      </a:moveTo>
                      <a:lnTo>
                        <a:pt x="129" y="0"/>
                      </a:lnTo>
                      <a:lnTo>
                        <a:pt x="75" y="3"/>
                      </a:lnTo>
                      <a:lnTo>
                        <a:pt x="29" y="15"/>
                      </a:lnTo>
                      <a:lnTo>
                        <a:pt x="5" y="39"/>
                      </a:lnTo>
                      <a:lnTo>
                        <a:pt x="0" y="72"/>
                      </a:lnTo>
                      <a:lnTo>
                        <a:pt x="23" y="102"/>
                      </a:lnTo>
                      <a:lnTo>
                        <a:pt x="65" y="114"/>
                      </a:lnTo>
                      <a:lnTo>
                        <a:pt x="107" y="96"/>
                      </a:lnTo>
                      <a:lnTo>
                        <a:pt x="156" y="102"/>
                      </a:lnTo>
                      <a:lnTo>
                        <a:pt x="180" y="72"/>
                      </a:lnTo>
                      <a:lnTo>
                        <a:pt x="182" y="33"/>
                      </a:lnTo>
                      <a:lnTo>
                        <a:pt x="171" y="1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0" name="Google Shape;1460;p79"/>
                <p:cNvSpPr/>
                <p:nvPr/>
              </p:nvSpPr>
              <p:spPr>
                <a:xfrm>
                  <a:off x="2072" y="2255"/>
                  <a:ext cx="190" cy="235"/>
                </a:xfrm>
                <a:custGeom>
                  <a:avLst/>
                  <a:gdLst/>
                  <a:ahLst/>
                  <a:cxnLst/>
                  <a:rect l="l" t="t" r="r" b="b"/>
                  <a:pathLst>
                    <a:path w="190" h="235" extrusionOk="0">
                      <a:moveTo>
                        <a:pt x="6" y="174"/>
                      </a:moveTo>
                      <a:lnTo>
                        <a:pt x="55" y="211"/>
                      </a:lnTo>
                      <a:lnTo>
                        <a:pt x="97" y="235"/>
                      </a:lnTo>
                      <a:lnTo>
                        <a:pt x="129" y="187"/>
                      </a:lnTo>
                      <a:lnTo>
                        <a:pt x="154" y="127"/>
                      </a:lnTo>
                      <a:lnTo>
                        <a:pt x="190" y="85"/>
                      </a:lnTo>
                      <a:lnTo>
                        <a:pt x="189" y="40"/>
                      </a:lnTo>
                      <a:lnTo>
                        <a:pt x="177" y="6"/>
                      </a:lnTo>
                      <a:lnTo>
                        <a:pt x="138" y="4"/>
                      </a:lnTo>
                      <a:lnTo>
                        <a:pt x="100" y="0"/>
                      </a:lnTo>
                      <a:lnTo>
                        <a:pt x="40" y="10"/>
                      </a:lnTo>
                      <a:lnTo>
                        <a:pt x="3" y="25"/>
                      </a:lnTo>
                      <a:lnTo>
                        <a:pt x="0" y="90"/>
                      </a:lnTo>
                      <a:lnTo>
                        <a:pt x="4" y="136"/>
                      </a:lnTo>
                      <a:lnTo>
                        <a:pt x="6" y="174"/>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1" name="Google Shape;1461;p79"/>
                <p:cNvSpPr/>
                <p:nvPr/>
              </p:nvSpPr>
              <p:spPr>
                <a:xfrm>
                  <a:off x="2037" y="2435"/>
                  <a:ext cx="173" cy="193"/>
                </a:xfrm>
                <a:custGeom>
                  <a:avLst/>
                  <a:gdLst/>
                  <a:ahLst/>
                  <a:cxnLst/>
                  <a:rect l="l" t="t" r="r" b="b"/>
                  <a:pathLst>
                    <a:path w="173" h="193" extrusionOk="0">
                      <a:moveTo>
                        <a:pt x="24" y="193"/>
                      </a:moveTo>
                      <a:lnTo>
                        <a:pt x="108" y="153"/>
                      </a:lnTo>
                      <a:lnTo>
                        <a:pt x="173" y="117"/>
                      </a:lnTo>
                      <a:lnTo>
                        <a:pt x="167" y="93"/>
                      </a:lnTo>
                      <a:lnTo>
                        <a:pt x="131" y="57"/>
                      </a:lnTo>
                      <a:lnTo>
                        <a:pt x="84" y="21"/>
                      </a:lnTo>
                      <a:lnTo>
                        <a:pt x="42" y="0"/>
                      </a:lnTo>
                      <a:lnTo>
                        <a:pt x="5" y="10"/>
                      </a:lnTo>
                      <a:lnTo>
                        <a:pt x="0" y="60"/>
                      </a:lnTo>
                      <a:lnTo>
                        <a:pt x="0" y="115"/>
                      </a:lnTo>
                      <a:lnTo>
                        <a:pt x="3" y="166"/>
                      </a:lnTo>
                      <a:lnTo>
                        <a:pt x="24" y="19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2" name="Google Shape;1462;p79"/>
                <p:cNvSpPr/>
                <p:nvPr/>
              </p:nvSpPr>
              <p:spPr>
                <a:xfrm>
                  <a:off x="2180" y="2361"/>
                  <a:ext cx="229" cy="170"/>
                </a:xfrm>
                <a:custGeom>
                  <a:avLst/>
                  <a:gdLst/>
                  <a:ahLst/>
                  <a:cxnLst/>
                  <a:rect l="l" t="t" r="r" b="b"/>
                  <a:pathLst>
                    <a:path w="229" h="170" extrusionOk="0">
                      <a:moveTo>
                        <a:pt x="9" y="155"/>
                      </a:moveTo>
                      <a:lnTo>
                        <a:pt x="51" y="164"/>
                      </a:lnTo>
                      <a:lnTo>
                        <a:pt x="75" y="170"/>
                      </a:lnTo>
                      <a:lnTo>
                        <a:pt x="150" y="132"/>
                      </a:lnTo>
                      <a:lnTo>
                        <a:pt x="208" y="102"/>
                      </a:lnTo>
                      <a:lnTo>
                        <a:pt x="229" y="87"/>
                      </a:lnTo>
                      <a:lnTo>
                        <a:pt x="217" y="32"/>
                      </a:lnTo>
                      <a:lnTo>
                        <a:pt x="183" y="14"/>
                      </a:lnTo>
                      <a:lnTo>
                        <a:pt x="127" y="6"/>
                      </a:lnTo>
                      <a:lnTo>
                        <a:pt x="88" y="0"/>
                      </a:lnTo>
                      <a:lnTo>
                        <a:pt x="52" y="18"/>
                      </a:lnTo>
                      <a:lnTo>
                        <a:pt x="25" y="66"/>
                      </a:lnTo>
                      <a:lnTo>
                        <a:pt x="1" y="116"/>
                      </a:lnTo>
                      <a:lnTo>
                        <a:pt x="0" y="144"/>
                      </a:lnTo>
                      <a:lnTo>
                        <a:pt x="9" y="15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3" name="Google Shape;1463;p79"/>
                <p:cNvSpPr/>
                <p:nvPr/>
              </p:nvSpPr>
              <p:spPr>
                <a:xfrm>
                  <a:off x="2262" y="2235"/>
                  <a:ext cx="159" cy="146"/>
                </a:xfrm>
                <a:custGeom>
                  <a:avLst/>
                  <a:gdLst/>
                  <a:ahLst/>
                  <a:cxnLst/>
                  <a:rect l="l" t="t" r="r" b="b"/>
                  <a:pathLst>
                    <a:path w="159" h="146" extrusionOk="0">
                      <a:moveTo>
                        <a:pt x="42" y="128"/>
                      </a:moveTo>
                      <a:lnTo>
                        <a:pt x="135" y="146"/>
                      </a:lnTo>
                      <a:lnTo>
                        <a:pt x="152" y="125"/>
                      </a:lnTo>
                      <a:lnTo>
                        <a:pt x="159" y="75"/>
                      </a:lnTo>
                      <a:lnTo>
                        <a:pt x="147" y="29"/>
                      </a:lnTo>
                      <a:lnTo>
                        <a:pt x="110" y="0"/>
                      </a:lnTo>
                      <a:lnTo>
                        <a:pt x="71" y="0"/>
                      </a:lnTo>
                      <a:lnTo>
                        <a:pt x="29" y="23"/>
                      </a:lnTo>
                      <a:lnTo>
                        <a:pt x="0" y="42"/>
                      </a:lnTo>
                      <a:lnTo>
                        <a:pt x="5" y="81"/>
                      </a:lnTo>
                      <a:lnTo>
                        <a:pt x="18" y="107"/>
                      </a:lnTo>
                      <a:lnTo>
                        <a:pt x="32" y="128"/>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4" name="Google Shape;1464;p79"/>
                <p:cNvSpPr/>
                <p:nvPr/>
              </p:nvSpPr>
              <p:spPr>
                <a:xfrm>
                  <a:off x="2400" y="2318"/>
                  <a:ext cx="128" cy="130"/>
                </a:xfrm>
                <a:custGeom>
                  <a:avLst/>
                  <a:gdLst/>
                  <a:ahLst/>
                  <a:cxnLst/>
                  <a:rect l="l" t="t" r="r" b="b"/>
                  <a:pathLst>
                    <a:path w="128" h="130" extrusionOk="0">
                      <a:moveTo>
                        <a:pt x="14" y="130"/>
                      </a:moveTo>
                      <a:lnTo>
                        <a:pt x="80" y="102"/>
                      </a:lnTo>
                      <a:lnTo>
                        <a:pt x="128" y="70"/>
                      </a:lnTo>
                      <a:lnTo>
                        <a:pt x="114" y="37"/>
                      </a:lnTo>
                      <a:lnTo>
                        <a:pt x="86" y="10"/>
                      </a:lnTo>
                      <a:lnTo>
                        <a:pt x="47" y="0"/>
                      </a:lnTo>
                      <a:lnTo>
                        <a:pt x="20" y="6"/>
                      </a:lnTo>
                      <a:lnTo>
                        <a:pt x="11" y="46"/>
                      </a:lnTo>
                      <a:lnTo>
                        <a:pt x="0" y="84"/>
                      </a:lnTo>
                      <a:lnTo>
                        <a:pt x="14" y="13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5" name="Google Shape;1465;p79"/>
                <p:cNvSpPr/>
                <p:nvPr/>
              </p:nvSpPr>
              <p:spPr>
                <a:xfrm>
                  <a:off x="2405" y="2108"/>
                  <a:ext cx="201" cy="258"/>
                </a:xfrm>
                <a:custGeom>
                  <a:avLst/>
                  <a:gdLst/>
                  <a:ahLst/>
                  <a:cxnLst/>
                  <a:rect l="l" t="t" r="r" b="b"/>
                  <a:pathLst>
                    <a:path w="201" h="258" extrusionOk="0">
                      <a:moveTo>
                        <a:pt x="100" y="238"/>
                      </a:moveTo>
                      <a:lnTo>
                        <a:pt x="162" y="258"/>
                      </a:lnTo>
                      <a:lnTo>
                        <a:pt x="189" y="243"/>
                      </a:lnTo>
                      <a:lnTo>
                        <a:pt x="201" y="175"/>
                      </a:lnTo>
                      <a:lnTo>
                        <a:pt x="199" y="138"/>
                      </a:lnTo>
                      <a:lnTo>
                        <a:pt x="195" y="82"/>
                      </a:lnTo>
                      <a:lnTo>
                        <a:pt x="201" y="37"/>
                      </a:lnTo>
                      <a:lnTo>
                        <a:pt x="157" y="0"/>
                      </a:lnTo>
                      <a:lnTo>
                        <a:pt x="82" y="7"/>
                      </a:lnTo>
                      <a:lnTo>
                        <a:pt x="36" y="57"/>
                      </a:lnTo>
                      <a:lnTo>
                        <a:pt x="0" y="114"/>
                      </a:lnTo>
                      <a:lnTo>
                        <a:pt x="9" y="171"/>
                      </a:lnTo>
                      <a:lnTo>
                        <a:pt x="30" y="210"/>
                      </a:lnTo>
                      <a:lnTo>
                        <a:pt x="81" y="222"/>
                      </a:lnTo>
                      <a:lnTo>
                        <a:pt x="100" y="238"/>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6" name="Google Shape;1466;p79"/>
                <p:cNvSpPr/>
                <p:nvPr/>
              </p:nvSpPr>
              <p:spPr>
                <a:xfrm>
                  <a:off x="2603" y="2151"/>
                  <a:ext cx="58" cy="128"/>
                </a:xfrm>
                <a:custGeom>
                  <a:avLst/>
                  <a:gdLst/>
                  <a:ahLst/>
                  <a:cxnLst/>
                  <a:rect l="l" t="t" r="r" b="b"/>
                  <a:pathLst>
                    <a:path w="58" h="128" extrusionOk="0">
                      <a:moveTo>
                        <a:pt x="34" y="0"/>
                      </a:moveTo>
                      <a:lnTo>
                        <a:pt x="12" y="2"/>
                      </a:lnTo>
                      <a:lnTo>
                        <a:pt x="0" y="21"/>
                      </a:lnTo>
                      <a:lnTo>
                        <a:pt x="0" y="78"/>
                      </a:lnTo>
                      <a:lnTo>
                        <a:pt x="3" y="110"/>
                      </a:lnTo>
                      <a:lnTo>
                        <a:pt x="16" y="120"/>
                      </a:lnTo>
                      <a:lnTo>
                        <a:pt x="36" y="128"/>
                      </a:lnTo>
                      <a:lnTo>
                        <a:pt x="55" y="111"/>
                      </a:lnTo>
                      <a:lnTo>
                        <a:pt x="58" y="77"/>
                      </a:lnTo>
                      <a:lnTo>
                        <a:pt x="52" y="32"/>
                      </a:lnTo>
                      <a:lnTo>
                        <a:pt x="43" y="6"/>
                      </a:lnTo>
                      <a:lnTo>
                        <a:pt x="34"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7" name="Google Shape;1467;p79"/>
                <p:cNvSpPr/>
                <p:nvPr/>
              </p:nvSpPr>
              <p:spPr>
                <a:xfrm>
                  <a:off x="2597" y="2033"/>
                  <a:ext cx="99" cy="129"/>
                </a:xfrm>
                <a:custGeom>
                  <a:avLst/>
                  <a:gdLst/>
                  <a:ahLst/>
                  <a:cxnLst/>
                  <a:rect l="l" t="t" r="r" b="b"/>
                  <a:pathLst>
                    <a:path w="99" h="129" extrusionOk="0">
                      <a:moveTo>
                        <a:pt x="6" y="30"/>
                      </a:moveTo>
                      <a:lnTo>
                        <a:pt x="0" y="45"/>
                      </a:lnTo>
                      <a:lnTo>
                        <a:pt x="3" y="73"/>
                      </a:lnTo>
                      <a:lnTo>
                        <a:pt x="7" y="102"/>
                      </a:lnTo>
                      <a:lnTo>
                        <a:pt x="22" y="117"/>
                      </a:lnTo>
                      <a:lnTo>
                        <a:pt x="45" y="120"/>
                      </a:lnTo>
                      <a:lnTo>
                        <a:pt x="63" y="129"/>
                      </a:lnTo>
                      <a:lnTo>
                        <a:pt x="84" y="114"/>
                      </a:lnTo>
                      <a:lnTo>
                        <a:pt x="94" y="81"/>
                      </a:lnTo>
                      <a:lnTo>
                        <a:pt x="99" y="43"/>
                      </a:lnTo>
                      <a:lnTo>
                        <a:pt x="93" y="18"/>
                      </a:lnTo>
                      <a:lnTo>
                        <a:pt x="79" y="0"/>
                      </a:lnTo>
                      <a:lnTo>
                        <a:pt x="58" y="4"/>
                      </a:lnTo>
                      <a:lnTo>
                        <a:pt x="33" y="19"/>
                      </a:lnTo>
                      <a:lnTo>
                        <a:pt x="6" y="3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8" name="Google Shape;1468;p79"/>
                <p:cNvSpPr/>
                <p:nvPr/>
              </p:nvSpPr>
              <p:spPr>
                <a:xfrm>
                  <a:off x="2697" y="2007"/>
                  <a:ext cx="105" cy="108"/>
                </a:xfrm>
                <a:custGeom>
                  <a:avLst/>
                  <a:gdLst/>
                  <a:ahLst/>
                  <a:cxnLst/>
                  <a:rect l="l" t="t" r="r" b="b"/>
                  <a:pathLst>
                    <a:path w="105" h="108" extrusionOk="0">
                      <a:moveTo>
                        <a:pt x="33" y="5"/>
                      </a:moveTo>
                      <a:lnTo>
                        <a:pt x="5" y="39"/>
                      </a:lnTo>
                      <a:lnTo>
                        <a:pt x="0" y="69"/>
                      </a:lnTo>
                      <a:lnTo>
                        <a:pt x="2" y="96"/>
                      </a:lnTo>
                      <a:lnTo>
                        <a:pt x="15" y="108"/>
                      </a:lnTo>
                      <a:lnTo>
                        <a:pt x="45" y="107"/>
                      </a:lnTo>
                      <a:lnTo>
                        <a:pt x="74" y="101"/>
                      </a:lnTo>
                      <a:lnTo>
                        <a:pt x="96" y="89"/>
                      </a:lnTo>
                      <a:lnTo>
                        <a:pt x="105" y="62"/>
                      </a:lnTo>
                      <a:lnTo>
                        <a:pt x="101" y="32"/>
                      </a:lnTo>
                      <a:lnTo>
                        <a:pt x="87" y="12"/>
                      </a:lnTo>
                      <a:lnTo>
                        <a:pt x="65" y="0"/>
                      </a:lnTo>
                      <a:lnTo>
                        <a:pt x="33" y="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9" name="Google Shape;1469;p79"/>
                <p:cNvSpPr/>
                <p:nvPr/>
              </p:nvSpPr>
              <p:spPr>
                <a:xfrm>
                  <a:off x="2658" y="2118"/>
                  <a:ext cx="150" cy="173"/>
                </a:xfrm>
                <a:custGeom>
                  <a:avLst/>
                  <a:gdLst/>
                  <a:ahLst/>
                  <a:cxnLst/>
                  <a:rect l="l" t="t" r="r" b="b"/>
                  <a:pathLst>
                    <a:path w="150" h="173" extrusionOk="0">
                      <a:moveTo>
                        <a:pt x="105" y="0"/>
                      </a:moveTo>
                      <a:lnTo>
                        <a:pt x="59" y="15"/>
                      </a:lnTo>
                      <a:lnTo>
                        <a:pt x="29" y="29"/>
                      </a:lnTo>
                      <a:lnTo>
                        <a:pt x="11" y="44"/>
                      </a:lnTo>
                      <a:lnTo>
                        <a:pt x="0" y="86"/>
                      </a:lnTo>
                      <a:lnTo>
                        <a:pt x="15" y="126"/>
                      </a:lnTo>
                      <a:lnTo>
                        <a:pt x="32" y="152"/>
                      </a:lnTo>
                      <a:lnTo>
                        <a:pt x="48" y="168"/>
                      </a:lnTo>
                      <a:lnTo>
                        <a:pt x="77" y="173"/>
                      </a:lnTo>
                      <a:lnTo>
                        <a:pt x="128" y="146"/>
                      </a:lnTo>
                      <a:lnTo>
                        <a:pt x="146" y="107"/>
                      </a:lnTo>
                      <a:lnTo>
                        <a:pt x="150" y="57"/>
                      </a:lnTo>
                      <a:lnTo>
                        <a:pt x="150" y="21"/>
                      </a:lnTo>
                      <a:lnTo>
                        <a:pt x="126" y="3"/>
                      </a:lnTo>
                      <a:lnTo>
                        <a:pt x="105"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0" name="Google Shape;1470;p79"/>
                <p:cNvSpPr/>
                <p:nvPr/>
              </p:nvSpPr>
              <p:spPr>
                <a:xfrm>
                  <a:off x="2801" y="1920"/>
                  <a:ext cx="127" cy="138"/>
                </a:xfrm>
                <a:custGeom>
                  <a:avLst/>
                  <a:gdLst/>
                  <a:ahLst/>
                  <a:cxnLst/>
                  <a:rect l="l" t="t" r="r" b="b"/>
                  <a:pathLst>
                    <a:path w="127" h="138" extrusionOk="0">
                      <a:moveTo>
                        <a:pt x="0" y="66"/>
                      </a:moveTo>
                      <a:lnTo>
                        <a:pt x="3" y="105"/>
                      </a:lnTo>
                      <a:lnTo>
                        <a:pt x="13" y="125"/>
                      </a:lnTo>
                      <a:lnTo>
                        <a:pt x="30" y="138"/>
                      </a:lnTo>
                      <a:lnTo>
                        <a:pt x="72" y="138"/>
                      </a:lnTo>
                      <a:lnTo>
                        <a:pt x="100" y="128"/>
                      </a:lnTo>
                      <a:lnTo>
                        <a:pt x="121" y="113"/>
                      </a:lnTo>
                      <a:lnTo>
                        <a:pt x="127" y="84"/>
                      </a:lnTo>
                      <a:lnTo>
                        <a:pt x="124" y="50"/>
                      </a:lnTo>
                      <a:lnTo>
                        <a:pt x="112" y="24"/>
                      </a:lnTo>
                      <a:lnTo>
                        <a:pt x="97" y="3"/>
                      </a:lnTo>
                      <a:lnTo>
                        <a:pt x="79" y="0"/>
                      </a:lnTo>
                      <a:lnTo>
                        <a:pt x="43" y="20"/>
                      </a:lnTo>
                      <a:lnTo>
                        <a:pt x="21" y="44"/>
                      </a:lnTo>
                      <a:lnTo>
                        <a:pt x="0" y="6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1" name="Google Shape;1471;p79"/>
                <p:cNvSpPr/>
                <p:nvPr/>
              </p:nvSpPr>
              <p:spPr>
                <a:xfrm>
                  <a:off x="2807" y="2061"/>
                  <a:ext cx="187" cy="150"/>
                </a:xfrm>
                <a:custGeom>
                  <a:avLst/>
                  <a:gdLst/>
                  <a:ahLst/>
                  <a:cxnLst/>
                  <a:rect l="l" t="t" r="r" b="b"/>
                  <a:pathLst>
                    <a:path w="187" h="150" extrusionOk="0">
                      <a:moveTo>
                        <a:pt x="46" y="3"/>
                      </a:moveTo>
                      <a:lnTo>
                        <a:pt x="7" y="24"/>
                      </a:lnTo>
                      <a:lnTo>
                        <a:pt x="0" y="57"/>
                      </a:lnTo>
                      <a:lnTo>
                        <a:pt x="6" y="101"/>
                      </a:lnTo>
                      <a:lnTo>
                        <a:pt x="7" y="134"/>
                      </a:lnTo>
                      <a:lnTo>
                        <a:pt x="22" y="150"/>
                      </a:lnTo>
                      <a:lnTo>
                        <a:pt x="70" y="147"/>
                      </a:lnTo>
                      <a:lnTo>
                        <a:pt x="114" y="125"/>
                      </a:lnTo>
                      <a:lnTo>
                        <a:pt x="148" y="116"/>
                      </a:lnTo>
                      <a:lnTo>
                        <a:pt x="174" y="104"/>
                      </a:lnTo>
                      <a:lnTo>
                        <a:pt x="187" y="77"/>
                      </a:lnTo>
                      <a:lnTo>
                        <a:pt x="186" y="47"/>
                      </a:lnTo>
                      <a:lnTo>
                        <a:pt x="171" y="14"/>
                      </a:lnTo>
                      <a:lnTo>
                        <a:pt x="145" y="2"/>
                      </a:lnTo>
                      <a:lnTo>
                        <a:pt x="102" y="6"/>
                      </a:lnTo>
                      <a:lnTo>
                        <a:pt x="64" y="0"/>
                      </a:lnTo>
                      <a:lnTo>
                        <a:pt x="46" y="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2" name="Google Shape;1472;p79"/>
                <p:cNvSpPr/>
                <p:nvPr/>
              </p:nvSpPr>
              <p:spPr>
                <a:xfrm>
                  <a:off x="2927" y="1853"/>
                  <a:ext cx="162" cy="171"/>
                </a:xfrm>
                <a:custGeom>
                  <a:avLst/>
                  <a:gdLst/>
                  <a:ahLst/>
                  <a:cxnLst/>
                  <a:rect l="l" t="t" r="r" b="b"/>
                  <a:pathLst>
                    <a:path w="162" h="171" extrusionOk="0">
                      <a:moveTo>
                        <a:pt x="37" y="15"/>
                      </a:moveTo>
                      <a:lnTo>
                        <a:pt x="1" y="49"/>
                      </a:lnTo>
                      <a:lnTo>
                        <a:pt x="0" y="100"/>
                      </a:lnTo>
                      <a:lnTo>
                        <a:pt x="13" y="138"/>
                      </a:lnTo>
                      <a:lnTo>
                        <a:pt x="31" y="165"/>
                      </a:lnTo>
                      <a:lnTo>
                        <a:pt x="79" y="171"/>
                      </a:lnTo>
                      <a:lnTo>
                        <a:pt x="145" y="145"/>
                      </a:lnTo>
                      <a:lnTo>
                        <a:pt x="162" y="114"/>
                      </a:lnTo>
                      <a:lnTo>
                        <a:pt x="151" y="70"/>
                      </a:lnTo>
                      <a:lnTo>
                        <a:pt x="148" y="36"/>
                      </a:lnTo>
                      <a:lnTo>
                        <a:pt x="141" y="16"/>
                      </a:lnTo>
                      <a:lnTo>
                        <a:pt x="120" y="3"/>
                      </a:lnTo>
                      <a:lnTo>
                        <a:pt x="93" y="0"/>
                      </a:lnTo>
                      <a:lnTo>
                        <a:pt x="61" y="10"/>
                      </a:lnTo>
                      <a:lnTo>
                        <a:pt x="37" y="1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3" name="Google Shape;1473;p79"/>
                <p:cNvSpPr/>
                <p:nvPr/>
              </p:nvSpPr>
              <p:spPr>
                <a:xfrm>
                  <a:off x="2975" y="1977"/>
                  <a:ext cx="193" cy="162"/>
                </a:xfrm>
                <a:custGeom>
                  <a:avLst/>
                  <a:gdLst/>
                  <a:ahLst/>
                  <a:cxnLst/>
                  <a:rect l="l" t="t" r="r" b="b"/>
                  <a:pathLst>
                    <a:path w="193" h="162" extrusionOk="0">
                      <a:moveTo>
                        <a:pt x="12" y="50"/>
                      </a:moveTo>
                      <a:lnTo>
                        <a:pt x="0" y="90"/>
                      </a:lnTo>
                      <a:lnTo>
                        <a:pt x="16" y="129"/>
                      </a:lnTo>
                      <a:lnTo>
                        <a:pt x="31" y="162"/>
                      </a:lnTo>
                      <a:lnTo>
                        <a:pt x="63" y="159"/>
                      </a:lnTo>
                      <a:lnTo>
                        <a:pt x="120" y="135"/>
                      </a:lnTo>
                      <a:lnTo>
                        <a:pt x="169" y="110"/>
                      </a:lnTo>
                      <a:lnTo>
                        <a:pt x="192" y="92"/>
                      </a:lnTo>
                      <a:lnTo>
                        <a:pt x="193" y="60"/>
                      </a:lnTo>
                      <a:lnTo>
                        <a:pt x="183" y="29"/>
                      </a:lnTo>
                      <a:lnTo>
                        <a:pt x="166" y="8"/>
                      </a:lnTo>
                      <a:lnTo>
                        <a:pt x="139" y="0"/>
                      </a:lnTo>
                      <a:lnTo>
                        <a:pt x="106" y="14"/>
                      </a:lnTo>
                      <a:lnTo>
                        <a:pt x="61" y="35"/>
                      </a:lnTo>
                      <a:lnTo>
                        <a:pt x="12" y="5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4" name="Google Shape;1474;p79"/>
                <p:cNvSpPr/>
                <p:nvPr/>
              </p:nvSpPr>
              <p:spPr>
                <a:xfrm>
                  <a:off x="3074" y="1838"/>
                  <a:ext cx="241" cy="192"/>
                </a:xfrm>
                <a:custGeom>
                  <a:avLst/>
                  <a:gdLst/>
                  <a:ahLst/>
                  <a:cxnLst/>
                  <a:rect l="l" t="t" r="r" b="b"/>
                  <a:pathLst>
                    <a:path w="241" h="192" extrusionOk="0">
                      <a:moveTo>
                        <a:pt x="27" y="3"/>
                      </a:moveTo>
                      <a:lnTo>
                        <a:pt x="0" y="34"/>
                      </a:lnTo>
                      <a:lnTo>
                        <a:pt x="9" y="82"/>
                      </a:lnTo>
                      <a:lnTo>
                        <a:pt x="42" y="118"/>
                      </a:lnTo>
                      <a:lnTo>
                        <a:pt x="61" y="142"/>
                      </a:lnTo>
                      <a:lnTo>
                        <a:pt x="88" y="166"/>
                      </a:lnTo>
                      <a:lnTo>
                        <a:pt x="120" y="184"/>
                      </a:lnTo>
                      <a:lnTo>
                        <a:pt x="153" y="192"/>
                      </a:lnTo>
                      <a:lnTo>
                        <a:pt x="196" y="189"/>
                      </a:lnTo>
                      <a:lnTo>
                        <a:pt x="219" y="166"/>
                      </a:lnTo>
                      <a:lnTo>
                        <a:pt x="238" y="126"/>
                      </a:lnTo>
                      <a:lnTo>
                        <a:pt x="241" y="76"/>
                      </a:lnTo>
                      <a:lnTo>
                        <a:pt x="241" y="34"/>
                      </a:lnTo>
                      <a:lnTo>
                        <a:pt x="222" y="15"/>
                      </a:lnTo>
                      <a:lnTo>
                        <a:pt x="184" y="0"/>
                      </a:lnTo>
                      <a:lnTo>
                        <a:pt x="147" y="7"/>
                      </a:lnTo>
                      <a:lnTo>
                        <a:pt x="106" y="9"/>
                      </a:lnTo>
                      <a:lnTo>
                        <a:pt x="73" y="4"/>
                      </a:lnTo>
                      <a:lnTo>
                        <a:pt x="46" y="3"/>
                      </a:lnTo>
                      <a:lnTo>
                        <a:pt x="27" y="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5" name="Google Shape;1475;p79"/>
                <p:cNvSpPr/>
                <p:nvPr/>
              </p:nvSpPr>
              <p:spPr>
                <a:xfrm>
                  <a:off x="3131" y="1728"/>
                  <a:ext cx="177" cy="117"/>
                </a:xfrm>
                <a:custGeom>
                  <a:avLst/>
                  <a:gdLst/>
                  <a:ahLst/>
                  <a:cxnLst/>
                  <a:rect l="l" t="t" r="r" b="b"/>
                  <a:pathLst>
                    <a:path w="177" h="117" extrusionOk="0">
                      <a:moveTo>
                        <a:pt x="159" y="0"/>
                      </a:moveTo>
                      <a:lnTo>
                        <a:pt x="105" y="12"/>
                      </a:lnTo>
                      <a:lnTo>
                        <a:pt x="57" y="35"/>
                      </a:lnTo>
                      <a:lnTo>
                        <a:pt x="25" y="50"/>
                      </a:lnTo>
                      <a:lnTo>
                        <a:pt x="3" y="71"/>
                      </a:lnTo>
                      <a:lnTo>
                        <a:pt x="0" y="89"/>
                      </a:lnTo>
                      <a:lnTo>
                        <a:pt x="6" y="104"/>
                      </a:lnTo>
                      <a:lnTo>
                        <a:pt x="28" y="114"/>
                      </a:lnTo>
                      <a:lnTo>
                        <a:pt x="90" y="117"/>
                      </a:lnTo>
                      <a:lnTo>
                        <a:pt x="132" y="111"/>
                      </a:lnTo>
                      <a:lnTo>
                        <a:pt x="157" y="96"/>
                      </a:lnTo>
                      <a:lnTo>
                        <a:pt x="169" y="75"/>
                      </a:lnTo>
                      <a:lnTo>
                        <a:pt x="177" y="42"/>
                      </a:lnTo>
                      <a:lnTo>
                        <a:pt x="172" y="12"/>
                      </a:lnTo>
                      <a:lnTo>
                        <a:pt x="159"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6" name="Google Shape;1476;p79"/>
                <p:cNvSpPr/>
                <p:nvPr/>
              </p:nvSpPr>
              <p:spPr>
                <a:xfrm>
                  <a:off x="3305" y="1712"/>
                  <a:ext cx="148" cy="138"/>
                </a:xfrm>
                <a:custGeom>
                  <a:avLst/>
                  <a:gdLst/>
                  <a:ahLst/>
                  <a:cxnLst/>
                  <a:rect l="l" t="t" r="r" b="b"/>
                  <a:pathLst>
                    <a:path w="148" h="138" extrusionOk="0">
                      <a:moveTo>
                        <a:pt x="118" y="0"/>
                      </a:moveTo>
                      <a:lnTo>
                        <a:pt x="84" y="9"/>
                      </a:lnTo>
                      <a:lnTo>
                        <a:pt x="55" y="19"/>
                      </a:lnTo>
                      <a:lnTo>
                        <a:pt x="30" y="33"/>
                      </a:lnTo>
                      <a:lnTo>
                        <a:pt x="9" y="48"/>
                      </a:lnTo>
                      <a:lnTo>
                        <a:pt x="0" y="75"/>
                      </a:lnTo>
                      <a:lnTo>
                        <a:pt x="4" y="106"/>
                      </a:lnTo>
                      <a:lnTo>
                        <a:pt x="16" y="132"/>
                      </a:lnTo>
                      <a:lnTo>
                        <a:pt x="25" y="138"/>
                      </a:lnTo>
                      <a:lnTo>
                        <a:pt x="45" y="120"/>
                      </a:lnTo>
                      <a:lnTo>
                        <a:pt x="60" y="108"/>
                      </a:lnTo>
                      <a:lnTo>
                        <a:pt x="94" y="100"/>
                      </a:lnTo>
                      <a:lnTo>
                        <a:pt x="114" y="94"/>
                      </a:lnTo>
                      <a:lnTo>
                        <a:pt x="124" y="100"/>
                      </a:lnTo>
                      <a:lnTo>
                        <a:pt x="136" y="100"/>
                      </a:lnTo>
                      <a:lnTo>
                        <a:pt x="147" y="70"/>
                      </a:lnTo>
                      <a:lnTo>
                        <a:pt x="148" y="39"/>
                      </a:lnTo>
                      <a:lnTo>
                        <a:pt x="141" y="15"/>
                      </a:lnTo>
                      <a:lnTo>
                        <a:pt x="130" y="3"/>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7" name="Google Shape;1477;p79"/>
                <p:cNvSpPr/>
                <p:nvPr/>
              </p:nvSpPr>
              <p:spPr>
                <a:xfrm>
                  <a:off x="3317" y="1808"/>
                  <a:ext cx="133" cy="157"/>
                </a:xfrm>
                <a:custGeom>
                  <a:avLst/>
                  <a:gdLst/>
                  <a:ahLst/>
                  <a:cxnLst/>
                  <a:rect l="l" t="t" r="r" b="b"/>
                  <a:pathLst>
                    <a:path w="133" h="157" extrusionOk="0">
                      <a:moveTo>
                        <a:pt x="102" y="0"/>
                      </a:moveTo>
                      <a:lnTo>
                        <a:pt x="57" y="7"/>
                      </a:lnTo>
                      <a:lnTo>
                        <a:pt x="25" y="28"/>
                      </a:lnTo>
                      <a:lnTo>
                        <a:pt x="12" y="51"/>
                      </a:lnTo>
                      <a:lnTo>
                        <a:pt x="4" y="94"/>
                      </a:lnTo>
                      <a:lnTo>
                        <a:pt x="0" y="120"/>
                      </a:lnTo>
                      <a:lnTo>
                        <a:pt x="3" y="144"/>
                      </a:lnTo>
                      <a:lnTo>
                        <a:pt x="19" y="156"/>
                      </a:lnTo>
                      <a:lnTo>
                        <a:pt x="42" y="157"/>
                      </a:lnTo>
                      <a:lnTo>
                        <a:pt x="76" y="153"/>
                      </a:lnTo>
                      <a:lnTo>
                        <a:pt x="102" y="141"/>
                      </a:lnTo>
                      <a:lnTo>
                        <a:pt x="123" y="127"/>
                      </a:lnTo>
                      <a:lnTo>
                        <a:pt x="133" y="97"/>
                      </a:lnTo>
                      <a:lnTo>
                        <a:pt x="133" y="75"/>
                      </a:lnTo>
                      <a:lnTo>
                        <a:pt x="123" y="43"/>
                      </a:lnTo>
                      <a:lnTo>
                        <a:pt x="120" y="16"/>
                      </a:lnTo>
                      <a:lnTo>
                        <a:pt x="121" y="4"/>
                      </a:lnTo>
                      <a:lnTo>
                        <a:pt x="102"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8" name="Google Shape;1478;p79"/>
                <p:cNvSpPr/>
                <p:nvPr/>
              </p:nvSpPr>
              <p:spPr>
                <a:xfrm>
                  <a:off x="3446" y="1703"/>
                  <a:ext cx="177" cy="192"/>
                </a:xfrm>
                <a:custGeom>
                  <a:avLst/>
                  <a:gdLst/>
                  <a:ahLst/>
                  <a:cxnLst/>
                  <a:rect l="l" t="t" r="r" b="b"/>
                  <a:pathLst>
                    <a:path w="177" h="192" extrusionOk="0">
                      <a:moveTo>
                        <a:pt x="76" y="0"/>
                      </a:moveTo>
                      <a:lnTo>
                        <a:pt x="34" y="19"/>
                      </a:lnTo>
                      <a:lnTo>
                        <a:pt x="15" y="46"/>
                      </a:lnTo>
                      <a:lnTo>
                        <a:pt x="3" y="81"/>
                      </a:lnTo>
                      <a:lnTo>
                        <a:pt x="0" y="124"/>
                      </a:lnTo>
                      <a:lnTo>
                        <a:pt x="1" y="154"/>
                      </a:lnTo>
                      <a:lnTo>
                        <a:pt x="7" y="177"/>
                      </a:lnTo>
                      <a:lnTo>
                        <a:pt x="25" y="187"/>
                      </a:lnTo>
                      <a:lnTo>
                        <a:pt x="60" y="192"/>
                      </a:lnTo>
                      <a:lnTo>
                        <a:pt x="94" y="186"/>
                      </a:lnTo>
                      <a:lnTo>
                        <a:pt x="123" y="169"/>
                      </a:lnTo>
                      <a:lnTo>
                        <a:pt x="150" y="157"/>
                      </a:lnTo>
                      <a:lnTo>
                        <a:pt x="168" y="138"/>
                      </a:lnTo>
                      <a:lnTo>
                        <a:pt x="175" y="103"/>
                      </a:lnTo>
                      <a:lnTo>
                        <a:pt x="177" y="72"/>
                      </a:lnTo>
                      <a:lnTo>
                        <a:pt x="159" y="43"/>
                      </a:lnTo>
                      <a:lnTo>
                        <a:pt x="141" y="25"/>
                      </a:lnTo>
                      <a:lnTo>
                        <a:pt x="120" y="25"/>
                      </a:lnTo>
                      <a:lnTo>
                        <a:pt x="97" y="10"/>
                      </a:lnTo>
                      <a:lnTo>
                        <a:pt x="7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9" name="Google Shape;1479;p79"/>
                <p:cNvSpPr/>
                <p:nvPr/>
              </p:nvSpPr>
              <p:spPr>
                <a:xfrm>
                  <a:off x="3627" y="1727"/>
                  <a:ext cx="158" cy="94"/>
                </a:xfrm>
                <a:custGeom>
                  <a:avLst/>
                  <a:gdLst/>
                  <a:ahLst/>
                  <a:cxnLst/>
                  <a:rect l="l" t="t" r="r" b="b"/>
                  <a:pathLst>
                    <a:path w="158" h="94" extrusionOk="0">
                      <a:moveTo>
                        <a:pt x="12" y="12"/>
                      </a:moveTo>
                      <a:lnTo>
                        <a:pt x="0" y="34"/>
                      </a:lnTo>
                      <a:lnTo>
                        <a:pt x="5" y="60"/>
                      </a:lnTo>
                      <a:lnTo>
                        <a:pt x="23" y="85"/>
                      </a:lnTo>
                      <a:lnTo>
                        <a:pt x="39" y="94"/>
                      </a:lnTo>
                      <a:lnTo>
                        <a:pt x="96" y="70"/>
                      </a:lnTo>
                      <a:lnTo>
                        <a:pt x="132" y="46"/>
                      </a:lnTo>
                      <a:lnTo>
                        <a:pt x="158" y="19"/>
                      </a:lnTo>
                      <a:lnTo>
                        <a:pt x="144" y="9"/>
                      </a:lnTo>
                      <a:lnTo>
                        <a:pt x="90" y="0"/>
                      </a:lnTo>
                      <a:lnTo>
                        <a:pt x="48" y="4"/>
                      </a:lnTo>
                      <a:lnTo>
                        <a:pt x="26" y="10"/>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grpSp>
      <p:grpSp>
        <p:nvGrpSpPr>
          <p:cNvPr id="1480" name="Google Shape;1480;p79"/>
          <p:cNvGrpSpPr/>
          <p:nvPr/>
        </p:nvGrpSpPr>
        <p:grpSpPr>
          <a:xfrm>
            <a:off x="2885058" y="2001837"/>
            <a:ext cx="5873750" cy="1816100"/>
            <a:chOff x="1982" y="1632"/>
            <a:chExt cx="4162" cy="1144"/>
          </a:xfrm>
        </p:grpSpPr>
        <p:sp>
          <p:nvSpPr>
            <p:cNvPr id="1481" name="Google Shape;1481;p79"/>
            <p:cNvSpPr/>
            <p:nvPr/>
          </p:nvSpPr>
          <p:spPr>
            <a:xfrm>
              <a:off x="1982" y="1632"/>
              <a:ext cx="4162" cy="1053"/>
            </a:xfrm>
            <a:custGeom>
              <a:avLst/>
              <a:gdLst/>
              <a:ahLst/>
              <a:cxnLst/>
              <a:rect l="l" t="t" r="r" b="b"/>
              <a:pathLst>
                <a:path w="4162" h="1053" extrusionOk="0">
                  <a:moveTo>
                    <a:pt x="0" y="1053"/>
                  </a:moveTo>
                  <a:lnTo>
                    <a:pt x="2098" y="0"/>
                  </a:lnTo>
                  <a:lnTo>
                    <a:pt x="3490" y="0"/>
                  </a:lnTo>
                  <a:lnTo>
                    <a:pt x="4162" y="33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82" name="Google Shape;1482;p79"/>
            <p:cNvSpPr/>
            <p:nvPr/>
          </p:nvSpPr>
          <p:spPr>
            <a:xfrm>
              <a:off x="2322" y="2424"/>
              <a:ext cx="279" cy="146"/>
            </a:xfrm>
            <a:custGeom>
              <a:avLst/>
              <a:gdLst/>
              <a:ahLst/>
              <a:cxnLst/>
              <a:rect l="l" t="t" r="r" b="b"/>
              <a:pathLst>
                <a:path w="279" h="146" extrusionOk="0">
                  <a:moveTo>
                    <a:pt x="0" y="146"/>
                  </a:moveTo>
                  <a:lnTo>
                    <a:pt x="279" y="146"/>
                  </a:lnTo>
                  <a:lnTo>
                    <a:pt x="278"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83" name="Google Shape;1483;p79"/>
            <p:cNvSpPr txBox="1"/>
            <p:nvPr/>
          </p:nvSpPr>
          <p:spPr>
            <a:xfrm>
              <a:off x="2363" y="2564"/>
              <a:ext cx="187"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2</a:t>
              </a:r>
              <a:endParaRPr/>
            </a:p>
          </p:txBody>
        </p:sp>
        <p:sp>
          <p:nvSpPr>
            <p:cNvPr id="1484" name="Google Shape;1484;p79"/>
            <p:cNvSpPr txBox="1"/>
            <p:nvPr/>
          </p:nvSpPr>
          <p:spPr>
            <a:xfrm>
              <a:off x="2579" y="2378"/>
              <a:ext cx="187"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1</a:t>
              </a:r>
              <a:endParaRPr/>
            </a:p>
          </p:txBody>
        </p:sp>
      </p:grpSp>
      <p:sp>
        <p:nvSpPr>
          <p:cNvPr id="1485" name="Google Shape;1485;p79"/>
          <p:cNvSpPr/>
          <p:nvPr/>
        </p:nvSpPr>
        <p:spPr>
          <a:xfrm>
            <a:off x="346645" y="2382837"/>
            <a:ext cx="7221538" cy="781050"/>
          </a:xfrm>
          <a:custGeom>
            <a:avLst/>
            <a:gdLst/>
            <a:ahLst/>
            <a:cxnLst/>
            <a:rect l="l" t="t" r="r" b="b"/>
            <a:pathLst>
              <a:path w="5118" h="492" extrusionOk="0">
                <a:moveTo>
                  <a:pt x="0" y="489"/>
                </a:moveTo>
                <a:cubicBezTo>
                  <a:pt x="70" y="479"/>
                  <a:pt x="140" y="470"/>
                  <a:pt x="216" y="453"/>
                </a:cubicBezTo>
                <a:cubicBezTo>
                  <a:pt x="292" y="436"/>
                  <a:pt x="365" y="391"/>
                  <a:pt x="456" y="387"/>
                </a:cubicBezTo>
                <a:cubicBezTo>
                  <a:pt x="547" y="383"/>
                  <a:pt x="637" y="415"/>
                  <a:pt x="762" y="429"/>
                </a:cubicBezTo>
                <a:cubicBezTo>
                  <a:pt x="887" y="443"/>
                  <a:pt x="1102" y="462"/>
                  <a:pt x="1206" y="471"/>
                </a:cubicBezTo>
                <a:cubicBezTo>
                  <a:pt x="1310" y="480"/>
                  <a:pt x="1327" y="492"/>
                  <a:pt x="1386" y="483"/>
                </a:cubicBezTo>
                <a:cubicBezTo>
                  <a:pt x="1445" y="474"/>
                  <a:pt x="1509" y="430"/>
                  <a:pt x="1560" y="417"/>
                </a:cubicBezTo>
                <a:cubicBezTo>
                  <a:pt x="1611" y="404"/>
                  <a:pt x="1643" y="402"/>
                  <a:pt x="1692" y="405"/>
                </a:cubicBezTo>
                <a:cubicBezTo>
                  <a:pt x="1741" y="408"/>
                  <a:pt x="1806" y="427"/>
                  <a:pt x="1854" y="435"/>
                </a:cubicBezTo>
                <a:cubicBezTo>
                  <a:pt x="1902" y="443"/>
                  <a:pt x="1936" y="458"/>
                  <a:pt x="1980" y="453"/>
                </a:cubicBezTo>
                <a:cubicBezTo>
                  <a:pt x="2024" y="448"/>
                  <a:pt x="2083" y="420"/>
                  <a:pt x="2118" y="405"/>
                </a:cubicBezTo>
                <a:cubicBezTo>
                  <a:pt x="2153" y="390"/>
                  <a:pt x="2157" y="372"/>
                  <a:pt x="2190" y="363"/>
                </a:cubicBezTo>
                <a:cubicBezTo>
                  <a:pt x="2223" y="354"/>
                  <a:pt x="2235" y="351"/>
                  <a:pt x="2316" y="351"/>
                </a:cubicBezTo>
                <a:cubicBezTo>
                  <a:pt x="2397" y="351"/>
                  <a:pt x="2581" y="362"/>
                  <a:pt x="2676" y="363"/>
                </a:cubicBezTo>
                <a:cubicBezTo>
                  <a:pt x="2771" y="364"/>
                  <a:pt x="2828" y="363"/>
                  <a:pt x="2886" y="357"/>
                </a:cubicBezTo>
                <a:cubicBezTo>
                  <a:pt x="2944" y="351"/>
                  <a:pt x="2957" y="356"/>
                  <a:pt x="3024" y="327"/>
                </a:cubicBezTo>
                <a:cubicBezTo>
                  <a:pt x="3091" y="298"/>
                  <a:pt x="3218" y="218"/>
                  <a:pt x="3288" y="183"/>
                </a:cubicBezTo>
                <a:cubicBezTo>
                  <a:pt x="3358" y="148"/>
                  <a:pt x="3393" y="124"/>
                  <a:pt x="3444" y="117"/>
                </a:cubicBezTo>
                <a:cubicBezTo>
                  <a:pt x="3495" y="110"/>
                  <a:pt x="3551" y="131"/>
                  <a:pt x="3594" y="141"/>
                </a:cubicBezTo>
                <a:cubicBezTo>
                  <a:pt x="3637" y="151"/>
                  <a:pt x="3660" y="180"/>
                  <a:pt x="3702" y="177"/>
                </a:cubicBezTo>
                <a:cubicBezTo>
                  <a:pt x="3744" y="174"/>
                  <a:pt x="3756" y="146"/>
                  <a:pt x="3846" y="123"/>
                </a:cubicBezTo>
                <a:cubicBezTo>
                  <a:pt x="3936" y="100"/>
                  <a:pt x="4122" y="57"/>
                  <a:pt x="4242" y="39"/>
                </a:cubicBezTo>
                <a:cubicBezTo>
                  <a:pt x="4362" y="21"/>
                  <a:pt x="4445" y="20"/>
                  <a:pt x="4566" y="15"/>
                </a:cubicBezTo>
                <a:cubicBezTo>
                  <a:pt x="4687" y="10"/>
                  <a:pt x="4876" y="0"/>
                  <a:pt x="4968" y="9"/>
                </a:cubicBezTo>
                <a:cubicBezTo>
                  <a:pt x="5060" y="18"/>
                  <a:pt x="5089" y="43"/>
                  <a:pt x="5118" y="69"/>
                </a:cubicBezTo>
              </a:path>
            </a:pathLst>
          </a:custGeom>
          <a:noFill/>
          <a:ln w="28575" cap="flat" cmpd="sng">
            <a:solidFill>
              <a:srgbClr val="A50069"/>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86" name="Google Shape;1486;p79"/>
          <p:cNvGrpSpPr/>
          <p:nvPr/>
        </p:nvGrpSpPr>
        <p:grpSpPr>
          <a:xfrm rot="-1390592">
            <a:off x="409294" y="3071453"/>
            <a:ext cx="314439" cy="222969"/>
            <a:chOff x="1143" y="2256"/>
            <a:chExt cx="224" cy="140"/>
          </a:xfrm>
        </p:grpSpPr>
        <p:cxnSp>
          <p:nvCxnSpPr>
            <p:cNvPr id="1487" name="Google Shape;1487;p7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88" name="Google Shape;1488;p7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89" name="Google Shape;1489;p7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0" name="Google Shape;1490;p7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1" name="Google Shape;1491;p7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492" name="Google Shape;1492;p79"/>
          <p:cNvGrpSpPr/>
          <p:nvPr/>
        </p:nvGrpSpPr>
        <p:grpSpPr>
          <a:xfrm rot="-1640987">
            <a:off x="682161" y="2978402"/>
            <a:ext cx="391007" cy="218570"/>
            <a:chOff x="1344" y="2303"/>
            <a:chExt cx="277" cy="138"/>
          </a:xfrm>
        </p:grpSpPr>
        <p:cxnSp>
          <p:nvCxnSpPr>
            <p:cNvPr id="1493" name="Google Shape;1493;p7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4" name="Google Shape;1494;p7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5" name="Google Shape;1495;p7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6" name="Google Shape;1496;p7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7" name="Google Shape;1497;p7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498" name="Google Shape;1498;p79"/>
          <p:cNvGrpSpPr/>
          <p:nvPr/>
        </p:nvGrpSpPr>
        <p:grpSpPr>
          <a:xfrm rot="-954544">
            <a:off x="6284632" y="2385653"/>
            <a:ext cx="314438" cy="222969"/>
            <a:chOff x="1143" y="2256"/>
            <a:chExt cx="224" cy="140"/>
          </a:xfrm>
        </p:grpSpPr>
        <p:cxnSp>
          <p:nvCxnSpPr>
            <p:cNvPr id="1499" name="Google Shape;1499;p7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0" name="Google Shape;1500;p7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1" name="Google Shape;1501;p7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2" name="Google Shape;1502;p7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3" name="Google Shape;1503;p7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504" name="Google Shape;1504;p79"/>
          <p:cNvGrpSpPr/>
          <p:nvPr/>
        </p:nvGrpSpPr>
        <p:grpSpPr>
          <a:xfrm rot="-931956">
            <a:off x="6547974" y="2349752"/>
            <a:ext cx="391006" cy="218570"/>
            <a:chOff x="1344" y="2303"/>
            <a:chExt cx="277" cy="138"/>
          </a:xfrm>
        </p:grpSpPr>
        <p:cxnSp>
          <p:nvCxnSpPr>
            <p:cNvPr id="1505" name="Google Shape;1505;p7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6" name="Google Shape;1506;p7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7" name="Google Shape;1507;p7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8" name="Google Shape;1508;p7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9" name="Google Shape;1509;p7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cxnSp>
        <p:nvCxnSpPr>
          <p:cNvPr id="1510" name="Google Shape;1510;p79"/>
          <p:cNvCxnSpPr/>
          <p:nvPr/>
        </p:nvCxnSpPr>
        <p:spPr>
          <a:xfrm>
            <a:off x="270445" y="2382837"/>
            <a:ext cx="4800600" cy="0"/>
          </a:xfrm>
          <a:prstGeom prst="straightConnector1">
            <a:avLst/>
          </a:prstGeom>
          <a:noFill/>
          <a:ln w="28575" cap="sq" cmpd="sng">
            <a:solidFill>
              <a:srgbClr val="0000FF"/>
            </a:solidFill>
            <a:prstDash val="solid"/>
            <a:round/>
            <a:headEnd type="none" w="sm" len="sm"/>
            <a:tailEnd type="none" w="sm" len="sm"/>
          </a:ln>
        </p:spPr>
      </p:cxnSp>
      <p:cxnSp>
        <p:nvCxnSpPr>
          <p:cNvPr id="1511" name="Google Shape;1511;p79"/>
          <p:cNvCxnSpPr/>
          <p:nvPr/>
        </p:nvCxnSpPr>
        <p:spPr>
          <a:xfrm>
            <a:off x="2480245" y="2230437"/>
            <a:ext cx="152400" cy="152400"/>
          </a:xfrm>
          <a:prstGeom prst="straightConnector1">
            <a:avLst/>
          </a:prstGeom>
          <a:noFill/>
          <a:ln w="12700" cap="sq" cmpd="sng">
            <a:solidFill>
              <a:srgbClr val="0000FF"/>
            </a:solidFill>
            <a:prstDash val="solid"/>
            <a:round/>
            <a:headEnd type="none" w="sm" len="sm"/>
            <a:tailEnd type="none" w="sm" len="sm"/>
          </a:ln>
        </p:spPr>
      </p:cxnSp>
      <p:cxnSp>
        <p:nvCxnSpPr>
          <p:cNvPr id="1512" name="Google Shape;1512;p79"/>
          <p:cNvCxnSpPr/>
          <p:nvPr/>
        </p:nvCxnSpPr>
        <p:spPr>
          <a:xfrm rot="10800000" flipH="1">
            <a:off x="2632645" y="2230437"/>
            <a:ext cx="152400" cy="152400"/>
          </a:xfrm>
          <a:prstGeom prst="straightConnector1">
            <a:avLst/>
          </a:prstGeom>
          <a:noFill/>
          <a:ln w="12700" cap="sq" cmpd="sng">
            <a:solidFill>
              <a:srgbClr val="0000FF"/>
            </a:solidFill>
            <a:prstDash val="solid"/>
            <a:round/>
            <a:headEnd type="none" w="sm" len="sm"/>
            <a:tailEnd type="none" w="sm" len="sm"/>
          </a:ln>
        </p:spPr>
      </p:cxnSp>
      <p:cxnSp>
        <p:nvCxnSpPr>
          <p:cNvPr id="1513" name="Google Shape;1513;p79"/>
          <p:cNvCxnSpPr/>
          <p:nvPr/>
        </p:nvCxnSpPr>
        <p:spPr>
          <a:xfrm>
            <a:off x="2480245" y="2230437"/>
            <a:ext cx="304800" cy="0"/>
          </a:xfrm>
          <a:prstGeom prst="straightConnector1">
            <a:avLst/>
          </a:prstGeom>
          <a:noFill/>
          <a:ln w="12700" cap="sq" cmpd="sng">
            <a:solidFill>
              <a:srgbClr val="0000FF"/>
            </a:solidFill>
            <a:prstDash val="solid"/>
            <a:round/>
            <a:headEnd type="none" w="sm" len="sm"/>
            <a:tailEnd type="none" w="sm" len="sm"/>
          </a:ln>
        </p:spPr>
      </p:cxnSp>
      <p:sp>
        <p:nvSpPr>
          <p:cNvPr id="1514" name="Google Shape;1514;p79"/>
          <p:cNvSpPr/>
          <p:nvPr/>
        </p:nvSpPr>
        <p:spPr>
          <a:xfrm>
            <a:off x="2543745" y="2382837"/>
            <a:ext cx="177800" cy="228600"/>
          </a:xfrm>
          <a:custGeom>
            <a:avLst/>
            <a:gdLst/>
            <a:ahLst/>
            <a:cxnLst/>
            <a:rect l="l" t="t" r="r" b="b"/>
            <a:pathLst>
              <a:path w="112" h="144" extrusionOk="0">
                <a:moveTo>
                  <a:pt x="56" y="0"/>
                </a:moveTo>
                <a:cubicBezTo>
                  <a:pt x="28" y="16"/>
                  <a:pt x="0" y="32"/>
                  <a:pt x="8" y="48"/>
                </a:cubicBezTo>
                <a:cubicBezTo>
                  <a:pt x="16" y="64"/>
                  <a:pt x="96" y="80"/>
                  <a:pt x="104" y="96"/>
                </a:cubicBezTo>
                <a:cubicBezTo>
                  <a:pt x="112" y="112"/>
                  <a:pt x="64" y="136"/>
                  <a:pt x="56" y="144"/>
                </a:cubicBezTo>
              </a:path>
            </a:pathLst>
          </a:custGeom>
          <a:noFill/>
          <a:ln w="12700" cap="sq"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15" name="Google Shape;1515;p7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38"/>
                                        </p:tgtEl>
                                        <p:attrNameLst>
                                          <p:attrName>style.visibility</p:attrName>
                                        </p:attrNameLst>
                                      </p:cBhvr>
                                      <p:to>
                                        <p:strVal val="visible"/>
                                      </p:to>
                                    </p:set>
                                    <p:anim calcmode="lin" valueType="num">
                                      <p:cBhvr additive="base">
                                        <p:cTn id="7" dur="500"/>
                                        <p:tgtEl>
                                          <p:spTgt spid="1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82" descr="81795air92"/>
          <p:cNvPicPr preferRelativeResize="0"/>
          <p:nvPr/>
        </p:nvPicPr>
        <p:blipFill rotWithShape="1">
          <a:blip r:embed="rId3">
            <a:alphaModFix/>
          </a:blip>
          <a:srcRect t="12339"/>
          <a:stretch/>
        </p:blipFill>
        <p:spPr>
          <a:xfrm>
            <a:off x="20" y="10"/>
            <a:ext cx="9143980" cy="5069932"/>
          </a:xfrm>
          <a:prstGeom prst="rect">
            <a:avLst/>
          </a:prstGeom>
          <a:solidFill>
            <a:srgbClr val="FFFFFF"/>
          </a:solidFill>
          <a:ln>
            <a:noFill/>
          </a:ln>
        </p:spPr>
      </p:pic>
      <p:sp>
        <p:nvSpPr>
          <p:cNvPr id="1570" name="Google Shape;1570;p82"/>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 (1992)</a:t>
            </a:r>
            <a:endParaRPr sz="2400"/>
          </a:p>
        </p:txBody>
      </p:sp>
      <p:sp>
        <p:nvSpPr>
          <p:cNvPr id="1571" name="Google Shape;1571;p8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pic>
        <p:nvPicPr>
          <p:cNvPr id="1577" name="Google Shape;1577;p83" descr="81795-P4"/>
          <p:cNvPicPr preferRelativeResize="0"/>
          <p:nvPr/>
        </p:nvPicPr>
        <p:blipFill rotWithShape="1">
          <a:blip r:embed="rId3">
            <a:alphaModFix/>
          </a:blip>
          <a:srcRect t="10593" r="829"/>
          <a:stretch/>
        </p:blipFill>
        <p:spPr>
          <a:xfrm>
            <a:off x="1" y="0"/>
            <a:ext cx="9143999" cy="5069942"/>
          </a:xfrm>
          <a:prstGeom prst="rect">
            <a:avLst/>
          </a:prstGeom>
          <a:solidFill>
            <a:srgbClr val="FFFFFF"/>
          </a:solidFill>
          <a:ln>
            <a:noFill/>
          </a:ln>
        </p:spPr>
      </p:pic>
      <p:sp>
        <p:nvSpPr>
          <p:cNvPr id="1578" name="Google Shape;1578;p83"/>
          <p:cNvSpPr txBox="1">
            <a:spLocks noGrp="1"/>
          </p:cNvSpPr>
          <p:nvPr>
            <p:ph type="body" idx="1"/>
          </p:nvPr>
        </p:nvSpPr>
        <p:spPr>
          <a:xfrm>
            <a:off x="467544" y="483518"/>
            <a:ext cx="5476056" cy="5642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a:t>
            </a:r>
            <a:endParaRPr sz="2400"/>
          </a:p>
        </p:txBody>
      </p:sp>
      <p:sp>
        <p:nvSpPr>
          <p:cNvPr id="1579" name="Google Shape;1579;p8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pic>
        <p:nvPicPr>
          <p:cNvPr id="1609" name="Google Shape;1609;p87" descr="81795air99"/>
          <p:cNvPicPr preferRelativeResize="0"/>
          <p:nvPr/>
        </p:nvPicPr>
        <p:blipFill rotWithShape="1">
          <a:blip r:embed="rId3">
            <a:alphaModFix/>
          </a:blip>
          <a:srcRect t="11129"/>
          <a:stretch/>
        </p:blipFill>
        <p:spPr>
          <a:xfrm>
            <a:off x="0" y="0"/>
            <a:ext cx="9164483" cy="5069942"/>
          </a:xfrm>
          <a:prstGeom prst="rect">
            <a:avLst/>
          </a:prstGeom>
          <a:solidFill>
            <a:srgbClr val="FFFFFF"/>
          </a:solidFill>
          <a:ln>
            <a:noFill/>
          </a:ln>
        </p:spPr>
      </p:pic>
      <p:sp>
        <p:nvSpPr>
          <p:cNvPr id="1610" name="Google Shape;1610;p87"/>
          <p:cNvSpPr txBox="1">
            <a:spLocks noGrp="1"/>
          </p:cNvSpPr>
          <p:nvPr>
            <p:ph type="body" idx="1"/>
          </p:nvPr>
        </p:nvSpPr>
        <p:spPr>
          <a:xfrm>
            <a:off x="467544" y="483518"/>
            <a:ext cx="5628456" cy="4880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 (1999)</a:t>
            </a:r>
            <a:endParaRPr sz="2400"/>
          </a:p>
        </p:txBody>
      </p:sp>
      <p:sp>
        <p:nvSpPr>
          <p:cNvPr id="1611" name="Google Shape;1611;p8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89" descr="81778BWapair1"/>
          <p:cNvPicPr preferRelativeResize="0"/>
          <p:nvPr/>
        </p:nvPicPr>
        <p:blipFill rotWithShape="1">
          <a:blip r:embed="rId3">
            <a:alphaModFix/>
          </a:blip>
          <a:srcRect l="142" t="9867" r="-142" b="9890"/>
          <a:stretch/>
        </p:blipFill>
        <p:spPr>
          <a:xfrm>
            <a:off x="0" y="0"/>
            <a:ext cx="9156957" cy="5069942"/>
          </a:xfrm>
          <a:prstGeom prst="rect">
            <a:avLst/>
          </a:prstGeom>
          <a:solidFill>
            <a:srgbClr val="FFFFFF"/>
          </a:solidFill>
          <a:ln>
            <a:noFill/>
          </a:ln>
        </p:spPr>
      </p:pic>
      <p:sp>
        <p:nvSpPr>
          <p:cNvPr id="1626" name="Google Shape;1626;p89"/>
          <p:cNvSpPr txBox="1">
            <a:spLocks noGrp="1"/>
          </p:cNvSpPr>
          <p:nvPr>
            <p:ph type="body" idx="1"/>
          </p:nvPr>
        </p:nvSpPr>
        <p:spPr>
          <a:xfrm>
            <a:off x="467544" y="483518"/>
            <a:ext cx="43330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81778B - Wapiti River</a:t>
            </a:r>
            <a:endParaRPr sz="2400">
              <a:solidFill>
                <a:schemeClr val="dk1"/>
              </a:solidFill>
            </a:endParaRPr>
          </a:p>
        </p:txBody>
      </p:sp>
      <p:sp>
        <p:nvSpPr>
          <p:cNvPr id="1627" name="Google Shape;1627;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1633" name="Google Shape;1633;p90" descr="81793bSWANAIR"/>
          <p:cNvPicPr preferRelativeResize="0"/>
          <p:nvPr/>
        </p:nvPicPr>
        <p:blipFill rotWithShape="1">
          <a:blip r:embed="rId3">
            <a:alphaModFix/>
          </a:blip>
          <a:srcRect t="14447" b="14468"/>
          <a:stretch/>
        </p:blipFill>
        <p:spPr>
          <a:xfrm>
            <a:off x="1" y="0"/>
            <a:ext cx="9144000" cy="5069942"/>
          </a:xfrm>
          <a:prstGeom prst="rect">
            <a:avLst/>
          </a:prstGeom>
          <a:solidFill>
            <a:srgbClr val="FFFFFF"/>
          </a:solidFill>
          <a:ln>
            <a:noFill/>
          </a:ln>
        </p:spPr>
      </p:pic>
      <p:sp>
        <p:nvSpPr>
          <p:cNvPr id="1634" name="Google Shape;1634;p90"/>
          <p:cNvSpPr txBox="1">
            <a:spLocks noGrp="1"/>
          </p:cNvSpPr>
          <p:nvPr>
            <p:ph type="body" idx="1"/>
          </p:nvPr>
        </p:nvSpPr>
        <p:spPr>
          <a:xfrm>
            <a:off x="467544" y="4095750"/>
            <a:ext cx="3799656" cy="492224"/>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None/>
            </a:pPr>
            <a:r>
              <a:rPr lang="en-US" sz="2400">
                <a:solidFill>
                  <a:schemeClr val="dk1"/>
                </a:solidFill>
              </a:rPr>
              <a:t>File 81793B - Swan River</a:t>
            </a:r>
            <a:endParaRPr sz="2400">
              <a:solidFill>
                <a:schemeClr val="dk1"/>
              </a:solidFill>
            </a:endParaRPr>
          </a:p>
        </p:txBody>
      </p:sp>
      <p:sp>
        <p:nvSpPr>
          <p:cNvPr id="1635" name="Google Shape;1635;p9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 Area - Stream Crossing</a:t>
            </a:r>
            <a:br>
              <a:rPr lang="en-US" dirty="0"/>
            </a:br>
            <a:endParaRPr dirty="0"/>
          </a:p>
        </p:txBody>
      </p:sp>
      <p:grpSp>
        <p:nvGrpSpPr>
          <p:cNvPr id="292" name="Google Shape;292;p10"/>
          <p:cNvGrpSpPr/>
          <p:nvPr/>
        </p:nvGrpSpPr>
        <p:grpSpPr>
          <a:xfrm>
            <a:off x="1477401" y="1328826"/>
            <a:ext cx="5562134" cy="1429924"/>
            <a:chOff x="514" y="942"/>
            <a:chExt cx="4814" cy="1041"/>
          </a:xfrm>
        </p:grpSpPr>
        <p:sp>
          <p:nvSpPr>
            <p:cNvPr id="293" name="Google Shape;293;p10"/>
            <p:cNvSpPr/>
            <p:nvPr/>
          </p:nvSpPr>
          <p:spPr>
            <a:xfrm>
              <a:off x="4104" y="1266"/>
              <a:ext cx="735" cy="372"/>
            </a:xfrm>
            <a:custGeom>
              <a:avLst/>
              <a:gdLst/>
              <a:ahLst/>
              <a:cxnLst/>
              <a:rect l="l" t="t" r="r" b="b"/>
              <a:pathLst>
                <a:path w="735" h="372" extrusionOk="0">
                  <a:moveTo>
                    <a:pt x="0" y="372"/>
                  </a:moveTo>
                  <a:lnTo>
                    <a:pt x="174" y="0"/>
                  </a:lnTo>
                  <a:lnTo>
                    <a:pt x="735" y="6"/>
                  </a:lnTo>
                  <a:lnTo>
                    <a:pt x="552" y="177"/>
                  </a:lnTo>
                  <a:lnTo>
                    <a:pt x="243" y="189"/>
                  </a:lnTo>
                  <a:lnTo>
                    <a:pt x="0" y="372"/>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294" name="Google Shape;294;p10"/>
            <p:cNvSpPr/>
            <p:nvPr/>
          </p:nvSpPr>
          <p:spPr>
            <a:xfrm>
              <a:off x="2082" y="1269"/>
              <a:ext cx="948" cy="528"/>
            </a:xfrm>
            <a:custGeom>
              <a:avLst/>
              <a:gdLst/>
              <a:ahLst/>
              <a:cxnLst/>
              <a:rect l="l" t="t" r="r" b="b"/>
              <a:pathLst>
                <a:path w="948" h="528" extrusionOk="0">
                  <a:moveTo>
                    <a:pt x="0" y="0"/>
                  </a:moveTo>
                  <a:lnTo>
                    <a:pt x="636" y="0"/>
                  </a:lnTo>
                  <a:lnTo>
                    <a:pt x="948" y="528"/>
                  </a:lnTo>
                  <a:lnTo>
                    <a:pt x="684" y="312"/>
                  </a:lnTo>
                  <a:lnTo>
                    <a:pt x="492" y="240"/>
                  </a:lnTo>
                  <a:lnTo>
                    <a:pt x="135" y="189"/>
                  </a:lnTo>
                  <a:lnTo>
                    <a:pt x="0" y="0"/>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295" name="Google Shape;295;p10"/>
            <p:cNvSpPr/>
            <p:nvPr/>
          </p:nvSpPr>
          <p:spPr>
            <a:xfrm>
              <a:off x="1500" y="942"/>
              <a:ext cx="3828" cy="942"/>
            </a:xfrm>
            <a:custGeom>
              <a:avLst/>
              <a:gdLst/>
              <a:ahLst/>
              <a:cxnLst/>
              <a:rect l="l" t="t" r="r" b="b"/>
              <a:pathLst>
                <a:path w="3828" h="942" extrusionOk="0">
                  <a:moveTo>
                    <a:pt x="0" y="114"/>
                  </a:moveTo>
                  <a:lnTo>
                    <a:pt x="528" y="252"/>
                  </a:lnTo>
                  <a:lnTo>
                    <a:pt x="714" y="516"/>
                  </a:lnTo>
                  <a:lnTo>
                    <a:pt x="1080" y="570"/>
                  </a:lnTo>
                  <a:lnTo>
                    <a:pt x="1260" y="636"/>
                  </a:lnTo>
                  <a:lnTo>
                    <a:pt x="1542" y="870"/>
                  </a:lnTo>
                  <a:lnTo>
                    <a:pt x="1800" y="942"/>
                  </a:lnTo>
                  <a:lnTo>
                    <a:pt x="2010" y="942"/>
                  </a:lnTo>
                  <a:lnTo>
                    <a:pt x="2232" y="822"/>
                  </a:lnTo>
                  <a:lnTo>
                    <a:pt x="2544" y="750"/>
                  </a:lnTo>
                  <a:lnTo>
                    <a:pt x="2844" y="516"/>
                  </a:lnTo>
                  <a:lnTo>
                    <a:pt x="3150" y="504"/>
                  </a:lnTo>
                  <a:lnTo>
                    <a:pt x="3408" y="264"/>
                  </a:lnTo>
                  <a:lnTo>
                    <a:pt x="3828"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296" name="Google Shape;296;p10"/>
            <p:cNvCxnSpPr/>
            <p:nvPr/>
          </p:nvCxnSpPr>
          <p:spPr>
            <a:xfrm rot="10800000" flipH="1">
              <a:off x="1584" y="1008"/>
              <a:ext cx="3660" cy="72"/>
            </a:xfrm>
            <a:prstGeom prst="straightConnector1">
              <a:avLst/>
            </a:prstGeom>
            <a:noFill/>
            <a:ln w="38100" cap="flat" cmpd="sng">
              <a:solidFill>
                <a:schemeClr val="dk1"/>
              </a:solidFill>
              <a:prstDash val="solid"/>
              <a:round/>
              <a:headEnd type="none" w="med" len="med"/>
              <a:tailEnd type="none" w="med" len="med"/>
            </a:ln>
          </p:spPr>
        </p:cxnSp>
        <p:cxnSp>
          <p:nvCxnSpPr>
            <p:cNvPr id="297" name="Google Shape;297;p10"/>
            <p:cNvCxnSpPr/>
            <p:nvPr/>
          </p:nvCxnSpPr>
          <p:spPr>
            <a:xfrm>
              <a:off x="2082" y="1269"/>
              <a:ext cx="2757" cy="0"/>
            </a:xfrm>
            <a:prstGeom prst="straightConnector1">
              <a:avLst/>
            </a:prstGeom>
            <a:noFill/>
            <a:ln w="38100" cap="flat" cmpd="sng">
              <a:solidFill>
                <a:srgbClr val="87E8FF"/>
              </a:solidFill>
              <a:prstDash val="solid"/>
              <a:round/>
              <a:headEnd type="none" w="med" len="med"/>
              <a:tailEnd type="none" w="med" len="med"/>
            </a:ln>
          </p:spPr>
        </p:cxnSp>
        <p:cxnSp>
          <p:nvCxnSpPr>
            <p:cNvPr id="298" name="Google Shape;298;p10"/>
            <p:cNvCxnSpPr/>
            <p:nvPr/>
          </p:nvCxnSpPr>
          <p:spPr>
            <a:xfrm>
              <a:off x="2592" y="1062"/>
              <a:ext cx="441" cy="741"/>
            </a:xfrm>
            <a:prstGeom prst="straightConnector1">
              <a:avLst/>
            </a:prstGeom>
            <a:noFill/>
            <a:ln w="38100" cap="flat" cmpd="sng">
              <a:solidFill>
                <a:schemeClr val="dk1"/>
              </a:solidFill>
              <a:prstDash val="solid"/>
              <a:round/>
              <a:headEnd type="none" w="med" len="med"/>
              <a:tailEnd type="none" w="med" len="med"/>
            </a:ln>
          </p:spPr>
        </p:cxnSp>
        <p:cxnSp>
          <p:nvCxnSpPr>
            <p:cNvPr id="299" name="Google Shape;299;p10"/>
            <p:cNvCxnSpPr/>
            <p:nvPr/>
          </p:nvCxnSpPr>
          <p:spPr>
            <a:xfrm flipH="1">
              <a:off x="4092" y="1026"/>
              <a:ext cx="312" cy="627"/>
            </a:xfrm>
            <a:prstGeom prst="straightConnector1">
              <a:avLst/>
            </a:prstGeom>
            <a:noFill/>
            <a:ln w="38100" cap="flat" cmpd="sng">
              <a:solidFill>
                <a:schemeClr val="dk1"/>
              </a:solidFill>
              <a:prstDash val="solid"/>
              <a:round/>
              <a:headEnd type="none" w="med" len="med"/>
              <a:tailEnd type="none" w="med" len="med"/>
            </a:ln>
          </p:spPr>
        </p:cxnSp>
        <p:sp>
          <p:nvSpPr>
            <p:cNvPr id="300" name="Google Shape;300;p10"/>
            <p:cNvSpPr/>
            <p:nvPr/>
          </p:nvSpPr>
          <p:spPr>
            <a:xfrm>
              <a:off x="3312" y="1197"/>
              <a:ext cx="69" cy="65"/>
            </a:xfrm>
            <a:custGeom>
              <a:avLst/>
              <a:gdLst/>
              <a:ahLst/>
              <a:cxnLst/>
              <a:rect l="l" t="t" r="r" b="b"/>
              <a:pathLst>
                <a:path w="69" h="65" extrusionOk="0">
                  <a:moveTo>
                    <a:pt x="0" y="0"/>
                  </a:moveTo>
                  <a:lnTo>
                    <a:pt x="35" y="65"/>
                  </a:lnTo>
                  <a:lnTo>
                    <a:pt x="69" y="0"/>
                  </a:lnTo>
                  <a:lnTo>
                    <a:pt x="0" y="0"/>
                  </a:lnTo>
                  <a:close/>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01" name="Google Shape;301;p10"/>
            <p:cNvCxnSpPr/>
            <p:nvPr/>
          </p:nvCxnSpPr>
          <p:spPr>
            <a:xfrm rot="553435" flipH="1">
              <a:off x="2293" y="1480"/>
              <a:ext cx="48" cy="96"/>
            </a:xfrm>
            <a:prstGeom prst="straightConnector1">
              <a:avLst/>
            </a:prstGeom>
            <a:noFill/>
            <a:ln w="38100" cap="flat" cmpd="sng">
              <a:solidFill>
                <a:schemeClr val="dk1"/>
              </a:solidFill>
              <a:prstDash val="solid"/>
              <a:round/>
              <a:headEnd type="none" w="med" len="med"/>
              <a:tailEnd type="none" w="med" len="med"/>
            </a:ln>
          </p:spPr>
        </p:cxnSp>
        <p:cxnSp>
          <p:nvCxnSpPr>
            <p:cNvPr id="302" name="Google Shape;302;p10"/>
            <p:cNvCxnSpPr/>
            <p:nvPr/>
          </p:nvCxnSpPr>
          <p:spPr>
            <a:xfrm rot="553435" flipH="1">
              <a:off x="2333" y="14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03" name="Google Shape;303;p10"/>
            <p:cNvCxnSpPr/>
            <p:nvPr/>
          </p:nvCxnSpPr>
          <p:spPr>
            <a:xfrm rot="553435" flipH="1">
              <a:off x="2377" y="1492"/>
              <a:ext cx="48" cy="96"/>
            </a:xfrm>
            <a:prstGeom prst="straightConnector1">
              <a:avLst/>
            </a:prstGeom>
            <a:noFill/>
            <a:ln w="38100" cap="flat" cmpd="sng">
              <a:solidFill>
                <a:schemeClr val="dk1"/>
              </a:solidFill>
              <a:prstDash val="solid"/>
              <a:round/>
              <a:headEnd type="none" w="med" len="med"/>
              <a:tailEnd type="none" w="med" len="med"/>
            </a:ln>
          </p:spPr>
        </p:cxnSp>
        <p:cxnSp>
          <p:nvCxnSpPr>
            <p:cNvPr id="304" name="Google Shape;304;p10"/>
            <p:cNvCxnSpPr/>
            <p:nvPr/>
          </p:nvCxnSpPr>
          <p:spPr>
            <a:xfrm rot="553435" flipH="1">
              <a:off x="2418" y="1502"/>
              <a:ext cx="48" cy="96"/>
            </a:xfrm>
            <a:prstGeom prst="straightConnector1">
              <a:avLst/>
            </a:prstGeom>
            <a:noFill/>
            <a:ln w="38100" cap="flat" cmpd="sng">
              <a:solidFill>
                <a:schemeClr val="dk1"/>
              </a:solidFill>
              <a:prstDash val="solid"/>
              <a:round/>
              <a:headEnd type="none" w="med" len="med"/>
              <a:tailEnd type="none" w="med" len="med"/>
            </a:ln>
          </p:spPr>
        </p:cxnSp>
        <p:cxnSp>
          <p:nvCxnSpPr>
            <p:cNvPr id="305" name="Google Shape;305;p10"/>
            <p:cNvCxnSpPr/>
            <p:nvPr/>
          </p:nvCxnSpPr>
          <p:spPr>
            <a:xfrm rot="553435" flipH="1">
              <a:off x="3049" y="1833"/>
              <a:ext cx="48" cy="96"/>
            </a:xfrm>
            <a:prstGeom prst="straightConnector1">
              <a:avLst/>
            </a:prstGeom>
            <a:noFill/>
            <a:ln w="38100" cap="flat" cmpd="sng">
              <a:solidFill>
                <a:schemeClr val="dk1"/>
              </a:solidFill>
              <a:prstDash val="solid"/>
              <a:round/>
              <a:headEnd type="none" w="med" len="med"/>
              <a:tailEnd type="none" w="med" len="med"/>
            </a:ln>
          </p:spPr>
        </p:cxnSp>
        <p:cxnSp>
          <p:nvCxnSpPr>
            <p:cNvPr id="306" name="Google Shape;306;p10"/>
            <p:cNvCxnSpPr/>
            <p:nvPr/>
          </p:nvCxnSpPr>
          <p:spPr>
            <a:xfrm rot="553435" flipH="1">
              <a:off x="3085" y="1840"/>
              <a:ext cx="48" cy="96"/>
            </a:xfrm>
            <a:prstGeom prst="straightConnector1">
              <a:avLst/>
            </a:prstGeom>
            <a:noFill/>
            <a:ln w="38100" cap="flat" cmpd="sng">
              <a:solidFill>
                <a:schemeClr val="dk1"/>
              </a:solidFill>
              <a:prstDash val="solid"/>
              <a:round/>
              <a:headEnd type="none" w="med" len="med"/>
              <a:tailEnd type="none" w="med" len="med"/>
            </a:ln>
          </p:spPr>
        </p:cxnSp>
        <p:cxnSp>
          <p:nvCxnSpPr>
            <p:cNvPr id="307" name="Google Shape;307;p10"/>
            <p:cNvCxnSpPr/>
            <p:nvPr/>
          </p:nvCxnSpPr>
          <p:spPr>
            <a:xfrm rot="553435" flipH="1">
              <a:off x="3125" y="1857"/>
              <a:ext cx="48" cy="96"/>
            </a:xfrm>
            <a:prstGeom prst="straightConnector1">
              <a:avLst/>
            </a:prstGeom>
            <a:noFill/>
            <a:ln w="38100" cap="flat" cmpd="sng">
              <a:solidFill>
                <a:schemeClr val="dk1"/>
              </a:solidFill>
              <a:prstDash val="solid"/>
              <a:round/>
              <a:headEnd type="none" w="med" len="med"/>
              <a:tailEnd type="none" w="med" len="med"/>
            </a:ln>
          </p:spPr>
        </p:cxnSp>
        <p:cxnSp>
          <p:nvCxnSpPr>
            <p:cNvPr id="308" name="Google Shape;308;p10"/>
            <p:cNvCxnSpPr/>
            <p:nvPr/>
          </p:nvCxnSpPr>
          <p:spPr>
            <a:xfrm rot="553435" flipH="1">
              <a:off x="3166" y="1867"/>
              <a:ext cx="48" cy="96"/>
            </a:xfrm>
            <a:prstGeom prst="straightConnector1">
              <a:avLst/>
            </a:prstGeom>
            <a:noFill/>
            <a:ln w="38100" cap="flat" cmpd="sng">
              <a:solidFill>
                <a:schemeClr val="dk1"/>
              </a:solidFill>
              <a:prstDash val="solid"/>
              <a:round/>
              <a:headEnd type="none" w="med" len="med"/>
              <a:tailEnd type="none" w="med" len="med"/>
            </a:ln>
          </p:spPr>
        </p:cxnSp>
        <p:cxnSp>
          <p:nvCxnSpPr>
            <p:cNvPr id="309" name="Google Shape;309;p10"/>
            <p:cNvCxnSpPr/>
            <p:nvPr/>
          </p:nvCxnSpPr>
          <p:spPr>
            <a:xfrm rot="553435" flipH="1">
              <a:off x="3207" y="1877"/>
              <a:ext cx="48" cy="96"/>
            </a:xfrm>
            <a:prstGeom prst="straightConnector1">
              <a:avLst/>
            </a:prstGeom>
            <a:noFill/>
            <a:ln w="38100" cap="flat" cmpd="sng">
              <a:solidFill>
                <a:schemeClr val="dk1"/>
              </a:solidFill>
              <a:prstDash val="solid"/>
              <a:round/>
              <a:headEnd type="none" w="med" len="med"/>
              <a:tailEnd type="none" w="med" len="med"/>
            </a:ln>
          </p:spPr>
        </p:cxnSp>
        <p:cxnSp>
          <p:nvCxnSpPr>
            <p:cNvPr id="310" name="Google Shape;310;p10"/>
            <p:cNvCxnSpPr/>
            <p:nvPr/>
          </p:nvCxnSpPr>
          <p:spPr>
            <a:xfrm rot="553435" flipH="1">
              <a:off x="4306" y="14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11" name="Google Shape;311;p10"/>
            <p:cNvCxnSpPr/>
            <p:nvPr/>
          </p:nvCxnSpPr>
          <p:spPr>
            <a:xfrm rot="553435" flipH="1">
              <a:off x="4349" y="1458"/>
              <a:ext cx="48" cy="96"/>
            </a:xfrm>
            <a:prstGeom prst="straightConnector1">
              <a:avLst/>
            </a:prstGeom>
            <a:noFill/>
            <a:ln w="38100" cap="flat" cmpd="sng">
              <a:solidFill>
                <a:schemeClr val="dk1"/>
              </a:solidFill>
              <a:prstDash val="solid"/>
              <a:round/>
              <a:headEnd type="none" w="med" len="med"/>
              <a:tailEnd type="none" w="med" len="med"/>
            </a:ln>
          </p:spPr>
        </p:cxnSp>
        <p:cxnSp>
          <p:nvCxnSpPr>
            <p:cNvPr id="312" name="Google Shape;312;p10"/>
            <p:cNvCxnSpPr/>
            <p:nvPr/>
          </p:nvCxnSpPr>
          <p:spPr>
            <a:xfrm rot="553435" flipH="1">
              <a:off x="4402" y="14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13" name="Google Shape;313;p10"/>
            <p:cNvCxnSpPr/>
            <p:nvPr/>
          </p:nvCxnSpPr>
          <p:spPr>
            <a:xfrm rot="553435" flipH="1">
              <a:off x="4446" y="1454"/>
              <a:ext cx="48" cy="96"/>
            </a:xfrm>
            <a:prstGeom prst="straightConnector1">
              <a:avLst/>
            </a:prstGeom>
            <a:noFill/>
            <a:ln w="38100" cap="flat" cmpd="sng">
              <a:solidFill>
                <a:schemeClr val="dk1"/>
              </a:solidFill>
              <a:prstDash val="solid"/>
              <a:round/>
              <a:headEnd type="none" w="med" len="med"/>
              <a:tailEnd type="none" w="med" len="med"/>
            </a:ln>
          </p:spPr>
        </p:cxnSp>
        <p:cxnSp>
          <p:nvCxnSpPr>
            <p:cNvPr id="314" name="Google Shape;314;p10"/>
            <p:cNvCxnSpPr/>
            <p:nvPr/>
          </p:nvCxnSpPr>
          <p:spPr>
            <a:xfrm rot="-3329901" flipH="1">
              <a:off x="2476" y="1509"/>
              <a:ext cx="48" cy="96"/>
            </a:xfrm>
            <a:prstGeom prst="straightConnector1">
              <a:avLst/>
            </a:prstGeom>
            <a:noFill/>
            <a:ln w="38100" cap="flat" cmpd="sng">
              <a:solidFill>
                <a:schemeClr val="dk1"/>
              </a:solidFill>
              <a:prstDash val="solid"/>
              <a:round/>
              <a:headEnd type="none" w="med" len="med"/>
              <a:tailEnd type="none" w="med" len="med"/>
            </a:ln>
          </p:spPr>
        </p:cxnSp>
        <p:cxnSp>
          <p:nvCxnSpPr>
            <p:cNvPr id="315" name="Google Shape;315;p10"/>
            <p:cNvCxnSpPr/>
            <p:nvPr/>
          </p:nvCxnSpPr>
          <p:spPr>
            <a:xfrm rot="-3329901" flipH="1">
              <a:off x="2521" y="1507"/>
              <a:ext cx="48" cy="96"/>
            </a:xfrm>
            <a:prstGeom prst="straightConnector1">
              <a:avLst/>
            </a:prstGeom>
            <a:noFill/>
            <a:ln w="38100" cap="flat" cmpd="sng">
              <a:solidFill>
                <a:schemeClr val="dk1"/>
              </a:solidFill>
              <a:prstDash val="solid"/>
              <a:round/>
              <a:headEnd type="none" w="med" len="med"/>
              <a:tailEnd type="none" w="med" len="med"/>
            </a:ln>
          </p:spPr>
        </p:cxnSp>
        <p:cxnSp>
          <p:nvCxnSpPr>
            <p:cNvPr id="316" name="Google Shape;316;p10"/>
            <p:cNvCxnSpPr/>
            <p:nvPr/>
          </p:nvCxnSpPr>
          <p:spPr>
            <a:xfrm rot="-3329901" flipH="1">
              <a:off x="2573" y="1518"/>
              <a:ext cx="48" cy="96"/>
            </a:xfrm>
            <a:prstGeom prst="straightConnector1">
              <a:avLst/>
            </a:prstGeom>
            <a:noFill/>
            <a:ln w="38100" cap="flat" cmpd="sng">
              <a:solidFill>
                <a:schemeClr val="dk1"/>
              </a:solidFill>
              <a:prstDash val="solid"/>
              <a:round/>
              <a:headEnd type="none" w="med" len="med"/>
              <a:tailEnd type="none" w="med" len="med"/>
            </a:ln>
          </p:spPr>
        </p:cxnSp>
        <p:cxnSp>
          <p:nvCxnSpPr>
            <p:cNvPr id="317" name="Google Shape;317;p10"/>
            <p:cNvCxnSpPr/>
            <p:nvPr/>
          </p:nvCxnSpPr>
          <p:spPr>
            <a:xfrm rot="-3329901" flipH="1">
              <a:off x="2617" y="1525"/>
              <a:ext cx="48" cy="96"/>
            </a:xfrm>
            <a:prstGeom prst="straightConnector1">
              <a:avLst/>
            </a:prstGeom>
            <a:noFill/>
            <a:ln w="38100" cap="flat" cmpd="sng">
              <a:solidFill>
                <a:schemeClr val="dk1"/>
              </a:solidFill>
              <a:prstDash val="solid"/>
              <a:round/>
              <a:headEnd type="none" w="med" len="med"/>
              <a:tailEnd type="none" w="med" len="med"/>
            </a:ln>
          </p:spPr>
        </p:cxnSp>
        <p:cxnSp>
          <p:nvCxnSpPr>
            <p:cNvPr id="318" name="Google Shape;318;p10"/>
            <p:cNvCxnSpPr/>
            <p:nvPr/>
          </p:nvCxnSpPr>
          <p:spPr>
            <a:xfrm rot="-3329901" flipH="1">
              <a:off x="3283" y="1881"/>
              <a:ext cx="48" cy="96"/>
            </a:xfrm>
            <a:prstGeom prst="straightConnector1">
              <a:avLst/>
            </a:prstGeom>
            <a:noFill/>
            <a:ln w="38100" cap="flat" cmpd="sng">
              <a:solidFill>
                <a:schemeClr val="dk1"/>
              </a:solidFill>
              <a:prstDash val="solid"/>
              <a:round/>
              <a:headEnd type="none" w="med" len="med"/>
              <a:tailEnd type="none" w="med" len="med"/>
            </a:ln>
          </p:spPr>
        </p:cxnSp>
        <p:cxnSp>
          <p:nvCxnSpPr>
            <p:cNvPr id="319" name="Google Shape;319;p10"/>
            <p:cNvCxnSpPr/>
            <p:nvPr/>
          </p:nvCxnSpPr>
          <p:spPr>
            <a:xfrm rot="-3329901" flipH="1">
              <a:off x="3334" y="18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20" name="Google Shape;320;p10"/>
            <p:cNvCxnSpPr/>
            <p:nvPr/>
          </p:nvCxnSpPr>
          <p:spPr>
            <a:xfrm rot="-3329901" flipH="1">
              <a:off x="3377" y="1887"/>
              <a:ext cx="48" cy="96"/>
            </a:xfrm>
            <a:prstGeom prst="straightConnector1">
              <a:avLst/>
            </a:prstGeom>
            <a:noFill/>
            <a:ln w="38100" cap="flat" cmpd="sng">
              <a:solidFill>
                <a:schemeClr val="dk1"/>
              </a:solidFill>
              <a:prstDash val="solid"/>
              <a:round/>
              <a:headEnd type="none" w="med" len="med"/>
              <a:tailEnd type="none" w="med" len="med"/>
            </a:ln>
          </p:spPr>
        </p:cxnSp>
        <p:cxnSp>
          <p:nvCxnSpPr>
            <p:cNvPr id="321" name="Google Shape;321;p10"/>
            <p:cNvCxnSpPr/>
            <p:nvPr/>
          </p:nvCxnSpPr>
          <p:spPr>
            <a:xfrm rot="-3329901" flipH="1">
              <a:off x="3418" y="1885"/>
              <a:ext cx="48" cy="96"/>
            </a:xfrm>
            <a:prstGeom prst="straightConnector1">
              <a:avLst/>
            </a:prstGeom>
            <a:noFill/>
            <a:ln w="38100" cap="flat" cmpd="sng">
              <a:solidFill>
                <a:schemeClr val="dk1"/>
              </a:solidFill>
              <a:prstDash val="solid"/>
              <a:round/>
              <a:headEnd type="none" w="med" len="med"/>
              <a:tailEnd type="none" w="med" len="med"/>
            </a:ln>
          </p:spPr>
        </p:cxnSp>
        <p:cxnSp>
          <p:nvCxnSpPr>
            <p:cNvPr id="322" name="Google Shape;322;p10"/>
            <p:cNvCxnSpPr/>
            <p:nvPr/>
          </p:nvCxnSpPr>
          <p:spPr>
            <a:xfrm rot="-3329901" flipH="1">
              <a:off x="4516" y="1452"/>
              <a:ext cx="48" cy="96"/>
            </a:xfrm>
            <a:prstGeom prst="straightConnector1">
              <a:avLst/>
            </a:prstGeom>
            <a:noFill/>
            <a:ln w="38100" cap="flat" cmpd="sng">
              <a:solidFill>
                <a:schemeClr val="dk1"/>
              </a:solidFill>
              <a:prstDash val="solid"/>
              <a:round/>
              <a:headEnd type="none" w="med" len="med"/>
              <a:tailEnd type="none" w="med" len="med"/>
            </a:ln>
          </p:spPr>
        </p:cxnSp>
        <p:cxnSp>
          <p:nvCxnSpPr>
            <p:cNvPr id="323" name="Google Shape;323;p10"/>
            <p:cNvCxnSpPr/>
            <p:nvPr/>
          </p:nvCxnSpPr>
          <p:spPr>
            <a:xfrm rot="-3329901" flipH="1">
              <a:off x="4564" y="1453"/>
              <a:ext cx="48" cy="96"/>
            </a:xfrm>
            <a:prstGeom prst="straightConnector1">
              <a:avLst/>
            </a:prstGeom>
            <a:noFill/>
            <a:ln w="38100" cap="flat" cmpd="sng">
              <a:solidFill>
                <a:schemeClr val="dk1"/>
              </a:solidFill>
              <a:prstDash val="solid"/>
              <a:round/>
              <a:headEnd type="none" w="med" len="med"/>
              <a:tailEnd type="none" w="med" len="med"/>
            </a:ln>
          </p:spPr>
        </p:cxnSp>
        <p:cxnSp>
          <p:nvCxnSpPr>
            <p:cNvPr id="324" name="Google Shape;324;p10"/>
            <p:cNvCxnSpPr/>
            <p:nvPr/>
          </p:nvCxnSpPr>
          <p:spPr>
            <a:xfrm rot="-3329901" flipH="1">
              <a:off x="4610" y="1455"/>
              <a:ext cx="48" cy="96"/>
            </a:xfrm>
            <a:prstGeom prst="straightConnector1">
              <a:avLst/>
            </a:prstGeom>
            <a:noFill/>
            <a:ln w="38100" cap="flat" cmpd="sng">
              <a:solidFill>
                <a:schemeClr val="dk1"/>
              </a:solidFill>
              <a:prstDash val="solid"/>
              <a:round/>
              <a:headEnd type="none" w="med" len="med"/>
              <a:tailEnd type="none" w="med" len="med"/>
            </a:ln>
          </p:spPr>
        </p:cxnSp>
        <p:cxnSp>
          <p:nvCxnSpPr>
            <p:cNvPr id="325" name="Google Shape;325;p10"/>
            <p:cNvCxnSpPr/>
            <p:nvPr/>
          </p:nvCxnSpPr>
          <p:spPr>
            <a:xfrm rot="-3329901" flipH="1">
              <a:off x="4648" y="1450"/>
              <a:ext cx="48" cy="96"/>
            </a:xfrm>
            <a:prstGeom prst="straightConnector1">
              <a:avLst/>
            </a:prstGeom>
            <a:noFill/>
            <a:ln w="38100" cap="flat" cmpd="sng">
              <a:solidFill>
                <a:schemeClr val="dk1"/>
              </a:solidFill>
              <a:prstDash val="solid"/>
              <a:round/>
              <a:headEnd type="none" w="med" len="med"/>
              <a:tailEnd type="none" w="med" len="med"/>
            </a:ln>
          </p:spPr>
        </p:cxnSp>
        <p:sp>
          <p:nvSpPr>
            <p:cNvPr id="326" name="Google Shape;326;p10"/>
            <p:cNvSpPr txBox="1"/>
            <p:nvPr/>
          </p:nvSpPr>
          <p:spPr>
            <a:xfrm>
              <a:off x="514" y="1334"/>
              <a:ext cx="792" cy="2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Bridge</a:t>
              </a:r>
              <a:endParaRPr sz="1800">
                <a:solidFill>
                  <a:schemeClr val="dk1"/>
                </a:solidFill>
                <a:latin typeface="Arial"/>
                <a:ea typeface="Arial"/>
                <a:cs typeface="Arial"/>
                <a:sym typeface="Arial"/>
              </a:endParaRPr>
            </a:p>
          </p:txBody>
        </p:sp>
      </p:grpSp>
      <p:grpSp>
        <p:nvGrpSpPr>
          <p:cNvPr id="327" name="Google Shape;327;p10"/>
          <p:cNvGrpSpPr/>
          <p:nvPr/>
        </p:nvGrpSpPr>
        <p:grpSpPr>
          <a:xfrm>
            <a:off x="1532588" y="3058489"/>
            <a:ext cx="5506947" cy="1498394"/>
            <a:chOff x="514" y="2331"/>
            <a:chExt cx="4676" cy="1055"/>
          </a:xfrm>
        </p:grpSpPr>
        <p:sp>
          <p:nvSpPr>
            <p:cNvPr id="328" name="Google Shape;328;p10"/>
            <p:cNvSpPr/>
            <p:nvPr/>
          </p:nvSpPr>
          <p:spPr>
            <a:xfrm>
              <a:off x="3763" y="2587"/>
              <a:ext cx="1137" cy="500"/>
            </a:xfrm>
            <a:custGeom>
              <a:avLst/>
              <a:gdLst/>
              <a:ahLst/>
              <a:cxnLst/>
              <a:rect l="l" t="t" r="r" b="b"/>
              <a:pathLst>
                <a:path w="1137" h="500" extrusionOk="0">
                  <a:moveTo>
                    <a:pt x="0" y="0"/>
                  </a:moveTo>
                  <a:lnTo>
                    <a:pt x="67" y="66"/>
                  </a:lnTo>
                  <a:lnTo>
                    <a:pt x="114" y="140"/>
                  </a:lnTo>
                  <a:lnTo>
                    <a:pt x="140" y="210"/>
                  </a:lnTo>
                  <a:lnTo>
                    <a:pt x="154" y="303"/>
                  </a:lnTo>
                  <a:lnTo>
                    <a:pt x="140" y="390"/>
                  </a:lnTo>
                  <a:lnTo>
                    <a:pt x="114" y="453"/>
                  </a:lnTo>
                  <a:lnTo>
                    <a:pt x="87" y="500"/>
                  </a:lnTo>
                  <a:lnTo>
                    <a:pt x="274" y="456"/>
                  </a:lnTo>
                  <a:lnTo>
                    <a:pt x="580" y="226"/>
                  </a:lnTo>
                  <a:lnTo>
                    <a:pt x="897" y="223"/>
                  </a:lnTo>
                  <a:lnTo>
                    <a:pt x="1137" y="0"/>
                  </a:lnTo>
                  <a:lnTo>
                    <a:pt x="0" y="0"/>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29" name="Google Shape;329;p10"/>
            <p:cNvSpPr/>
            <p:nvPr/>
          </p:nvSpPr>
          <p:spPr>
            <a:xfrm>
              <a:off x="2053" y="2583"/>
              <a:ext cx="1027" cy="584"/>
            </a:xfrm>
            <a:custGeom>
              <a:avLst/>
              <a:gdLst/>
              <a:ahLst/>
              <a:cxnLst/>
              <a:rect l="l" t="t" r="r" b="b"/>
              <a:pathLst>
                <a:path w="1027" h="584" extrusionOk="0">
                  <a:moveTo>
                    <a:pt x="0" y="4"/>
                  </a:moveTo>
                  <a:lnTo>
                    <a:pt x="160" y="237"/>
                  </a:lnTo>
                  <a:lnTo>
                    <a:pt x="520" y="290"/>
                  </a:lnTo>
                  <a:lnTo>
                    <a:pt x="697" y="354"/>
                  </a:lnTo>
                  <a:lnTo>
                    <a:pt x="974" y="584"/>
                  </a:lnTo>
                  <a:lnTo>
                    <a:pt x="1010" y="577"/>
                  </a:lnTo>
                  <a:lnTo>
                    <a:pt x="954" y="520"/>
                  </a:lnTo>
                  <a:lnTo>
                    <a:pt x="897" y="430"/>
                  </a:lnTo>
                  <a:lnTo>
                    <a:pt x="870" y="327"/>
                  </a:lnTo>
                  <a:lnTo>
                    <a:pt x="877" y="214"/>
                  </a:lnTo>
                  <a:lnTo>
                    <a:pt x="920" y="110"/>
                  </a:lnTo>
                  <a:lnTo>
                    <a:pt x="987" y="37"/>
                  </a:lnTo>
                  <a:lnTo>
                    <a:pt x="1027" y="0"/>
                  </a:lnTo>
                  <a:lnTo>
                    <a:pt x="0" y="4"/>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0" name="Google Shape;330;p10"/>
            <p:cNvSpPr/>
            <p:nvPr/>
          </p:nvSpPr>
          <p:spPr>
            <a:xfrm>
              <a:off x="2922" y="2478"/>
              <a:ext cx="990" cy="810"/>
            </a:xfrm>
            <a:prstGeom prst="ellipse">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1" name="Google Shape;331;p10"/>
            <p:cNvSpPr/>
            <p:nvPr/>
          </p:nvSpPr>
          <p:spPr>
            <a:xfrm>
              <a:off x="1728" y="2424"/>
              <a:ext cx="1338" cy="744"/>
            </a:xfrm>
            <a:custGeom>
              <a:avLst/>
              <a:gdLst/>
              <a:ahLst/>
              <a:cxnLst/>
              <a:rect l="l" t="t" r="r" b="b"/>
              <a:pathLst>
                <a:path w="1338" h="744" extrusionOk="0">
                  <a:moveTo>
                    <a:pt x="0" y="0"/>
                  </a:moveTo>
                  <a:lnTo>
                    <a:pt x="312" y="147"/>
                  </a:lnTo>
                  <a:lnTo>
                    <a:pt x="489" y="393"/>
                  </a:lnTo>
                  <a:lnTo>
                    <a:pt x="858" y="450"/>
                  </a:lnTo>
                  <a:lnTo>
                    <a:pt x="1029" y="516"/>
                  </a:lnTo>
                  <a:lnTo>
                    <a:pt x="1299" y="744"/>
                  </a:lnTo>
                  <a:lnTo>
                    <a:pt x="1338" y="741"/>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2" name="Google Shape;332;p10"/>
            <p:cNvSpPr/>
            <p:nvPr/>
          </p:nvSpPr>
          <p:spPr>
            <a:xfrm>
              <a:off x="3846" y="2331"/>
              <a:ext cx="1344" cy="753"/>
            </a:xfrm>
            <a:custGeom>
              <a:avLst/>
              <a:gdLst/>
              <a:ahLst/>
              <a:cxnLst/>
              <a:rect l="l" t="t" r="r" b="b"/>
              <a:pathLst>
                <a:path w="1344" h="753" extrusionOk="0">
                  <a:moveTo>
                    <a:pt x="0" y="753"/>
                  </a:moveTo>
                  <a:lnTo>
                    <a:pt x="189" y="711"/>
                  </a:lnTo>
                  <a:lnTo>
                    <a:pt x="504" y="480"/>
                  </a:lnTo>
                  <a:lnTo>
                    <a:pt x="819" y="480"/>
                  </a:lnTo>
                  <a:lnTo>
                    <a:pt x="1344"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33" name="Google Shape;333;p10"/>
            <p:cNvCxnSpPr/>
            <p:nvPr/>
          </p:nvCxnSpPr>
          <p:spPr>
            <a:xfrm rot="10800000" flipH="1">
              <a:off x="1783" y="2380"/>
              <a:ext cx="3360" cy="70"/>
            </a:xfrm>
            <a:prstGeom prst="straightConnector1">
              <a:avLst/>
            </a:prstGeom>
            <a:noFill/>
            <a:ln w="38100" cap="flat" cmpd="sng">
              <a:solidFill>
                <a:schemeClr val="dk1"/>
              </a:solidFill>
              <a:prstDash val="solid"/>
              <a:round/>
              <a:headEnd type="none" w="med" len="med"/>
              <a:tailEnd type="none" w="med" len="med"/>
            </a:ln>
          </p:spPr>
        </p:cxnSp>
        <p:cxnSp>
          <p:nvCxnSpPr>
            <p:cNvPr id="334" name="Google Shape;334;p10"/>
            <p:cNvCxnSpPr/>
            <p:nvPr/>
          </p:nvCxnSpPr>
          <p:spPr>
            <a:xfrm>
              <a:off x="2050" y="2583"/>
              <a:ext cx="2853" cy="0"/>
            </a:xfrm>
            <a:prstGeom prst="straightConnector1">
              <a:avLst/>
            </a:prstGeom>
            <a:noFill/>
            <a:ln w="38100" cap="flat" cmpd="sng">
              <a:solidFill>
                <a:srgbClr val="87E8FF"/>
              </a:solidFill>
              <a:prstDash val="solid"/>
              <a:round/>
              <a:headEnd type="none" w="med" len="med"/>
              <a:tailEnd type="none" w="med" len="med"/>
            </a:ln>
          </p:spPr>
        </p:cxnSp>
        <p:sp>
          <p:nvSpPr>
            <p:cNvPr id="335" name="Google Shape;335;p10"/>
            <p:cNvSpPr/>
            <p:nvPr/>
          </p:nvSpPr>
          <p:spPr>
            <a:xfrm>
              <a:off x="3408" y="2517"/>
              <a:ext cx="69" cy="65"/>
            </a:xfrm>
            <a:custGeom>
              <a:avLst/>
              <a:gdLst/>
              <a:ahLst/>
              <a:cxnLst/>
              <a:rect l="l" t="t" r="r" b="b"/>
              <a:pathLst>
                <a:path w="69" h="65" extrusionOk="0">
                  <a:moveTo>
                    <a:pt x="0" y="0"/>
                  </a:moveTo>
                  <a:lnTo>
                    <a:pt x="35" y="65"/>
                  </a:lnTo>
                  <a:lnTo>
                    <a:pt x="69" y="0"/>
                  </a:lnTo>
                  <a:lnTo>
                    <a:pt x="0" y="0"/>
                  </a:lnTo>
                  <a:close/>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36" name="Google Shape;336;p10"/>
            <p:cNvCxnSpPr/>
            <p:nvPr/>
          </p:nvCxnSpPr>
          <p:spPr>
            <a:xfrm rot="553435" flipH="1">
              <a:off x="2239" y="2830"/>
              <a:ext cx="48" cy="96"/>
            </a:xfrm>
            <a:prstGeom prst="straightConnector1">
              <a:avLst/>
            </a:prstGeom>
            <a:noFill/>
            <a:ln w="38100" cap="flat" cmpd="sng">
              <a:solidFill>
                <a:schemeClr val="dk1"/>
              </a:solidFill>
              <a:prstDash val="solid"/>
              <a:round/>
              <a:headEnd type="none" w="med" len="med"/>
              <a:tailEnd type="none" w="med" len="med"/>
            </a:ln>
          </p:spPr>
        </p:cxnSp>
        <p:cxnSp>
          <p:nvCxnSpPr>
            <p:cNvPr id="337" name="Google Shape;337;p10"/>
            <p:cNvCxnSpPr/>
            <p:nvPr/>
          </p:nvCxnSpPr>
          <p:spPr>
            <a:xfrm rot="553435" flipH="1">
              <a:off x="2279" y="2838"/>
              <a:ext cx="48" cy="96"/>
            </a:xfrm>
            <a:prstGeom prst="straightConnector1">
              <a:avLst/>
            </a:prstGeom>
            <a:noFill/>
            <a:ln w="38100" cap="flat" cmpd="sng">
              <a:solidFill>
                <a:schemeClr val="dk1"/>
              </a:solidFill>
              <a:prstDash val="solid"/>
              <a:round/>
              <a:headEnd type="none" w="med" len="med"/>
              <a:tailEnd type="none" w="med" len="med"/>
            </a:ln>
          </p:spPr>
        </p:cxnSp>
        <p:cxnSp>
          <p:nvCxnSpPr>
            <p:cNvPr id="338" name="Google Shape;338;p10"/>
            <p:cNvCxnSpPr/>
            <p:nvPr/>
          </p:nvCxnSpPr>
          <p:spPr>
            <a:xfrm rot="553435" flipH="1">
              <a:off x="2320" y="2848"/>
              <a:ext cx="48" cy="96"/>
            </a:xfrm>
            <a:prstGeom prst="straightConnector1">
              <a:avLst/>
            </a:prstGeom>
            <a:noFill/>
            <a:ln w="38100" cap="flat" cmpd="sng">
              <a:solidFill>
                <a:schemeClr val="dk1"/>
              </a:solidFill>
              <a:prstDash val="solid"/>
              <a:round/>
              <a:headEnd type="none" w="med" len="med"/>
              <a:tailEnd type="none" w="med" len="med"/>
            </a:ln>
          </p:spPr>
        </p:cxnSp>
        <p:cxnSp>
          <p:nvCxnSpPr>
            <p:cNvPr id="339" name="Google Shape;339;p10"/>
            <p:cNvCxnSpPr/>
            <p:nvPr/>
          </p:nvCxnSpPr>
          <p:spPr>
            <a:xfrm rot="553435" flipH="1">
              <a:off x="2364" y="2852"/>
              <a:ext cx="48" cy="96"/>
            </a:xfrm>
            <a:prstGeom prst="straightConnector1">
              <a:avLst/>
            </a:prstGeom>
            <a:noFill/>
            <a:ln w="38100" cap="flat" cmpd="sng">
              <a:solidFill>
                <a:schemeClr val="dk1"/>
              </a:solidFill>
              <a:prstDash val="solid"/>
              <a:round/>
              <a:headEnd type="none" w="med" len="med"/>
              <a:tailEnd type="none" w="med" len="med"/>
            </a:ln>
          </p:spPr>
        </p:cxnSp>
        <p:cxnSp>
          <p:nvCxnSpPr>
            <p:cNvPr id="340" name="Google Shape;340;p10"/>
            <p:cNvCxnSpPr/>
            <p:nvPr/>
          </p:nvCxnSpPr>
          <p:spPr>
            <a:xfrm rot="553435" flipH="1">
              <a:off x="3139" y="324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1" name="Google Shape;341;p10"/>
            <p:cNvCxnSpPr/>
            <p:nvPr/>
          </p:nvCxnSpPr>
          <p:spPr>
            <a:xfrm rot="553435" flipH="1">
              <a:off x="3172" y="3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2" name="Google Shape;342;p10"/>
            <p:cNvCxnSpPr/>
            <p:nvPr/>
          </p:nvCxnSpPr>
          <p:spPr>
            <a:xfrm rot="553435" flipH="1">
              <a:off x="3209" y="3273"/>
              <a:ext cx="48" cy="96"/>
            </a:xfrm>
            <a:prstGeom prst="straightConnector1">
              <a:avLst/>
            </a:prstGeom>
            <a:noFill/>
            <a:ln w="38100" cap="flat" cmpd="sng">
              <a:solidFill>
                <a:schemeClr val="dk1"/>
              </a:solidFill>
              <a:prstDash val="solid"/>
              <a:round/>
              <a:headEnd type="none" w="med" len="med"/>
              <a:tailEnd type="none" w="med" len="med"/>
            </a:ln>
          </p:spPr>
        </p:cxnSp>
        <p:cxnSp>
          <p:nvCxnSpPr>
            <p:cNvPr id="343" name="Google Shape;343;p10"/>
            <p:cNvCxnSpPr/>
            <p:nvPr/>
          </p:nvCxnSpPr>
          <p:spPr>
            <a:xfrm rot="553435" flipH="1">
              <a:off x="3250" y="3283"/>
              <a:ext cx="48" cy="96"/>
            </a:xfrm>
            <a:prstGeom prst="straightConnector1">
              <a:avLst/>
            </a:prstGeom>
            <a:noFill/>
            <a:ln w="38100" cap="flat" cmpd="sng">
              <a:solidFill>
                <a:schemeClr val="dk1"/>
              </a:solidFill>
              <a:prstDash val="solid"/>
              <a:round/>
              <a:headEnd type="none" w="med" len="med"/>
              <a:tailEnd type="none" w="med" len="med"/>
            </a:ln>
          </p:spPr>
        </p:cxnSp>
        <p:cxnSp>
          <p:nvCxnSpPr>
            <p:cNvPr id="344" name="Google Shape;344;p10"/>
            <p:cNvCxnSpPr/>
            <p:nvPr/>
          </p:nvCxnSpPr>
          <p:spPr>
            <a:xfrm rot="553435" flipH="1">
              <a:off x="4300" y="2811"/>
              <a:ext cx="48" cy="96"/>
            </a:xfrm>
            <a:prstGeom prst="straightConnector1">
              <a:avLst/>
            </a:prstGeom>
            <a:noFill/>
            <a:ln w="38100" cap="flat" cmpd="sng">
              <a:solidFill>
                <a:schemeClr val="dk1"/>
              </a:solidFill>
              <a:prstDash val="solid"/>
              <a:round/>
              <a:headEnd type="none" w="med" len="med"/>
              <a:tailEnd type="none" w="med" len="med"/>
            </a:ln>
          </p:spPr>
        </p:cxnSp>
        <p:cxnSp>
          <p:nvCxnSpPr>
            <p:cNvPr id="345" name="Google Shape;345;p10"/>
            <p:cNvCxnSpPr/>
            <p:nvPr/>
          </p:nvCxnSpPr>
          <p:spPr>
            <a:xfrm rot="553435" flipH="1">
              <a:off x="4348" y="2806"/>
              <a:ext cx="48" cy="96"/>
            </a:xfrm>
            <a:prstGeom prst="straightConnector1">
              <a:avLst/>
            </a:prstGeom>
            <a:noFill/>
            <a:ln w="38100" cap="flat" cmpd="sng">
              <a:solidFill>
                <a:schemeClr val="dk1"/>
              </a:solidFill>
              <a:prstDash val="solid"/>
              <a:round/>
              <a:headEnd type="none" w="med" len="med"/>
              <a:tailEnd type="none" w="med" len="med"/>
            </a:ln>
          </p:spPr>
        </p:cxnSp>
        <p:cxnSp>
          <p:nvCxnSpPr>
            <p:cNvPr id="346" name="Google Shape;346;p10"/>
            <p:cNvCxnSpPr/>
            <p:nvPr/>
          </p:nvCxnSpPr>
          <p:spPr>
            <a:xfrm rot="553435" flipH="1">
              <a:off x="4400" y="2805"/>
              <a:ext cx="48" cy="96"/>
            </a:xfrm>
            <a:prstGeom prst="straightConnector1">
              <a:avLst/>
            </a:prstGeom>
            <a:noFill/>
            <a:ln w="38100" cap="flat" cmpd="sng">
              <a:solidFill>
                <a:schemeClr val="dk1"/>
              </a:solidFill>
              <a:prstDash val="solid"/>
              <a:round/>
              <a:headEnd type="none" w="med" len="med"/>
              <a:tailEnd type="none" w="med" len="med"/>
            </a:ln>
          </p:spPr>
        </p:cxnSp>
        <p:cxnSp>
          <p:nvCxnSpPr>
            <p:cNvPr id="347" name="Google Shape;347;p10"/>
            <p:cNvCxnSpPr/>
            <p:nvPr/>
          </p:nvCxnSpPr>
          <p:spPr>
            <a:xfrm rot="553435" flipH="1">
              <a:off x="4441" y="280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8" name="Google Shape;348;p10"/>
            <p:cNvCxnSpPr/>
            <p:nvPr/>
          </p:nvCxnSpPr>
          <p:spPr>
            <a:xfrm rot="-3329901" flipH="1">
              <a:off x="4492" y="2817"/>
              <a:ext cx="48" cy="96"/>
            </a:xfrm>
            <a:prstGeom prst="straightConnector1">
              <a:avLst/>
            </a:prstGeom>
            <a:noFill/>
            <a:ln w="38100" cap="flat" cmpd="sng">
              <a:solidFill>
                <a:schemeClr val="dk1"/>
              </a:solidFill>
              <a:prstDash val="solid"/>
              <a:round/>
              <a:headEnd type="none" w="med" len="med"/>
              <a:tailEnd type="none" w="med" len="med"/>
            </a:ln>
          </p:spPr>
        </p:cxnSp>
        <p:cxnSp>
          <p:nvCxnSpPr>
            <p:cNvPr id="349" name="Google Shape;349;p10"/>
            <p:cNvCxnSpPr/>
            <p:nvPr/>
          </p:nvCxnSpPr>
          <p:spPr>
            <a:xfrm rot="-3329901" flipH="1">
              <a:off x="4540" y="2812"/>
              <a:ext cx="48" cy="96"/>
            </a:xfrm>
            <a:prstGeom prst="straightConnector1">
              <a:avLst/>
            </a:prstGeom>
            <a:noFill/>
            <a:ln w="38100" cap="flat" cmpd="sng">
              <a:solidFill>
                <a:schemeClr val="dk1"/>
              </a:solidFill>
              <a:prstDash val="solid"/>
              <a:round/>
              <a:headEnd type="none" w="med" len="med"/>
              <a:tailEnd type="none" w="med" len="med"/>
            </a:ln>
          </p:spPr>
        </p:cxnSp>
        <p:cxnSp>
          <p:nvCxnSpPr>
            <p:cNvPr id="350" name="Google Shape;350;p10"/>
            <p:cNvCxnSpPr/>
            <p:nvPr/>
          </p:nvCxnSpPr>
          <p:spPr>
            <a:xfrm rot="-3329901" flipH="1">
              <a:off x="4592" y="2811"/>
              <a:ext cx="48" cy="96"/>
            </a:xfrm>
            <a:prstGeom prst="straightConnector1">
              <a:avLst/>
            </a:prstGeom>
            <a:noFill/>
            <a:ln w="38100" cap="flat" cmpd="sng">
              <a:solidFill>
                <a:schemeClr val="dk1"/>
              </a:solidFill>
              <a:prstDash val="solid"/>
              <a:round/>
              <a:headEnd type="none" w="med" len="med"/>
              <a:tailEnd type="none" w="med" len="med"/>
            </a:ln>
          </p:spPr>
        </p:cxnSp>
        <p:cxnSp>
          <p:nvCxnSpPr>
            <p:cNvPr id="351" name="Google Shape;351;p10"/>
            <p:cNvCxnSpPr/>
            <p:nvPr/>
          </p:nvCxnSpPr>
          <p:spPr>
            <a:xfrm rot="-3329901" flipH="1">
              <a:off x="4633" y="2815"/>
              <a:ext cx="48" cy="96"/>
            </a:xfrm>
            <a:prstGeom prst="straightConnector1">
              <a:avLst/>
            </a:prstGeom>
            <a:noFill/>
            <a:ln w="38100" cap="flat" cmpd="sng">
              <a:solidFill>
                <a:schemeClr val="dk1"/>
              </a:solidFill>
              <a:prstDash val="solid"/>
              <a:round/>
              <a:headEnd type="none" w="med" len="med"/>
              <a:tailEnd type="none" w="med" len="med"/>
            </a:ln>
          </p:spPr>
        </p:cxnSp>
        <p:cxnSp>
          <p:nvCxnSpPr>
            <p:cNvPr id="352" name="Google Shape;352;p10"/>
            <p:cNvCxnSpPr/>
            <p:nvPr/>
          </p:nvCxnSpPr>
          <p:spPr>
            <a:xfrm rot="-3329901" flipH="1">
              <a:off x="3319" y="3291"/>
              <a:ext cx="48" cy="96"/>
            </a:xfrm>
            <a:prstGeom prst="straightConnector1">
              <a:avLst/>
            </a:prstGeom>
            <a:noFill/>
            <a:ln w="38100" cap="flat" cmpd="sng">
              <a:solidFill>
                <a:schemeClr val="dk1"/>
              </a:solidFill>
              <a:prstDash val="solid"/>
              <a:round/>
              <a:headEnd type="none" w="med" len="med"/>
              <a:tailEnd type="none" w="med" len="med"/>
            </a:ln>
          </p:spPr>
        </p:cxnSp>
        <p:cxnSp>
          <p:nvCxnSpPr>
            <p:cNvPr id="353" name="Google Shape;353;p10"/>
            <p:cNvCxnSpPr/>
            <p:nvPr/>
          </p:nvCxnSpPr>
          <p:spPr>
            <a:xfrm rot="-3329901" flipH="1">
              <a:off x="3361" y="3286"/>
              <a:ext cx="48" cy="96"/>
            </a:xfrm>
            <a:prstGeom prst="straightConnector1">
              <a:avLst/>
            </a:prstGeom>
            <a:noFill/>
            <a:ln w="38100" cap="flat" cmpd="sng">
              <a:solidFill>
                <a:schemeClr val="dk1"/>
              </a:solidFill>
              <a:prstDash val="solid"/>
              <a:round/>
              <a:headEnd type="none" w="med" len="med"/>
              <a:tailEnd type="none" w="med" len="med"/>
            </a:ln>
          </p:spPr>
        </p:cxnSp>
        <p:cxnSp>
          <p:nvCxnSpPr>
            <p:cNvPr id="354" name="Google Shape;354;p10"/>
            <p:cNvCxnSpPr/>
            <p:nvPr/>
          </p:nvCxnSpPr>
          <p:spPr>
            <a:xfrm rot="-3329901" flipH="1">
              <a:off x="3410" y="32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55" name="Google Shape;355;p10"/>
            <p:cNvCxnSpPr/>
            <p:nvPr/>
          </p:nvCxnSpPr>
          <p:spPr>
            <a:xfrm rot="-3329901" flipH="1">
              <a:off x="3460" y="3289"/>
              <a:ext cx="48" cy="96"/>
            </a:xfrm>
            <a:prstGeom prst="straightConnector1">
              <a:avLst/>
            </a:prstGeom>
            <a:noFill/>
            <a:ln w="38100" cap="flat" cmpd="sng">
              <a:solidFill>
                <a:schemeClr val="dk1"/>
              </a:solidFill>
              <a:prstDash val="solid"/>
              <a:round/>
              <a:headEnd type="none" w="med" len="med"/>
              <a:tailEnd type="none" w="med" len="med"/>
            </a:ln>
          </p:spPr>
        </p:cxnSp>
        <p:cxnSp>
          <p:nvCxnSpPr>
            <p:cNvPr id="356" name="Google Shape;356;p10"/>
            <p:cNvCxnSpPr/>
            <p:nvPr/>
          </p:nvCxnSpPr>
          <p:spPr>
            <a:xfrm rot="-3329901" flipH="1">
              <a:off x="2428" y="28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57" name="Google Shape;357;p10"/>
            <p:cNvCxnSpPr/>
            <p:nvPr/>
          </p:nvCxnSpPr>
          <p:spPr>
            <a:xfrm rot="-3329901" flipH="1">
              <a:off x="2479" y="2863"/>
              <a:ext cx="48" cy="96"/>
            </a:xfrm>
            <a:prstGeom prst="straightConnector1">
              <a:avLst/>
            </a:prstGeom>
            <a:noFill/>
            <a:ln w="38100" cap="flat" cmpd="sng">
              <a:solidFill>
                <a:schemeClr val="dk1"/>
              </a:solidFill>
              <a:prstDash val="solid"/>
              <a:round/>
              <a:headEnd type="none" w="med" len="med"/>
              <a:tailEnd type="none" w="med" len="med"/>
            </a:ln>
          </p:spPr>
        </p:cxnSp>
        <p:cxnSp>
          <p:nvCxnSpPr>
            <p:cNvPr id="358" name="Google Shape;358;p10"/>
            <p:cNvCxnSpPr/>
            <p:nvPr/>
          </p:nvCxnSpPr>
          <p:spPr>
            <a:xfrm rot="-3329901" flipH="1">
              <a:off x="2528" y="2868"/>
              <a:ext cx="48" cy="96"/>
            </a:xfrm>
            <a:prstGeom prst="straightConnector1">
              <a:avLst/>
            </a:prstGeom>
            <a:noFill/>
            <a:ln w="38100" cap="flat" cmpd="sng">
              <a:solidFill>
                <a:schemeClr val="dk1"/>
              </a:solidFill>
              <a:prstDash val="solid"/>
              <a:round/>
              <a:headEnd type="none" w="med" len="med"/>
              <a:tailEnd type="none" w="med" len="med"/>
            </a:ln>
          </p:spPr>
        </p:cxnSp>
        <p:cxnSp>
          <p:nvCxnSpPr>
            <p:cNvPr id="359" name="Google Shape;359;p10"/>
            <p:cNvCxnSpPr/>
            <p:nvPr/>
          </p:nvCxnSpPr>
          <p:spPr>
            <a:xfrm rot="-3329901" flipH="1">
              <a:off x="2569" y="2872"/>
              <a:ext cx="48" cy="96"/>
            </a:xfrm>
            <a:prstGeom prst="straightConnector1">
              <a:avLst/>
            </a:prstGeom>
            <a:noFill/>
            <a:ln w="38100" cap="flat" cmpd="sng">
              <a:solidFill>
                <a:schemeClr val="dk1"/>
              </a:solidFill>
              <a:prstDash val="solid"/>
              <a:round/>
              <a:headEnd type="none" w="med" len="med"/>
              <a:tailEnd type="none" w="med" len="med"/>
            </a:ln>
          </p:spPr>
        </p:cxnSp>
        <p:sp>
          <p:nvSpPr>
            <p:cNvPr id="360" name="Google Shape;360;p10"/>
            <p:cNvSpPr txBox="1"/>
            <p:nvPr/>
          </p:nvSpPr>
          <p:spPr>
            <a:xfrm>
              <a:off x="514" y="2636"/>
              <a:ext cx="832" cy="2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Culvert</a:t>
              </a:r>
              <a:endParaRPr sz="1800">
                <a:solidFill>
                  <a:schemeClr val="dk1"/>
                </a:solidFill>
                <a:latin typeface="Arial"/>
                <a:ea typeface="Arial"/>
                <a:cs typeface="Arial"/>
                <a:sym typeface="Arial"/>
              </a:endParaRPr>
            </a:p>
          </p:txBody>
        </p:sp>
      </p:grpSp>
      <p:sp>
        <p:nvSpPr>
          <p:cNvPr id="361" name="Google Shape;361;p1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p:tgtEl>
                                          <p:spTgt spid="29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4" fill="hold" nodeType="afterEffect">
                                  <p:stCondLst>
                                    <p:cond delay="1500"/>
                                  </p:stCondLst>
                                  <p:childTnLst>
                                    <p:set>
                                      <p:cBhvr>
                                        <p:cTn id="10" dur="1" fill="hold">
                                          <p:stCondLst>
                                            <p:cond delay="0"/>
                                          </p:stCondLst>
                                        </p:cTn>
                                        <p:tgtEl>
                                          <p:spTgt spid="327"/>
                                        </p:tgtEl>
                                        <p:attrNameLst>
                                          <p:attrName>style.visibility</p:attrName>
                                        </p:attrNameLst>
                                      </p:cBhvr>
                                      <p:to>
                                        <p:strVal val="visible"/>
                                      </p:to>
                                    </p:set>
                                    <p:anim calcmode="lin" valueType="num">
                                      <p:cBhvr additive="base">
                                        <p:cTn id="11"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41" name="Google Shape;1641;p91" descr="SWANP2"/>
          <p:cNvPicPr preferRelativeResize="0"/>
          <p:nvPr/>
        </p:nvPicPr>
        <p:blipFill rotWithShape="1">
          <a:blip r:embed="rId3">
            <a:alphaModFix/>
          </a:blip>
          <a:srcRect t="16623"/>
          <a:stretch/>
        </p:blipFill>
        <p:spPr>
          <a:xfrm>
            <a:off x="0" y="-1"/>
            <a:ext cx="9144000" cy="5069943"/>
          </a:xfrm>
          <a:prstGeom prst="rect">
            <a:avLst/>
          </a:prstGeom>
          <a:solidFill>
            <a:srgbClr val="FFFFFF"/>
          </a:solidFill>
          <a:ln>
            <a:noFill/>
          </a:ln>
        </p:spPr>
      </p:pic>
      <p:sp>
        <p:nvSpPr>
          <p:cNvPr id="1642" name="Google Shape;1642;p91"/>
          <p:cNvSpPr txBox="1">
            <a:spLocks noGrp="1"/>
          </p:cNvSpPr>
          <p:nvPr>
            <p:ph type="body" idx="1"/>
          </p:nvPr>
        </p:nvSpPr>
        <p:spPr>
          <a:xfrm>
            <a:off x="467544" y="4171950"/>
            <a:ext cx="8208912" cy="416024"/>
          </a:xfrm>
          <a:prstGeom prst="rect">
            <a:avLst/>
          </a:prstGeom>
          <a:no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Clr>
                <a:schemeClr val="lt1"/>
              </a:buClr>
              <a:buSzPts val="2400"/>
              <a:buNone/>
            </a:pPr>
            <a:r>
              <a:rPr lang="en-US" sz="2400"/>
              <a:t>File 81793B - Swan River</a:t>
            </a:r>
            <a:endParaRPr sz="2400"/>
          </a:p>
        </p:txBody>
      </p:sp>
      <p:sp>
        <p:nvSpPr>
          <p:cNvPr id="1643" name="Google Shape;1643;p9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49" name="Google Shape;1649;p92" descr="SWANP1"/>
          <p:cNvPicPr preferRelativeResize="0"/>
          <p:nvPr/>
        </p:nvPicPr>
        <p:blipFill rotWithShape="1">
          <a:blip r:embed="rId3">
            <a:alphaModFix/>
          </a:blip>
          <a:srcRect t="8696" b="7611"/>
          <a:stretch/>
        </p:blipFill>
        <p:spPr>
          <a:xfrm>
            <a:off x="20" y="10"/>
            <a:ext cx="9143980" cy="5069932"/>
          </a:xfrm>
          <a:prstGeom prst="rect">
            <a:avLst/>
          </a:prstGeom>
          <a:solidFill>
            <a:srgbClr val="FFFFFF"/>
          </a:solidFill>
          <a:ln>
            <a:noFill/>
          </a:ln>
        </p:spPr>
      </p:pic>
      <p:sp>
        <p:nvSpPr>
          <p:cNvPr id="1650" name="Google Shape;1650;p92"/>
          <p:cNvSpPr txBox="1">
            <a:spLocks noGrp="1"/>
          </p:cNvSpPr>
          <p:nvPr>
            <p:ph type="body" idx="1"/>
          </p:nvPr>
        </p:nvSpPr>
        <p:spPr>
          <a:xfrm>
            <a:off x="467544" y="4095750"/>
            <a:ext cx="8208912" cy="492224"/>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chemeClr val="lt1"/>
              </a:buClr>
              <a:buSzPts val="2400"/>
              <a:buNone/>
            </a:pPr>
            <a:r>
              <a:rPr lang="en-US" sz="2400"/>
              <a:t>File 81793B - Swan River</a:t>
            </a:r>
            <a:br>
              <a:rPr lang="en-US" sz="2400"/>
            </a:br>
            <a:endParaRPr sz="2400"/>
          </a:p>
        </p:txBody>
      </p:sp>
      <p:sp>
        <p:nvSpPr>
          <p:cNvPr id="1651" name="Google Shape;1651;p9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93"/>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Questions?</a:t>
            </a:r>
            <a:endParaRPr/>
          </a:p>
        </p:txBody>
      </p:sp>
      <p:pic>
        <p:nvPicPr>
          <p:cNvPr id="1657" name="Google Shape;1657;p93"/>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1658" name="Google Shape;1658;p9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4524</Words>
  <Application>Microsoft Office PowerPoint</Application>
  <PresentationFormat>On-screen Show (16:9)</PresentationFormat>
  <Paragraphs>569</Paragraphs>
  <Slides>92</Slides>
  <Notes>91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92</vt:i4>
      </vt:variant>
    </vt:vector>
  </HeadingPairs>
  <TitlesOfParts>
    <vt:vector size="98" baseType="lpstr">
      <vt:lpstr>Arial</vt:lpstr>
      <vt:lpstr>Calibri</vt:lpstr>
      <vt:lpstr>Noto Sans Symbols</vt:lpstr>
      <vt:lpstr>Times New Roman</vt:lpstr>
      <vt:lpstr>Alberta - Goverment</vt:lpstr>
      <vt:lpstr>Body slides</vt:lpstr>
      <vt:lpstr>HYDROTECHNICAL CONSIDERATIONS </vt:lpstr>
      <vt:lpstr>PowerPoint Presentation</vt:lpstr>
      <vt:lpstr>Overview</vt:lpstr>
      <vt:lpstr>Hydrotechnical Design</vt:lpstr>
      <vt:lpstr>The Hydrologic Cycle</vt:lpstr>
      <vt:lpstr>PowerPoint Presentation</vt:lpstr>
      <vt:lpstr>Hydrotechnical Design</vt:lpstr>
      <vt:lpstr>Hydraulic Definitions</vt:lpstr>
      <vt:lpstr>Flow Area - Stream Crossing </vt:lpstr>
      <vt:lpstr>Flowlines - Natural </vt:lpstr>
      <vt:lpstr>Flowlines -  Culvert Constriction</vt:lpstr>
      <vt:lpstr>Flow Profile - After Constriction</vt:lpstr>
      <vt:lpstr>File 00278 - Battle River</vt:lpstr>
      <vt:lpstr>File 00278 - Battle River</vt:lpstr>
      <vt:lpstr>File 00278 - Battle River</vt:lpstr>
      <vt:lpstr>File 75194 - Simonette River</vt:lpstr>
      <vt:lpstr>File 75194 - Simonette River</vt:lpstr>
      <vt:lpstr>File 75194 - Simonette River</vt:lpstr>
      <vt:lpstr>File 75194 –  Simonette River</vt:lpstr>
      <vt:lpstr>File 75194 - Simonette River</vt:lpstr>
      <vt:lpstr>File 75194 - Simonette River</vt:lpstr>
      <vt:lpstr>File 75194 - Simonette River</vt:lpstr>
      <vt:lpstr>File 111 – Bow River Cochrane</vt:lpstr>
      <vt:lpstr>File 111 – Bow River Cochrane</vt:lpstr>
      <vt:lpstr>File 13545 – Elbow River </vt:lpstr>
      <vt:lpstr>File 13545 – Elbow River </vt:lpstr>
      <vt:lpstr>File 07107 - Iron Creek</vt:lpstr>
      <vt:lpstr>File 76887 – Smith Creek</vt:lpstr>
      <vt:lpstr>File 76887 – Smith Creek </vt:lpstr>
      <vt:lpstr>BF76474 – Smoky River at Grande Cache</vt:lpstr>
      <vt:lpstr>File 80827 - Nelson Creek </vt:lpstr>
      <vt:lpstr>File 80827 - Nelson Creek</vt:lpstr>
      <vt:lpstr>File 79475 - Bald Mountain Creek</vt:lpstr>
      <vt:lpstr>File 79475 - Bald Mountain Creek</vt:lpstr>
      <vt:lpstr>File 79475 - Bald Mountain Creek</vt:lpstr>
      <vt:lpstr>File 79475 - Bald Mountain Creek</vt:lpstr>
      <vt:lpstr>File 01324 - Pigeon Creek</vt:lpstr>
      <vt:lpstr>File 01324 - Pigeon Creek </vt:lpstr>
      <vt:lpstr>File 78230 - Brewster Creek</vt:lpstr>
      <vt:lpstr>File 81653 – Unnamed Watercourse</vt:lpstr>
      <vt:lpstr>River Issues</vt:lpstr>
      <vt:lpstr>Stability of Stream Types</vt:lpstr>
      <vt:lpstr>Meander Cutoff</vt:lpstr>
      <vt:lpstr>BF9259 – Freeman River</vt:lpstr>
      <vt:lpstr>BF8036 – Redwillow River</vt:lpstr>
      <vt:lpstr>BF13078 – Little Red Deer River</vt:lpstr>
      <vt:lpstr>BF 9311 WCTS – North Milk River</vt:lpstr>
      <vt:lpstr>PowerPoint Presentation</vt:lpstr>
      <vt:lpstr>PowerPoint Presentation</vt:lpstr>
      <vt:lpstr>PowerPoint Presentation</vt:lpstr>
      <vt:lpstr>PowerPoint Presentation</vt:lpstr>
      <vt:lpstr>PowerPoint Presentation</vt:lpstr>
      <vt:lpstr>PowerPoint Presentation</vt:lpstr>
      <vt:lpstr>River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impact damage and abrasion on piers </vt:lpstr>
      <vt:lpstr>BF 7363 </vt:lpstr>
      <vt:lpstr>PowerPoint Presentation</vt:lpstr>
      <vt:lpstr>River Issues</vt:lpstr>
      <vt:lpstr>Typical Stream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BF73235 – Cucumber Ck</vt:lpstr>
      <vt:lpstr>PowerPoint Presentation</vt:lpstr>
      <vt:lpstr>PowerPoint Presentation</vt:lpstr>
      <vt:lpstr>General Scour</vt:lpstr>
      <vt:lpstr>PowerPoint Presentation</vt:lpstr>
      <vt:lpstr>Local Scour Profile</vt:lpstr>
      <vt:lpstr>PowerPoint Presentation</vt:lpstr>
      <vt:lpstr>Smoky River CanFor Bridge</vt:lpstr>
      <vt:lpstr>River Issues</vt:lpstr>
      <vt:lpstr>Location of River Protection Works</vt:lpstr>
      <vt:lpstr>Typical Rock Riprap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HYDROTECHNICAL CONSIDERATIONS</dc:title>
  <dc:creator>Des Williamson</dc:creator>
  <cp:lastModifiedBy>Garry Roberts</cp:lastModifiedBy>
  <cp:revision>56</cp:revision>
  <dcterms:created xsi:type="dcterms:W3CDTF">2000-04-25T16:17:11Z</dcterms:created>
  <dcterms:modified xsi:type="dcterms:W3CDTF">2023-04-06T17:17:18Z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2023-03-20T21:08:46Z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d02eff83-10b8-4019-9805-470ebab2a5dd</vt:lpwstr>
  </property>
  <property fmtid="{D5CDD505-2E9C-101B-9397-08002B2CF9AE}" pid="8" name="MSIP_Label_abf2ea38-542c-4b75-bd7d-582ec36a519f_ContentBits">
    <vt:lpwstr>2</vt:lpwstr>
  </property>
</Properties>
</file>