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91"/>
  </p:notesMasterIdLst>
  <p:sldIdLst>
    <p:sldId id="256" r:id="rId3"/>
    <p:sldId id="257" r:id="rId4"/>
    <p:sldId id="340" r:id="rId5"/>
    <p:sldId id="258" r:id="rId6"/>
    <p:sldId id="259" r:id="rId7"/>
    <p:sldId id="260" r:id="rId8"/>
    <p:sldId id="348" r:id="rId9"/>
    <p:sldId id="261" r:id="rId10"/>
    <p:sldId id="262" r:id="rId11"/>
    <p:sldId id="263" r:id="rId12"/>
    <p:sldId id="264" r:id="rId13"/>
    <p:sldId id="34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341" r:id="rId23"/>
    <p:sldId id="273" r:id="rId24"/>
    <p:sldId id="275" r:id="rId25"/>
    <p:sldId id="276" r:id="rId26"/>
    <p:sldId id="277" r:id="rId27"/>
    <p:sldId id="278" r:id="rId28"/>
    <p:sldId id="279" r:id="rId29"/>
    <p:sldId id="347" r:id="rId30"/>
    <p:sldId id="280" r:id="rId31"/>
    <p:sldId id="281" r:id="rId32"/>
    <p:sldId id="282" r:id="rId33"/>
    <p:sldId id="283" r:id="rId34"/>
    <p:sldId id="342" r:id="rId35"/>
    <p:sldId id="285" r:id="rId36"/>
    <p:sldId id="286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43" r:id="rId67"/>
    <p:sldId id="317" r:id="rId68"/>
    <p:sldId id="318" r:id="rId69"/>
    <p:sldId id="319" r:id="rId70"/>
    <p:sldId id="320" r:id="rId71"/>
    <p:sldId id="344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45" r:id="rId90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Inter" panose="020B0604020202020204" charset="0"/>
      <p:regular r:id="rId96"/>
      <p:bold r:id="rId9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8" roundtripDataSignature="AMtx7mgBWw+qP6r9EaZ4A1HlVS+G48rr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4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3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2.fntdata"/><Relationship Id="rId98" Type="http://customschemas.google.com/relationships/presentationmetadata" Target="meta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Translation is a measure of how much a point in the structure has moved from its original position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79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6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4" name="Google Shape;144;p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19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4" name="Google Shape;274;p1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5" name="Google Shape;305;p2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p2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2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2" name="Google Shape;332;p2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8262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Google Shape;341;p2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2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6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29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2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30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Google Shape;3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" name="Google Shape;359;p2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67" name="Google Shape;3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81" name="Google Shape;38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91" name="Google Shape;39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05" name="Google Shape;4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12" name="Google Shape;41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19" name="Google Shape;4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81" name="Google Shape;48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p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88" name="Google Shape;48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495" name="Google Shape;49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502" name="Google Shape;5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548" name="Google Shape;54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556" name="Google Shape;5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563" name="Google Shape;56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609" name="Google Shape;60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625" name="Google Shape;62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632" name="Google Shape;6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639" name="Google Shape;63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646" name="Google Shape;64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4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712" name="Google Shape;7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872" name="Google Shape;87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5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941" name="Google Shape;94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5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948" name="Google Shape;9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955" name="Google Shape;9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5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004" name="Google Shape;100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191" name="Google Shape;119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198" name="Google Shape;119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5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205" name="Google Shape;1205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5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263" name="Google Shape;126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5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270" name="Google Shape;127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354" name="Google Shape;135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6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361" name="Google Shape;1361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6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372" name="Google Shape;137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6372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6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386" name="Google Shape;138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6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393" name="Google Shape;139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401" name="Google Shape;140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6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1408" name="Google Shape;140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5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0607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8631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67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2" name="Google Shape;142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3" name="Google Shape;1423;p6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68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8" name="Google Shape;200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09" name="Google Shape;2009;p6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Google Shape;2244;p69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5" name="Google Shape;224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6" name="Google Shape;2246;p6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6" name="Google Shape;2446;p70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7" name="Google Shape;2447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8" name="Google Shape;2448;p7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71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3" name="Google Shape;247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4" name="Google Shape;2474;p7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72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6" name="Google Shape;2636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7" name="Google Shape;2637;p7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73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4" name="Google Shape;2644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5" name="Google Shape;2645;p7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Google Shape;3079;p74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0" name="Google Shape;308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81" name="Google Shape;3081;p7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p75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45" name="Google Shape;314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46" name="Google Shape;3146;p75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76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202" name="Google Shape;320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7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210" name="Google Shape;321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78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7" name="Google Shape;321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8" name="Google Shape;3218;p7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Google Shape;3353;p79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54" name="Google Shape;3354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5" name="Google Shape;3355;p7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1" name="Google Shape;3361;p80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2" name="Google Shape;336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3" name="Google Shape;3363;p80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Google Shape;3369;p81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0" name="Google Shape;3370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1" name="Google Shape;3371;p8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7" name="Google Shape;3377;p82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367"/>
              </a:spcBef>
            </a:pPr>
            <a:endParaRPr/>
          </a:p>
        </p:txBody>
      </p:sp>
      <p:sp>
        <p:nvSpPr>
          <p:cNvPr id="3378" name="Google Shape;337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" name="Google Shape;3384;p83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5" name="Google Shape;33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86" name="Google Shape;3386;p8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>
            <a:spLocks noGrp="1"/>
          </p:cNvSpPr>
          <p:nvPr>
            <p:ph type="sldNum" idx="12"/>
          </p:nvPr>
        </p:nvSpPr>
        <p:spPr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>
              <a:buClr>
                <a:schemeClr val="dk1"/>
              </a:buClr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>
                <a:buClr>
                  <a:schemeClr val="dk1"/>
                </a:buClr>
                <a:buSzPts val="1200"/>
              </a:p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6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86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6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86"/>
          <p:cNvSpPr txBox="1">
            <a:spLocks noGrp="1"/>
          </p:cNvSpPr>
          <p:nvPr>
            <p:ph type="subTitle" idx="1"/>
          </p:nvPr>
        </p:nvSpPr>
        <p:spPr>
          <a:xfrm>
            <a:off x="483446" y="3363838"/>
            <a:ext cx="8355754" cy="45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86"/>
          <p:cNvSpPr txBox="1">
            <a:spLocks noGrp="1"/>
          </p:cNvSpPr>
          <p:nvPr>
            <p:ph type="body" idx="2"/>
          </p:nvPr>
        </p:nvSpPr>
        <p:spPr>
          <a:xfrm>
            <a:off x="483446" y="3834358"/>
            <a:ext cx="835575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Dark)">
  <p:cSld name="Divider (Dark)"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7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7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97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97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9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Colour)">
  <p:cSld name="Divider (Colour)">
    <p:bg>
      <p:bgPr>
        <a:solidFill>
          <a:schemeClr val="accent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9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98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98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98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9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9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Light)">
  <p:cSld name="Emphasis (Light)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9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99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9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Dark)">
  <p:cSld name="Emphasis (Dark)"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0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0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10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Colour)">
  <p:cSld name="Emphasis (Colour)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0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01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E9193"/>
              </a:buClr>
              <a:buSzPts val="1600"/>
              <a:buNone/>
              <a:defRPr>
                <a:solidFill>
                  <a:srgbClr val="8E9193"/>
                </a:solidFill>
              </a:defRPr>
            </a:lvl2pPr>
            <a:lvl3pPr lvl="2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01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0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no title">
  <p:cSld name="Content with no titl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2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8229600" cy="402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02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0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" name="Google Shape;120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 (Colour)">
  <p:cSld name="Compare / Contrast (Colour)">
    <p:bg>
      <p:bgPr>
        <a:solidFill>
          <a:schemeClr val="accen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3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0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03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0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103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3"/>
          <p:cNvSpPr txBox="1">
            <a:spLocks noGrp="1"/>
          </p:cNvSpPr>
          <p:nvPr>
            <p:ph type="body" idx="1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03"/>
          <p:cNvSpPr txBox="1">
            <a:spLocks noGrp="1"/>
          </p:cNvSpPr>
          <p:nvPr>
            <p:ph type="body" idx="2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0" name="Google Shape;130;p103"/>
          <p:cNvSpPr txBox="1">
            <a:spLocks noGrp="1"/>
          </p:cNvSpPr>
          <p:nvPr>
            <p:ph type="body" idx="3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>
  <p:cSld name="Full-slide phot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69942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04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0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1"/>
          <p:cNvSpPr txBox="1">
            <a:spLocks noGrp="1"/>
          </p:cNvSpPr>
          <p:nvPr>
            <p:ph type="ctrTitle"/>
          </p:nvPr>
        </p:nvSpPr>
        <p:spPr>
          <a:xfrm>
            <a:off x="472008" y="776546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98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rgbClr val="0081AB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9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70348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9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91"/>
          <p:cNvSpPr txBox="1">
            <a:spLocks noGrp="1"/>
          </p:cNvSpPr>
          <p:nvPr>
            <p:ph type="subTitle" idx="1"/>
          </p:nvPr>
        </p:nvSpPr>
        <p:spPr>
          <a:xfrm>
            <a:off x="483446" y="3363838"/>
            <a:ext cx="8355754" cy="45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91"/>
          <p:cNvSpPr txBox="1">
            <a:spLocks noGrp="1"/>
          </p:cNvSpPr>
          <p:nvPr>
            <p:ph type="body" idx="3"/>
          </p:nvPr>
        </p:nvSpPr>
        <p:spPr>
          <a:xfrm>
            <a:off x="483446" y="3834358"/>
            <a:ext cx="835575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9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1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2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2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92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2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8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6" name="Google Shape;46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">
  <p:cSld name="Compare / Contrast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0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90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90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" name="Google Shape;60;p9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9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" name="Google Shape;62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0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0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  <a:defRPr sz="2800" b="1">
                <a:solidFill>
                  <a:srgbClr val="0081AB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94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141515"/>
              </a:buClr>
              <a:buSzPts val="1800"/>
              <a:buFont typeface="Noto Sans Symbols"/>
              <a:buChar char="▪"/>
              <a:defRPr>
                <a:solidFill>
                  <a:srgbClr val="141515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141515"/>
              </a:buClr>
              <a:buSzPts val="1600"/>
              <a:buFont typeface="Noto Sans Symbols"/>
              <a:buChar char="▪"/>
              <a:defRPr>
                <a:solidFill>
                  <a:srgbClr val="141515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9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">
  <p:cSld name="2_Agenda">
    <p:bg>
      <p:bgPr>
        <a:solidFill>
          <a:srgbClr val="0081A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95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9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95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">
  <p:cSld name="3_Agenda">
    <p:bg>
      <p:bgPr>
        <a:solidFill>
          <a:srgbClr val="36424A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96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F2F2F2"/>
              </a:buClr>
              <a:buSzPts val="16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9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642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36424A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5"/>
          <p:cNvSpPr txBox="1">
            <a:spLocks noGrp="1"/>
          </p:cNvSpPr>
          <p:nvPr>
            <p:ph type="sldNum" idx="12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8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7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87"/>
          <p:cNvSpPr txBox="1">
            <a:spLocks noGrp="1"/>
          </p:cNvSpPr>
          <p:nvPr>
            <p:ph type="sldNum" idx="12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m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INSPECTION OF STEEL </a:t>
            </a:r>
            <a:br>
              <a:rPr lang="en-US"/>
            </a:br>
            <a:r>
              <a:rPr lang="en-US"/>
              <a:t>GIRDER BRIDGES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 startAt="4"/>
            </a:pPr>
            <a:r>
              <a:rPr lang="en-US">
                <a:solidFill>
                  <a:srgbClr val="000000"/>
                </a:solidFill>
              </a:rPr>
              <a:t>Girders with Pin and Hanger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Analysis is simplified for a hinged structure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It moves drainage away from piers 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Only one pin is required for rotation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For translation and rotation, two pins and hanger are provided</a:t>
            </a:r>
            <a:endParaRPr/>
          </a:p>
          <a:p>
            <a:pPr marL="6858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 startAt="4"/>
            </a:pPr>
            <a:r>
              <a:rPr lang="en-US">
                <a:solidFill>
                  <a:srgbClr val="000000"/>
                </a:solidFill>
              </a:rPr>
              <a:t>Steel Arches</a:t>
            </a:r>
            <a:endParaRPr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Three types of arches: deck, through and tied</a:t>
            </a:r>
            <a:endParaRPr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Arch spans range from 300 to 500 m</a:t>
            </a:r>
            <a:endParaRPr sz="180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98" name="Google Shape;198;p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199" name="Google Shape;199;p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6789760" y="2343150"/>
            <a:ext cx="102944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Girder with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 &amp; Hanger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9" descr="BF70156Photo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50" y="1143000"/>
            <a:ext cx="4572000" cy="321111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7263517" y="2343150"/>
            <a:ext cx="1280160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Girder with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 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>
          <a:blip r:embed="rId3"/>
          <a:srcRect/>
          <a:stretch/>
        </p:blipFill>
        <p:spPr>
          <a:xfrm>
            <a:off x="1914276" y="1061004"/>
            <a:ext cx="5315447" cy="339520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3530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/>
          <p:nvPr/>
        </p:nvSpPr>
        <p:spPr>
          <a:xfrm>
            <a:off x="6820982" y="2343150"/>
            <a:ext cx="85151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Steel Arch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0" descr="BF 75946Photo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1200150"/>
            <a:ext cx="4400550" cy="300751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17" name="Google Shape;217;p1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 startAt="6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Suspension Bridges</a:t>
            </a:r>
            <a:endParaRPr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7.    Trusses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Through Truss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Pony Truss</a:t>
            </a:r>
            <a:endParaRPr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Deck Truss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224" name="Google Shape;224;p1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25" name="Google Shape;225;p1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226" name="Google Shape;226;p11" descr="Bridge scene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1200150"/>
            <a:ext cx="23622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"/>
          <p:cNvSpPr txBox="1"/>
          <p:nvPr/>
        </p:nvSpPr>
        <p:spPr>
          <a:xfrm>
            <a:off x="6944547" y="2343150"/>
            <a:ext cx="946093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Suspension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Bridge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12" descr="BF 73949Photo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1200150"/>
            <a:ext cx="4743450" cy="302537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35" name="Google Shape;235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/>
        </p:nvSpPr>
        <p:spPr>
          <a:xfrm>
            <a:off x="6868959" y="2514600"/>
            <a:ext cx="113204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Through Truss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3" descr="71573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550" y="1200150"/>
            <a:ext cx="4743450" cy="304323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/>
          <p:nvPr/>
        </p:nvSpPr>
        <p:spPr>
          <a:xfrm>
            <a:off x="7398689" y="2514599"/>
            <a:ext cx="99391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Pony Truss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2126908" y="1157485"/>
            <a:ext cx="5044543" cy="32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 txBox="1"/>
          <p:nvPr/>
        </p:nvSpPr>
        <p:spPr>
          <a:xfrm>
            <a:off x="5860051" y="2457450"/>
            <a:ext cx="91243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Deck Truss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15" descr="70247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4941" y="1143000"/>
            <a:ext cx="2252663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262" name="Google Shape;262;p1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/>
          <p:cNvSpPr txBox="1">
            <a:spLocks noGrp="1"/>
          </p:cNvSpPr>
          <p:nvPr>
            <p:ph type="body" idx="1"/>
          </p:nvPr>
        </p:nvSpPr>
        <p:spPr>
          <a:xfrm>
            <a:off x="539552" y="1248356"/>
            <a:ext cx="8229600" cy="319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 dirty="0">
                <a:solidFill>
                  <a:srgbClr val="000000"/>
                </a:solidFill>
              </a:rPr>
              <a:t>Primary Members for Bridge Systems 1 to 4 </a:t>
            </a:r>
            <a:endParaRPr sz="1800" dirty="0">
              <a:solidFill>
                <a:srgbClr val="000000"/>
              </a:solidFill>
            </a:endParaRPr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Fabricated girders / Rolled beams</a:t>
            </a:r>
            <a:endParaRPr dirty="0"/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Diaphragms for curved girders</a:t>
            </a:r>
            <a:endParaRPr dirty="0"/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Pin and hanger</a:t>
            </a:r>
            <a:endParaRPr dirty="0"/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 dirty="0">
                <a:solidFill>
                  <a:srgbClr val="000000"/>
                </a:solidFill>
              </a:rPr>
              <a:t>Secondary Members for Bridge Systems 1 to 4</a:t>
            </a: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Diaphragms</a:t>
            </a: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69" name="Google Shape;269;p1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 and Secondary Members</a:t>
            </a:r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dirty="0">
                <a:solidFill>
                  <a:srgbClr val="000000"/>
                </a:solidFill>
              </a:rPr>
              <a:t>Topics Covered in this Presentation: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Bridge superstructure systems 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Defects in steel members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Failure mechanics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Fatigue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Constrained Induced fracture (CIF)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Inspection</a:t>
            </a:r>
            <a:endParaRPr dirty="0"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Inspection of Pin &amp; Hanger</a:t>
            </a: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8" name="Google Shape;148;p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 dirty="0">
                <a:solidFill>
                  <a:srgbClr val="000000"/>
                </a:solidFill>
              </a:rPr>
              <a:t>Primary Members for Bridge System 7 </a:t>
            </a:r>
            <a:endParaRPr sz="1800" dirty="0">
              <a:solidFill>
                <a:srgbClr val="000000"/>
              </a:solidFill>
            </a:endParaRPr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Trusses (chords, web members)</a:t>
            </a:r>
            <a:endParaRPr dirty="0"/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Floor beams</a:t>
            </a:r>
            <a:endParaRPr dirty="0"/>
          </a:p>
          <a:p>
            <a:pPr marL="557213" lvl="1" indent="-214312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Stringers</a:t>
            </a:r>
            <a:endParaRPr dirty="0"/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 dirty="0">
                <a:solidFill>
                  <a:srgbClr val="000000"/>
                </a:solidFill>
              </a:rPr>
              <a:t>Secondary Members for Bridge System 7</a:t>
            </a: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Bracing</a:t>
            </a: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77" name="Google Shape;277;p1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 and Secondary Members</a:t>
            </a:r>
            <a:endParaRPr/>
          </a:p>
        </p:txBody>
      </p:sp>
      <p:sp>
        <p:nvSpPr>
          <p:cNvPr id="278" name="Google Shape;278;p1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Defects in Steel Members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Corrosion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Environmental corrosion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Stray current corrosion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Stress corrosion</a:t>
            </a:r>
            <a:endParaRPr dirty="0"/>
          </a:p>
          <a:p>
            <a:pPr marL="557213" lvl="1" indent="-100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Cracking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Fatigue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Impact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Excessive loading</a:t>
            </a:r>
            <a:endParaRPr dirty="0"/>
          </a:p>
          <a:p>
            <a:pPr marL="742951" lvl="1" indent="-285750"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000000"/>
                </a:solidFill>
              </a:rPr>
              <a:t>Deformation</a:t>
            </a:r>
          </a:p>
          <a:p>
            <a:pPr marL="1200151" lvl="2" indent="-285750"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Excessive Loading</a:t>
            </a:r>
          </a:p>
          <a:p>
            <a:pPr marL="1200151" lvl="2" indent="-285750"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Impact</a:t>
            </a:r>
          </a:p>
          <a:p>
            <a:pPr marL="1200151" lvl="2" indent="-285750">
              <a:spcBef>
                <a:spcPts val="360"/>
              </a:spcBef>
              <a:buSzPts val="1800"/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00000"/>
                </a:solidFill>
              </a:rPr>
              <a:t>Heat Damage</a:t>
            </a:r>
            <a:endParaRPr sz="16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Steel Damage and Deterioration</a:t>
            </a:r>
            <a:endParaRPr dirty="0"/>
          </a:p>
        </p:txBody>
      </p:sp>
      <p:sp>
        <p:nvSpPr>
          <p:cNvPr id="285" name="Google Shape;285;p1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0"/>
          <p:cNvSpPr txBox="1"/>
          <p:nvPr/>
        </p:nvSpPr>
        <p:spPr>
          <a:xfrm>
            <a:off x="6602618" y="2514600"/>
            <a:ext cx="82747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Corrosion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0" descr="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750" y="1200150"/>
            <a:ext cx="3657600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01" name="Google Shape;301;p2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"/>
          <p:cNvSpPr txBox="1"/>
          <p:nvPr/>
        </p:nvSpPr>
        <p:spPr>
          <a:xfrm>
            <a:off x="7002668" y="2514600"/>
            <a:ext cx="827471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Corrosion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2224101" y="1138134"/>
            <a:ext cx="4695797" cy="352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10" name="Google Shape;310;p2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/>
          <p:nvPr/>
        </p:nvSpPr>
        <p:spPr>
          <a:xfrm>
            <a:off x="6783186" y="2514600"/>
            <a:ext cx="107593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Fatigue Crack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2" descr="349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1168004"/>
            <a:ext cx="4457700" cy="313967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19" name="Google Shape;319;p2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3"/>
          <p:cNvSpPr txBox="1"/>
          <p:nvPr/>
        </p:nvSpPr>
        <p:spPr>
          <a:xfrm>
            <a:off x="5782676" y="2571751"/>
            <a:ext cx="13195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Load Impact Damage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23" descr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7081" y="1200150"/>
            <a:ext cx="2195513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4" descr="FHWA-01_082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550" y="1198960"/>
            <a:ext cx="4743450" cy="315515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4"/>
          <p:cNvSpPr txBox="1"/>
          <p:nvPr/>
        </p:nvSpPr>
        <p:spPr>
          <a:xfrm>
            <a:off x="6857683" y="2514600"/>
            <a:ext cx="1181735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Impact Damage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4"/>
          <p:cNvPicPr preferRelativeResize="0"/>
          <p:nvPr/>
        </p:nvPicPr>
        <p:blipFill>
          <a:blip r:embed="rId3"/>
          <a:srcRect/>
          <a:stretch/>
        </p:blipFill>
        <p:spPr>
          <a:xfrm>
            <a:off x="1975899" y="1061499"/>
            <a:ext cx="5176299" cy="33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4"/>
          <p:cNvSpPr txBox="1"/>
          <p:nvPr/>
        </p:nvSpPr>
        <p:spPr>
          <a:xfrm>
            <a:off x="7231711" y="2514600"/>
            <a:ext cx="1527096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90% failure of diagonal – wide load impact damage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37" name="Google Shape;337;p2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07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5"/>
          <p:cNvSpPr txBox="1"/>
          <p:nvPr/>
        </p:nvSpPr>
        <p:spPr>
          <a:xfrm>
            <a:off x="6364761" y="2514600"/>
            <a:ext cx="122341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Damage</a:t>
            </a:r>
            <a:endParaRPr sz="13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25" descr="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8900" y="1200150"/>
            <a:ext cx="3543300" cy="310991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2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46" name="Google Shape;346;p2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Bridge Superstructure Systems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6" descr="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3100" y="1177529"/>
            <a:ext cx="5086350" cy="309681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7043732" y="2571750"/>
            <a:ext cx="99418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Fire Damage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55" name="Google Shape;355;p2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7"/>
          <p:cNvSpPr txBox="1"/>
          <p:nvPr/>
        </p:nvSpPr>
        <p:spPr>
          <a:xfrm>
            <a:off x="7028753" y="2514600"/>
            <a:ext cx="76815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Overload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Damage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27" descr="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50" y="1200150"/>
            <a:ext cx="4686300" cy="306466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Steel Damage and Deterioration</a:t>
            </a:r>
            <a:endParaRPr/>
          </a:p>
        </p:txBody>
      </p:sp>
      <p:sp>
        <p:nvSpPr>
          <p:cNvPr id="364" name="Google Shape;364;p2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>
                <a:solidFill>
                  <a:srgbClr val="000000"/>
                </a:solidFill>
              </a:rPr>
              <a:t>Fatigue</a:t>
            </a:r>
            <a:endParaRPr sz="1800">
              <a:solidFill>
                <a:srgbClr val="000000"/>
              </a:solidFill>
            </a:endParaRPr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Tendency of a member to fail at a stress level below its yield stress when subjected to repeated loading</a:t>
            </a:r>
            <a:endParaRPr/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u="sng">
              <a:solidFill>
                <a:srgbClr val="000000"/>
              </a:solidFill>
            </a:endParaRPr>
          </a:p>
          <a:p>
            <a:pPr marL="257175" lvl="0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u="sng">
                <a:solidFill>
                  <a:srgbClr val="000000"/>
                </a:solidFill>
              </a:rPr>
              <a:t>Fracture Critical Member (FCM)</a:t>
            </a:r>
            <a:endParaRPr sz="1800" u="sng">
              <a:solidFill>
                <a:srgbClr val="000000"/>
              </a:solidFill>
            </a:endParaRPr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Member is in tension</a:t>
            </a:r>
            <a:endParaRPr/>
          </a:p>
          <a:p>
            <a:pPr marL="557213" lvl="1" indent="-214312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Member is non-redundant, its failure causes partial or total collapse of a structure</a:t>
            </a:r>
            <a:endParaRPr/>
          </a:p>
          <a:p>
            <a:pPr marL="557213" lvl="1" indent="-100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u="sng">
              <a:solidFill>
                <a:srgbClr val="000000"/>
              </a:solidFill>
            </a:endParaRPr>
          </a:p>
          <a:p>
            <a:pPr marL="557213" lvl="1" indent="-10001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u="sng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Fatigue &amp; Fracture in Steel Members</a:t>
            </a:r>
            <a:br>
              <a:rPr lang="en-US" sz="3200" b="1"/>
            </a:br>
            <a:endParaRPr/>
          </a:p>
        </p:txBody>
      </p:sp>
      <p:sp>
        <p:nvSpPr>
          <p:cNvPr id="371" name="Google Shape;371;p2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Failure Mechanics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2" name="Google Shape;377;p29">
            <a:extLst>
              <a:ext uri="{FF2B5EF4-FFF2-40B4-BE49-F238E27FC236}">
                <a16:creationId xmlns:a16="http://schemas.microsoft.com/office/drawing/2014/main" id="{DC96B883-3185-E42E-0AE7-C4E4DA8687A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Describing the process by which a member fails when subjected to fatigue. </a:t>
            </a:r>
            <a:endParaRPr sz="16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6275" lvl="1" indent="-285750" algn="ctr" rtl="0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</a:pPr>
            <a:endParaRPr sz="18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30" descr="FHWA-01018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773077"/>
            <a:ext cx="2914650" cy="142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0" descr="FHWA-01019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773077"/>
            <a:ext cx="2914650" cy="143425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0"/>
          <p:cNvSpPr txBox="1"/>
          <p:nvPr/>
        </p:nvSpPr>
        <p:spPr>
          <a:xfrm>
            <a:off x="2228850" y="1428751"/>
            <a:ext cx="1650292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Brittle Fracture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0"/>
          <p:cNvSpPr txBox="1"/>
          <p:nvPr/>
        </p:nvSpPr>
        <p:spPr>
          <a:xfrm>
            <a:off x="5200650" y="1428751"/>
            <a:ext cx="1765708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Ductile Fracture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Types of Fractures in Steel Members</a:t>
            </a:r>
            <a:endParaRPr/>
          </a:p>
        </p:txBody>
      </p:sp>
      <p:sp>
        <p:nvSpPr>
          <p:cNvPr id="388" name="Google Shape;388;p3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Fatigue failure process consists of three stages: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Crack initiation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endParaRPr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Crack propagation</a:t>
            </a:r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endParaRPr dirty="0"/>
          </a:p>
          <a:p>
            <a:pPr marL="342900" lvl="0" indent="-342900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Fracture</a:t>
            </a:r>
            <a:endParaRPr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6275" lvl="1" indent="-285750" algn="ctr" rtl="0"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</a:pPr>
            <a:endParaRPr sz="1800" u="sng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BA2035-D8C7-3A2E-8C10-1F8FCF56972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CA" dirty="0"/>
              <a:t>Details and Defects</a:t>
            </a:r>
          </a:p>
          <a:p>
            <a:pPr marL="114300" indent="0">
              <a:buNone/>
            </a:pPr>
            <a:endParaRPr lang="en-CA" dirty="0">
              <a:highlight>
                <a:srgbClr val="FFFF00"/>
              </a:highlight>
            </a:endParaRPr>
          </a:p>
          <a:p>
            <a:r>
              <a:rPr lang="en-CA" dirty="0"/>
              <a:t>Out-of-plane Distortion</a:t>
            </a:r>
          </a:p>
        </p:txBody>
      </p:sp>
      <p:sp>
        <p:nvSpPr>
          <p:cNvPr id="395" name="Google Shape;395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4AC8F-0674-AED4-2E68-B53BB3F6077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7544" y="378113"/>
            <a:ext cx="3895450" cy="575469"/>
          </a:xfrm>
        </p:spPr>
        <p:txBody>
          <a:bodyPr/>
          <a:lstStyle/>
          <a:p>
            <a:r>
              <a:rPr lang="en-CA" sz="2400" dirty="0"/>
              <a:t>Fatigue Failure Process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7BCF930-260F-F8CF-2D8C-46318E65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543" y="379974"/>
            <a:ext cx="3895449" cy="569218"/>
          </a:xfrm>
        </p:spPr>
        <p:txBody>
          <a:bodyPr/>
          <a:lstStyle/>
          <a:p>
            <a:r>
              <a:rPr lang="en-CA" sz="2400" dirty="0"/>
              <a:t>Fatigue Crack Categories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3"/>
          <p:cNvSpPr txBox="1">
            <a:spLocks noGrp="1"/>
          </p:cNvSpPr>
          <p:nvPr>
            <p:ph type="body" idx="1"/>
          </p:nvPr>
        </p:nvSpPr>
        <p:spPr>
          <a:xfrm>
            <a:off x="539552" y="1323278"/>
            <a:ext cx="8229600" cy="3264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400050" lvl="0" indent="-400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Plug welds</a:t>
            </a:r>
          </a:p>
          <a:p>
            <a:pPr marL="400050" lvl="0" indent="-4000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endParaRPr dirty="0"/>
          </a:p>
          <a:p>
            <a:pPr marL="400050" lvl="0" indent="-4000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Tack welds</a:t>
            </a:r>
          </a:p>
          <a:p>
            <a:pPr marL="400050" lvl="0" indent="-4000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endParaRPr dirty="0"/>
          </a:p>
          <a:p>
            <a:pPr marL="400050" lvl="0" indent="-4000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Material flaws</a:t>
            </a:r>
            <a:endParaRPr dirty="0"/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External flaws (Surface scabs) </a:t>
            </a:r>
            <a:endParaRPr dirty="0"/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Internal flaws (Non-metallic inclusions, Rolled in plate defects)</a:t>
            </a:r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endParaRPr dirty="0"/>
          </a:p>
          <a:p>
            <a:pPr marL="400050" lvl="0" indent="-4000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endParaRPr lang="en-US" dirty="0">
              <a:solidFill>
                <a:srgbClr val="000000"/>
              </a:solidFill>
            </a:endParaRPr>
          </a:p>
          <a:p>
            <a:pPr marL="400050" lvl="0" indent="-4000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Weld flaws</a:t>
            </a:r>
            <a:endParaRPr dirty="0"/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Non-visible flaws (IP welds, Porosity, Slag inclusions)</a:t>
            </a:r>
            <a:endParaRPr dirty="0"/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Visible flaws (Undercut, Overlap) </a:t>
            </a:r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endParaRPr lang="en-US" dirty="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 startAt="5"/>
            </a:pPr>
            <a:r>
              <a:rPr lang="en-US" dirty="0">
                <a:solidFill>
                  <a:srgbClr val="000000"/>
                </a:solidFill>
              </a:rPr>
              <a:t>Fabrication Flaws</a:t>
            </a:r>
            <a:endParaRPr lang="en-US" dirty="0"/>
          </a:p>
          <a:p>
            <a:pPr marL="628650" lvl="1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Cutting of plates, Holes, Coping</a:t>
            </a:r>
          </a:p>
          <a:p>
            <a:pPr marL="800100" lvl="1" indent="-4572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endParaRPr dirty="0"/>
          </a:p>
          <a:p>
            <a:pPr marL="34290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08" name="Google Shape;408;p3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Factors Affecting Fatigue Crack Initiation </a:t>
            </a:r>
            <a:br>
              <a:rPr lang="en-US" sz="2000" b="1" dirty="0"/>
            </a:br>
            <a:r>
              <a:rPr lang="en-US" sz="2000" b="1" dirty="0"/>
              <a:t>(Details &amp; Defects)</a:t>
            </a:r>
            <a:br>
              <a:rPr lang="en-US" sz="2000" b="1" dirty="0"/>
            </a:br>
            <a:endParaRPr sz="2000" dirty="0"/>
          </a:p>
        </p:txBody>
      </p:sp>
      <p:sp>
        <p:nvSpPr>
          <p:cNvPr id="409" name="Google Shape;409;p3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4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+mj-lt"/>
              <a:buAutoNum type="arabicPeriod" startAt="6"/>
            </a:pPr>
            <a:r>
              <a:rPr lang="en-US" dirty="0">
                <a:solidFill>
                  <a:srgbClr val="000000"/>
                </a:solidFill>
              </a:rPr>
              <a:t>Transportation &amp; Erection Flaws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Nicks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Notches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Indentation</a:t>
            </a:r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 startAt="6"/>
            </a:pPr>
            <a:r>
              <a:rPr lang="en-US" dirty="0">
                <a:solidFill>
                  <a:srgbClr val="000000"/>
                </a:solidFill>
              </a:rPr>
              <a:t>In-Service Flaws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Collision damage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Improper heat straightening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Torched or notched holes</a:t>
            </a:r>
            <a:endParaRPr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15" name="Google Shape;415;p3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Factors Affecting Fatigue Crack Initiation </a:t>
            </a:r>
            <a:br>
              <a:rPr lang="en-US" sz="2000" b="1" dirty="0"/>
            </a:br>
            <a:r>
              <a:rPr lang="en-US" sz="2000" b="1" dirty="0"/>
              <a:t>(Details &amp; Defects)</a:t>
            </a:r>
            <a:br>
              <a:rPr lang="en-US" sz="2000" b="1" dirty="0"/>
            </a:br>
            <a:endParaRPr dirty="0"/>
          </a:p>
        </p:txBody>
      </p:sp>
      <p:sp>
        <p:nvSpPr>
          <p:cNvPr id="416" name="Google Shape;416;p3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5"/>
          <p:cNvSpPr/>
          <p:nvPr/>
        </p:nvSpPr>
        <p:spPr>
          <a:xfrm>
            <a:off x="2571750" y="1290637"/>
            <a:ext cx="3771900" cy="298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2" name="Google Shape;422;p35"/>
          <p:cNvCxnSpPr/>
          <p:nvPr/>
        </p:nvCxnSpPr>
        <p:spPr>
          <a:xfrm rot="10800000" flipH="1">
            <a:off x="4967287" y="2774156"/>
            <a:ext cx="44054" cy="250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35"/>
          <p:cNvCxnSpPr/>
          <p:nvPr/>
        </p:nvCxnSpPr>
        <p:spPr>
          <a:xfrm flipH="1">
            <a:off x="4967287" y="2774156"/>
            <a:ext cx="44054" cy="250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35"/>
          <p:cNvSpPr/>
          <p:nvPr/>
        </p:nvSpPr>
        <p:spPr>
          <a:xfrm>
            <a:off x="4474369" y="2235994"/>
            <a:ext cx="252413" cy="146447"/>
          </a:xfrm>
          <a:custGeom>
            <a:avLst/>
            <a:gdLst/>
            <a:ahLst/>
            <a:cxnLst/>
            <a:rect l="l" t="t" r="r" b="b"/>
            <a:pathLst>
              <a:path w="847" h="490" extrusionOk="0">
                <a:moveTo>
                  <a:pt x="847" y="245"/>
                </a:moveTo>
                <a:lnTo>
                  <a:pt x="846" y="263"/>
                </a:lnTo>
                <a:lnTo>
                  <a:pt x="843" y="281"/>
                </a:lnTo>
                <a:lnTo>
                  <a:pt x="837" y="299"/>
                </a:lnTo>
                <a:lnTo>
                  <a:pt x="829" y="317"/>
                </a:lnTo>
                <a:lnTo>
                  <a:pt x="820" y="333"/>
                </a:lnTo>
                <a:lnTo>
                  <a:pt x="807" y="350"/>
                </a:lnTo>
                <a:lnTo>
                  <a:pt x="792" y="366"/>
                </a:lnTo>
                <a:lnTo>
                  <a:pt x="776" y="381"/>
                </a:lnTo>
                <a:lnTo>
                  <a:pt x="758" y="396"/>
                </a:lnTo>
                <a:lnTo>
                  <a:pt x="737" y="410"/>
                </a:lnTo>
                <a:lnTo>
                  <a:pt x="715" y="423"/>
                </a:lnTo>
                <a:lnTo>
                  <a:pt x="691" y="435"/>
                </a:lnTo>
                <a:lnTo>
                  <a:pt x="667" y="446"/>
                </a:lnTo>
                <a:lnTo>
                  <a:pt x="641" y="456"/>
                </a:lnTo>
                <a:lnTo>
                  <a:pt x="613" y="464"/>
                </a:lnTo>
                <a:lnTo>
                  <a:pt x="585" y="472"/>
                </a:lnTo>
                <a:lnTo>
                  <a:pt x="555" y="478"/>
                </a:lnTo>
                <a:lnTo>
                  <a:pt x="525" y="483"/>
                </a:lnTo>
                <a:lnTo>
                  <a:pt x="494" y="487"/>
                </a:lnTo>
                <a:lnTo>
                  <a:pt x="463" y="489"/>
                </a:lnTo>
                <a:lnTo>
                  <a:pt x="432" y="490"/>
                </a:lnTo>
                <a:lnTo>
                  <a:pt x="401" y="489"/>
                </a:lnTo>
                <a:lnTo>
                  <a:pt x="369" y="488"/>
                </a:lnTo>
                <a:lnTo>
                  <a:pt x="339" y="485"/>
                </a:lnTo>
                <a:lnTo>
                  <a:pt x="308" y="481"/>
                </a:lnTo>
                <a:lnTo>
                  <a:pt x="278" y="475"/>
                </a:lnTo>
                <a:lnTo>
                  <a:pt x="249" y="468"/>
                </a:lnTo>
                <a:lnTo>
                  <a:pt x="221" y="460"/>
                </a:lnTo>
                <a:lnTo>
                  <a:pt x="194" y="451"/>
                </a:lnTo>
                <a:lnTo>
                  <a:pt x="168" y="441"/>
                </a:lnTo>
                <a:lnTo>
                  <a:pt x="144" y="429"/>
                </a:lnTo>
                <a:lnTo>
                  <a:pt x="122" y="417"/>
                </a:lnTo>
                <a:lnTo>
                  <a:pt x="100" y="403"/>
                </a:lnTo>
                <a:lnTo>
                  <a:pt x="81" y="389"/>
                </a:lnTo>
                <a:lnTo>
                  <a:pt x="64" y="374"/>
                </a:lnTo>
                <a:lnTo>
                  <a:pt x="49" y="358"/>
                </a:lnTo>
                <a:lnTo>
                  <a:pt x="35" y="342"/>
                </a:lnTo>
                <a:lnTo>
                  <a:pt x="23" y="325"/>
                </a:lnTo>
                <a:lnTo>
                  <a:pt x="14" y="308"/>
                </a:lnTo>
                <a:lnTo>
                  <a:pt x="7" y="291"/>
                </a:lnTo>
                <a:lnTo>
                  <a:pt x="3" y="272"/>
                </a:lnTo>
                <a:lnTo>
                  <a:pt x="0" y="254"/>
                </a:lnTo>
                <a:lnTo>
                  <a:pt x="0" y="237"/>
                </a:lnTo>
                <a:lnTo>
                  <a:pt x="3" y="218"/>
                </a:lnTo>
                <a:lnTo>
                  <a:pt x="7" y="200"/>
                </a:lnTo>
                <a:lnTo>
                  <a:pt x="14" y="183"/>
                </a:lnTo>
                <a:lnTo>
                  <a:pt x="23" y="165"/>
                </a:lnTo>
                <a:lnTo>
                  <a:pt x="35" y="148"/>
                </a:lnTo>
                <a:lnTo>
                  <a:pt x="49" y="132"/>
                </a:lnTo>
                <a:lnTo>
                  <a:pt x="64" y="116"/>
                </a:lnTo>
                <a:lnTo>
                  <a:pt x="81" y="101"/>
                </a:lnTo>
                <a:lnTo>
                  <a:pt x="100" y="87"/>
                </a:lnTo>
                <a:lnTo>
                  <a:pt x="122" y="74"/>
                </a:lnTo>
                <a:lnTo>
                  <a:pt x="144" y="61"/>
                </a:lnTo>
                <a:lnTo>
                  <a:pt x="168" y="50"/>
                </a:lnTo>
                <a:lnTo>
                  <a:pt x="194" y="39"/>
                </a:lnTo>
                <a:lnTo>
                  <a:pt x="221" y="30"/>
                </a:lnTo>
                <a:lnTo>
                  <a:pt x="249" y="22"/>
                </a:lnTo>
                <a:lnTo>
                  <a:pt x="278" y="15"/>
                </a:lnTo>
                <a:lnTo>
                  <a:pt x="308" y="9"/>
                </a:lnTo>
                <a:lnTo>
                  <a:pt x="339" y="6"/>
                </a:lnTo>
                <a:lnTo>
                  <a:pt x="369" y="2"/>
                </a:lnTo>
                <a:lnTo>
                  <a:pt x="401" y="1"/>
                </a:lnTo>
                <a:lnTo>
                  <a:pt x="432" y="0"/>
                </a:lnTo>
                <a:lnTo>
                  <a:pt x="463" y="1"/>
                </a:lnTo>
                <a:lnTo>
                  <a:pt x="494" y="4"/>
                </a:lnTo>
                <a:lnTo>
                  <a:pt x="525" y="7"/>
                </a:lnTo>
                <a:lnTo>
                  <a:pt x="555" y="13"/>
                </a:lnTo>
                <a:lnTo>
                  <a:pt x="585" y="19"/>
                </a:lnTo>
                <a:lnTo>
                  <a:pt x="613" y="27"/>
                </a:lnTo>
                <a:lnTo>
                  <a:pt x="641" y="35"/>
                </a:lnTo>
                <a:lnTo>
                  <a:pt x="667" y="45"/>
                </a:lnTo>
                <a:lnTo>
                  <a:pt x="691" y="55"/>
                </a:lnTo>
                <a:lnTo>
                  <a:pt x="715" y="68"/>
                </a:lnTo>
                <a:lnTo>
                  <a:pt x="737" y="81"/>
                </a:lnTo>
                <a:lnTo>
                  <a:pt x="758" y="94"/>
                </a:lnTo>
                <a:lnTo>
                  <a:pt x="776" y="109"/>
                </a:lnTo>
                <a:lnTo>
                  <a:pt x="792" y="124"/>
                </a:lnTo>
                <a:lnTo>
                  <a:pt x="807" y="140"/>
                </a:lnTo>
                <a:lnTo>
                  <a:pt x="820" y="156"/>
                </a:lnTo>
                <a:lnTo>
                  <a:pt x="829" y="174"/>
                </a:lnTo>
                <a:lnTo>
                  <a:pt x="837" y="192"/>
                </a:lnTo>
                <a:lnTo>
                  <a:pt x="843" y="209"/>
                </a:lnTo>
                <a:lnTo>
                  <a:pt x="846" y="227"/>
                </a:lnTo>
                <a:lnTo>
                  <a:pt x="847" y="2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4775597" y="2065735"/>
            <a:ext cx="252413" cy="145256"/>
          </a:xfrm>
          <a:custGeom>
            <a:avLst/>
            <a:gdLst/>
            <a:ahLst/>
            <a:cxnLst/>
            <a:rect l="l" t="t" r="r" b="b"/>
            <a:pathLst>
              <a:path w="848" h="489" extrusionOk="0">
                <a:moveTo>
                  <a:pt x="848" y="245"/>
                </a:moveTo>
                <a:lnTo>
                  <a:pt x="846" y="263"/>
                </a:lnTo>
                <a:lnTo>
                  <a:pt x="843" y="280"/>
                </a:lnTo>
                <a:lnTo>
                  <a:pt x="837" y="299"/>
                </a:lnTo>
                <a:lnTo>
                  <a:pt x="829" y="316"/>
                </a:lnTo>
                <a:lnTo>
                  <a:pt x="820" y="333"/>
                </a:lnTo>
                <a:lnTo>
                  <a:pt x="807" y="350"/>
                </a:lnTo>
                <a:lnTo>
                  <a:pt x="792" y="366"/>
                </a:lnTo>
                <a:lnTo>
                  <a:pt x="776" y="381"/>
                </a:lnTo>
                <a:lnTo>
                  <a:pt x="758" y="396"/>
                </a:lnTo>
                <a:lnTo>
                  <a:pt x="737" y="410"/>
                </a:lnTo>
                <a:lnTo>
                  <a:pt x="716" y="423"/>
                </a:lnTo>
                <a:lnTo>
                  <a:pt x="691" y="434"/>
                </a:lnTo>
                <a:lnTo>
                  <a:pt x="667" y="446"/>
                </a:lnTo>
                <a:lnTo>
                  <a:pt x="641" y="455"/>
                </a:lnTo>
                <a:lnTo>
                  <a:pt x="613" y="464"/>
                </a:lnTo>
                <a:lnTo>
                  <a:pt x="585" y="471"/>
                </a:lnTo>
                <a:lnTo>
                  <a:pt x="555" y="478"/>
                </a:lnTo>
                <a:lnTo>
                  <a:pt x="525" y="482"/>
                </a:lnTo>
                <a:lnTo>
                  <a:pt x="494" y="486"/>
                </a:lnTo>
                <a:lnTo>
                  <a:pt x="463" y="488"/>
                </a:lnTo>
                <a:lnTo>
                  <a:pt x="432" y="489"/>
                </a:lnTo>
                <a:lnTo>
                  <a:pt x="401" y="489"/>
                </a:lnTo>
                <a:lnTo>
                  <a:pt x="369" y="488"/>
                </a:lnTo>
                <a:lnTo>
                  <a:pt x="339" y="485"/>
                </a:lnTo>
                <a:lnTo>
                  <a:pt x="308" y="480"/>
                </a:lnTo>
                <a:lnTo>
                  <a:pt x="278" y="474"/>
                </a:lnTo>
                <a:lnTo>
                  <a:pt x="250" y="467"/>
                </a:lnTo>
                <a:lnTo>
                  <a:pt x="221" y="459"/>
                </a:lnTo>
                <a:lnTo>
                  <a:pt x="194" y="450"/>
                </a:lnTo>
                <a:lnTo>
                  <a:pt x="169" y="440"/>
                </a:lnTo>
                <a:lnTo>
                  <a:pt x="144" y="428"/>
                </a:lnTo>
                <a:lnTo>
                  <a:pt x="122" y="416"/>
                </a:lnTo>
                <a:lnTo>
                  <a:pt x="100" y="403"/>
                </a:lnTo>
                <a:lnTo>
                  <a:pt x="81" y="388"/>
                </a:lnTo>
                <a:lnTo>
                  <a:pt x="64" y="373"/>
                </a:lnTo>
                <a:lnTo>
                  <a:pt x="49" y="358"/>
                </a:lnTo>
                <a:lnTo>
                  <a:pt x="35" y="341"/>
                </a:lnTo>
                <a:lnTo>
                  <a:pt x="23" y="325"/>
                </a:lnTo>
                <a:lnTo>
                  <a:pt x="14" y="308"/>
                </a:lnTo>
                <a:lnTo>
                  <a:pt x="7" y="290"/>
                </a:lnTo>
                <a:lnTo>
                  <a:pt x="3" y="272"/>
                </a:lnTo>
                <a:lnTo>
                  <a:pt x="0" y="254"/>
                </a:lnTo>
                <a:lnTo>
                  <a:pt x="0" y="236"/>
                </a:lnTo>
                <a:lnTo>
                  <a:pt x="3" y="217"/>
                </a:lnTo>
                <a:lnTo>
                  <a:pt x="7" y="200"/>
                </a:lnTo>
                <a:lnTo>
                  <a:pt x="14" y="183"/>
                </a:lnTo>
                <a:lnTo>
                  <a:pt x="23" y="164"/>
                </a:lnTo>
                <a:lnTo>
                  <a:pt x="35" y="148"/>
                </a:lnTo>
                <a:lnTo>
                  <a:pt x="49" y="131"/>
                </a:lnTo>
                <a:lnTo>
                  <a:pt x="64" y="116"/>
                </a:lnTo>
                <a:lnTo>
                  <a:pt x="81" y="101"/>
                </a:lnTo>
                <a:lnTo>
                  <a:pt x="100" y="86"/>
                </a:lnTo>
                <a:lnTo>
                  <a:pt x="122" y="74"/>
                </a:lnTo>
                <a:lnTo>
                  <a:pt x="144" y="61"/>
                </a:lnTo>
                <a:lnTo>
                  <a:pt x="169" y="50"/>
                </a:lnTo>
                <a:lnTo>
                  <a:pt x="194" y="39"/>
                </a:lnTo>
                <a:lnTo>
                  <a:pt x="221" y="30"/>
                </a:lnTo>
                <a:lnTo>
                  <a:pt x="250" y="22"/>
                </a:lnTo>
                <a:lnTo>
                  <a:pt x="278" y="15"/>
                </a:lnTo>
                <a:lnTo>
                  <a:pt x="308" y="9"/>
                </a:lnTo>
                <a:lnTo>
                  <a:pt x="339" y="5"/>
                </a:lnTo>
                <a:lnTo>
                  <a:pt x="369" y="3"/>
                </a:lnTo>
                <a:lnTo>
                  <a:pt x="401" y="0"/>
                </a:lnTo>
                <a:lnTo>
                  <a:pt x="432" y="0"/>
                </a:lnTo>
                <a:lnTo>
                  <a:pt x="463" y="1"/>
                </a:lnTo>
                <a:lnTo>
                  <a:pt x="494" y="4"/>
                </a:lnTo>
                <a:lnTo>
                  <a:pt x="525" y="7"/>
                </a:lnTo>
                <a:lnTo>
                  <a:pt x="555" y="12"/>
                </a:lnTo>
                <a:lnTo>
                  <a:pt x="585" y="19"/>
                </a:lnTo>
                <a:lnTo>
                  <a:pt x="613" y="26"/>
                </a:lnTo>
                <a:lnTo>
                  <a:pt x="641" y="35"/>
                </a:lnTo>
                <a:lnTo>
                  <a:pt x="667" y="44"/>
                </a:lnTo>
                <a:lnTo>
                  <a:pt x="691" y="55"/>
                </a:lnTo>
                <a:lnTo>
                  <a:pt x="716" y="67"/>
                </a:lnTo>
                <a:lnTo>
                  <a:pt x="737" y="79"/>
                </a:lnTo>
                <a:lnTo>
                  <a:pt x="758" y="93"/>
                </a:lnTo>
                <a:lnTo>
                  <a:pt x="776" y="108"/>
                </a:lnTo>
                <a:lnTo>
                  <a:pt x="792" y="124"/>
                </a:lnTo>
                <a:lnTo>
                  <a:pt x="807" y="140"/>
                </a:lnTo>
                <a:lnTo>
                  <a:pt x="820" y="156"/>
                </a:lnTo>
                <a:lnTo>
                  <a:pt x="829" y="174"/>
                </a:lnTo>
                <a:lnTo>
                  <a:pt x="837" y="191"/>
                </a:lnTo>
                <a:lnTo>
                  <a:pt x="843" y="209"/>
                </a:lnTo>
                <a:lnTo>
                  <a:pt x="846" y="226"/>
                </a:lnTo>
                <a:lnTo>
                  <a:pt x="848" y="245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5"/>
          <p:cNvSpPr/>
          <p:nvPr/>
        </p:nvSpPr>
        <p:spPr>
          <a:xfrm>
            <a:off x="2621757" y="2100263"/>
            <a:ext cx="2345531" cy="1353741"/>
          </a:xfrm>
          <a:custGeom>
            <a:avLst/>
            <a:gdLst/>
            <a:ahLst/>
            <a:cxnLst/>
            <a:rect l="l" t="t" r="r" b="b"/>
            <a:pathLst>
              <a:path w="7877" h="4549" extrusionOk="0">
                <a:moveTo>
                  <a:pt x="0" y="2200"/>
                </a:moveTo>
                <a:lnTo>
                  <a:pt x="3810" y="0"/>
                </a:lnTo>
                <a:lnTo>
                  <a:pt x="7877" y="2349"/>
                </a:lnTo>
                <a:lnTo>
                  <a:pt x="4068" y="4549"/>
                </a:lnTo>
                <a:lnTo>
                  <a:pt x="0" y="220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7" name="Google Shape;427;p35"/>
          <p:cNvCxnSpPr/>
          <p:nvPr/>
        </p:nvCxnSpPr>
        <p:spPr>
          <a:xfrm rot="10800000" flipH="1">
            <a:off x="2621756" y="2100263"/>
            <a:ext cx="1134666" cy="65484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8" name="Google Shape;428;p35"/>
          <p:cNvSpPr/>
          <p:nvPr/>
        </p:nvSpPr>
        <p:spPr>
          <a:xfrm>
            <a:off x="2621756" y="2755107"/>
            <a:ext cx="1210866" cy="750094"/>
          </a:xfrm>
          <a:custGeom>
            <a:avLst/>
            <a:gdLst/>
            <a:ahLst/>
            <a:cxnLst/>
            <a:rect l="l" t="t" r="r" b="b"/>
            <a:pathLst>
              <a:path w="4068" h="2521" extrusionOk="0">
                <a:moveTo>
                  <a:pt x="4068" y="2521"/>
                </a:moveTo>
                <a:lnTo>
                  <a:pt x="0" y="173"/>
                </a:lnTo>
                <a:lnTo>
                  <a:pt x="0" y="0"/>
                </a:lnTo>
                <a:lnTo>
                  <a:pt x="4068" y="2349"/>
                </a:lnTo>
                <a:lnTo>
                  <a:pt x="4068" y="2521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9" name="Google Shape;429;p35"/>
          <p:cNvCxnSpPr/>
          <p:nvPr/>
        </p:nvCxnSpPr>
        <p:spPr>
          <a:xfrm rot="10800000">
            <a:off x="2621756" y="2806303"/>
            <a:ext cx="1210866" cy="6988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35"/>
          <p:cNvCxnSpPr/>
          <p:nvPr/>
        </p:nvCxnSpPr>
        <p:spPr>
          <a:xfrm>
            <a:off x="2621756" y="2755107"/>
            <a:ext cx="1191" cy="511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35"/>
          <p:cNvCxnSpPr/>
          <p:nvPr/>
        </p:nvCxnSpPr>
        <p:spPr>
          <a:xfrm>
            <a:off x="2621756" y="2755107"/>
            <a:ext cx="1210866" cy="6988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2" name="Google Shape;432;p35"/>
          <p:cNvSpPr/>
          <p:nvPr/>
        </p:nvSpPr>
        <p:spPr>
          <a:xfrm>
            <a:off x="3832623" y="2425303"/>
            <a:ext cx="1782365" cy="1079897"/>
          </a:xfrm>
          <a:custGeom>
            <a:avLst/>
            <a:gdLst/>
            <a:ahLst/>
            <a:cxnLst/>
            <a:rect l="l" t="t" r="r" b="b"/>
            <a:pathLst>
              <a:path w="5987" h="3629" extrusionOk="0">
                <a:moveTo>
                  <a:pt x="5987" y="173"/>
                </a:moveTo>
                <a:lnTo>
                  <a:pt x="0" y="3629"/>
                </a:lnTo>
                <a:lnTo>
                  <a:pt x="0" y="3457"/>
                </a:lnTo>
                <a:lnTo>
                  <a:pt x="3809" y="1257"/>
                </a:lnTo>
                <a:lnTo>
                  <a:pt x="3817" y="1257"/>
                </a:lnTo>
                <a:lnTo>
                  <a:pt x="3817" y="1252"/>
                </a:lnTo>
                <a:lnTo>
                  <a:pt x="5987" y="0"/>
                </a:lnTo>
                <a:lnTo>
                  <a:pt x="5987" y="173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3" name="Google Shape;433;p35"/>
          <p:cNvCxnSpPr/>
          <p:nvPr/>
        </p:nvCxnSpPr>
        <p:spPr>
          <a:xfrm flipH="1">
            <a:off x="3832623" y="2476500"/>
            <a:ext cx="1782365" cy="102870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35"/>
          <p:cNvCxnSpPr/>
          <p:nvPr/>
        </p:nvCxnSpPr>
        <p:spPr>
          <a:xfrm>
            <a:off x="3832623" y="3454003"/>
            <a:ext cx="1190" cy="511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35"/>
          <p:cNvCxnSpPr/>
          <p:nvPr/>
        </p:nvCxnSpPr>
        <p:spPr>
          <a:xfrm>
            <a:off x="4967288" y="2799160"/>
            <a:ext cx="2381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35"/>
          <p:cNvCxnSpPr/>
          <p:nvPr/>
        </p:nvCxnSpPr>
        <p:spPr>
          <a:xfrm>
            <a:off x="5614988" y="2425303"/>
            <a:ext cx="1191" cy="511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7" name="Google Shape;437;p35"/>
          <p:cNvSpPr/>
          <p:nvPr/>
        </p:nvSpPr>
        <p:spPr>
          <a:xfrm>
            <a:off x="3756423" y="1339454"/>
            <a:ext cx="2440781" cy="1409700"/>
          </a:xfrm>
          <a:custGeom>
            <a:avLst/>
            <a:gdLst/>
            <a:ahLst/>
            <a:cxnLst/>
            <a:rect l="l" t="t" r="r" b="b"/>
            <a:pathLst>
              <a:path w="8201" h="4735" extrusionOk="0">
                <a:moveTo>
                  <a:pt x="0" y="2382"/>
                </a:moveTo>
                <a:lnTo>
                  <a:pt x="4125" y="0"/>
                </a:lnTo>
                <a:lnTo>
                  <a:pt x="8201" y="2353"/>
                </a:lnTo>
                <a:lnTo>
                  <a:pt x="8188" y="2361"/>
                </a:lnTo>
                <a:lnTo>
                  <a:pt x="4075" y="4735"/>
                </a:lnTo>
                <a:lnTo>
                  <a:pt x="0" y="2382"/>
                </a:lnTo>
                <a:close/>
                <a:moveTo>
                  <a:pt x="3260" y="3257"/>
                </a:moveTo>
                <a:lnTo>
                  <a:pt x="3259" y="3275"/>
                </a:lnTo>
                <a:lnTo>
                  <a:pt x="3256" y="3293"/>
                </a:lnTo>
                <a:lnTo>
                  <a:pt x="3250" y="3311"/>
                </a:lnTo>
                <a:lnTo>
                  <a:pt x="3242" y="3329"/>
                </a:lnTo>
                <a:lnTo>
                  <a:pt x="3233" y="3345"/>
                </a:lnTo>
                <a:lnTo>
                  <a:pt x="3220" y="3362"/>
                </a:lnTo>
                <a:lnTo>
                  <a:pt x="3205" y="3378"/>
                </a:lnTo>
                <a:lnTo>
                  <a:pt x="3189" y="3393"/>
                </a:lnTo>
                <a:lnTo>
                  <a:pt x="3171" y="3408"/>
                </a:lnTo>
                <a:lnTo>
                  <a:pt x="3150" y="3422"/>
                </a:lnTo>
                <a:lnTo>
                  <a:pt x="3128" y="3435"/>
                </a:lnTo>
                <a:lnTo>
                  <a:pt x="3104" y="3447"/>
                </a:lnTo>
                <a:lnTo>
                  <a:pt x="3080" y="3458"/>
                </a:lnTo>
                <a:lnTo>
                  <a:pt x="3054" y="3468"/>
                </a:lnTo>
                <a:lnTo>
                  <a:pt x="3026" y="3476"/>
                </a:lnTo>
                <a:lnTo>
                  <a:pt x="2998" y="3484"/>
                </a:lnTo>
                <a:lnTo>
                  <a:pt x="2968" y="3490"/>
                </a:lnTo>
                <a:lnTo>
                  <a:pt x="2938" y="3495"/>
                </a:lnTo>
                <a:lnTo>
                  <a:pt x="2907" y="3499"/>
                </a:lnTo>
                <a:lnTo>
                  <a:pt x="2876" y="3501"/>
                </a:lnTo>
                <a:lnTo>
                  <a:pt x="2845" y="3502"/>
                </a:lnTo>
                <a:lnTo>
                  <a:pt x="2814" y="3501"/>
                </a:lnTo>
                <a:lnTo>
                  <a:pt x="2782" y="3500"/>
                </a:lnTo>
                <a:lnTo>
                  <a:pt x="2752" y="3497"/>
                </a:lnTo>
                <a:lnTo>
                  <a:pt x="2721" y="3493"/>
                </a:lnTo>
                <a:lnTo>
                  <a:pt x="2691" y="3487"/>
                </a:lnTo>
                <a:lnTo>
                  <a:pt x="2662" y="3480"/>
                </a:lnTo>
                <a:lnTo>
                  <a:pt x="2634" y="3472"/>
                </a:lnTo>
                <a:lnTo>
                  <a:pt x="2607" y="3463"/>
                </a:lnTo>
                <a:lnTo>
                  <a:pt x="2581" y="3453"/>
                </a:lnTo>
                <a:lnTo>
                  <a:pt x="2557" y="3441"/>
                </a:lnTo>
                <a:lnTo>
                  <a:pt x="2535" y="3429"/>
                </a:lnTo>
                <a:lnTo>
                  <a:pt x="2513" y="3415"/>
                </a:lnTo>
                <a:lnTo>
                  <a:pt x="2494" y="3401"/>
                </a:lnTo>
                <a:lnTo>
                  <a:pt x="2477" y="3386"/>
                </a:lnTo>
                <a:lnTo>
                  <a:pt x="2462" y="3370"/>
                </a:lnTo>
                <a:lnTo>
                  <a:pt x="2448" y="3354"/>
                </a:lnTo>
                <a:lnTo>
                  <a:pt x="2436" y="3337"/>
                </a:lnTo>
                <a:lnTo>
                  <a:pt x="2427" y="3320"/>
                </a:lnTo>
                <a:lnTo>
                  <a:pt x="2420" y="3303"/>
                </a:lnTo>
                <a:lnTo>
                  <a:pt x="2416" y="3284"/>
                </a:lnTo>
                <a:lnTo>
                  <a:pt x="2413" y="3266"/>
                </a:lnTo>
                <a:lnTo>
                  <a:pt x="2413" y="3249"/>
                </a:lnTo>
                <a:lnTo>
                  <a:pt x="2416" y="3230"/>
                </a:lnTo>
                <a:lnTo>
                  <a:pt x="2420" y="3212"/>
                </a:lnTo>
                <a:lnTo>
                  <a:pt x="2427" y="3195"/>
                </a:lnTo>
                <a:lnTo>
                  <a:pt x="2436" y="3177"/>
                </a:lnTo>
                <a:lnTo>
                  <a:pt x="2448" y="3160"/>
                </a:lnTo>
                <a:lnTo>
                  <a:pt x="2462" y="3144"/>
                </a:lnTo>
                <a:lnTo>
                  <a:pt x="2477" y="3128"/>
                </a:lnTo>
                <a:lnTo>
                  <a:pt x="2494" y="3113"/>
                </a:lnTo>
                <a:lnTo>
                  <a:pt x="2513" y="3099"/>
                </a:lnTo>
                <a:lnTo>
                  <a:pt x="2535" y="3086"/>
                </a:lnTo>
                <a:lnTo>
                  <a:pt x="2557" y="3073"/>
                </a:lnTo>
                <a:lnTo>
                  <a:pt x="2581" y="3062"/>
                </a:lnTo>
                <a:lnTo>
                  <a:pt x="2607" y="3051"/>
                </a:lnTo>
                <a:lnTo>
                  <a:pt x="2634" y="3042"/>
                </a:lnTo>
                <a:lnTo>
                  <a:pt x="2662" y="3034"/>
                </a:lnTo>
                <a:lnTo>
                  <a:pt x="2691" y="3027"/>
                </a:lnTo>
                <a:lnTo>
                  <a:pt x="2721" y="3021"/>
                </a:lnTo>
                <a:lnTo>
                  <a:pt x="2752" y="3018"/>
                </a:lnTo>
                <a:lnTo>
                  <a:pt x="2782" y="3014"/>
                </a:lnTo>
                <a:lnTo>
                  <a:pt x="2814" y="3013"/>
                </a:lnTo>
                <a:lnTo>
                  <a:pt x="2845" y="3012"/>
                </a:lnTo>
                <a:lnTo>
                  <a:pt x="2876" y="3013"/>
                </a:lnTo>
                <a:lnTo>
                  <a:pt x="2907" y="3016"/>
                </a:lnTo>
                <a:lnTo>
                  <a:pt x="2938" y="3019"/>
                </a:lnTo>
                <a:lnTo>
                  <a:pt x="2968" y="3025"/>
                </a:lnTo>
                <a:lnTo>
                  <a:pt x="2998" y="3031"/>
                </a:lnTo>
                <a:lnTo>
                  <a:pt x="3026" y="3039"/>
                </a:lnTo>
                <a:lnTo>
                  <a:pt x="3054" y="3047"/>
                </a:lnTo>
                <a:lnTo>
                  <a:pt x="3080" y="3057"/>
                </a:lnTo>
                <a:lnTo>
                  <a:pt x="3104" y="3067"/>
                </a:lnTo>
                <a:lnTo>
                  <a:pt x="3128" y="3080"/>
                </a:lnTo>
                <a:lnTo>
                  <a:pt x="3150" y="3093"/>
                </a:lnTo>
                <a:lnTo>
                  <a:pt x="3171" y="3106"/>
                </a:lnTo>
                <a:lnTo>
                  <a:pt x="3189" y="3121"/>
                </a:lnTo>
                <a:lnTo>
                  <a:pt x="3205" y="3136"/>
                </a:lnTo>
                <a:lnTo>
                  <a:pt x="3220" y="3152"/>
                </a:lnTo>
                <a:lnTo>
                  <a:pt x="3233" y="3168"/>
                </a:lnTo>
                <a:lnTo>
                  <a:pt x="3242" y="3186"/>
                </a:lnTo>
                <a:lnTo>
                  <a:pt x="3250" y="3204"/>
                </a:lnTo>
                <a:lnTo>
                  <a:pt x="3256" y="3221"/>
                </a:lnTo>
                <a:lnTo>
                  <a:pt x="3259" y="3239"/>
                </a:lnTo>
                <a:lnTo>
                  <a:pt x="3260" y="3257"/>
                </a:lnTo>
                <a:close/>
                <a:moveTo>
                  <a:pt x="4271" y="2683"/>
                </a:moveTo>
                <a:lnTo>
                  <a:pt x="4269" y="2701"/>
                </a:lnTo>
                <a:lnTo>
                  <a:pt x="4266" y="2718"/>
                </a:lnTo>
                <a:lnTo>
                  <a:pt x="4260" y="2737"/>
                </a:lnTo>
                <a:lnTo>
                  <a:pt x="4252" y="2754"/>
                </a:lnTo>
                <a:lnTo>
                  <a:pt x="4243" y="2771"/>
                </a:lnTo>
                <a:lnTo>
                  <a:pt x="4230" y="2788"/>
                </a:lnTo>
                <a:lnTo>
                  <a:pt x="4215" y="2804"/>
                </a:lnTo>
                <a:lnTo>
                  <a:pt x="4199" y="2819"/>
                </a:lnTo>
                <a:lnTo>
                  <a:pt x="4181" y="2834"/>
                </a:lnTo>
                <a:lnTo>
                  <a:pt x="4160" y="2848"/>
                </a:lnTo>
                <a:lnTo>
                  <a:pt x="4139" y="2861"/>
                </a:lnTo>
                <a:lnTo>
                  <a:pt x="4114" y="2872"/>
                </a:lnTo>
                <a:lnTo>
                  <a:pt x="4090" y="2884"/>
                </a:lnTo>
                <a:lnTo>
                  <a:pt x="4064" y="2893"/>
                </a:lnTo>
                <a:lnTo>
                  <a:pt x="4036" y="2902"/>
                </a:lnTo>
                <a:lnTo>
                  <a:pt x="4008" y="2909"/>
                </a:lnTo>
                <a:lnTo>
                  <a:pt x="3978" y="2916"/>
                </a:lnTo>
                <a:lnTo>
                  <a:pt x="3948" y="2920"/>
                </a:lnTo>
                <a:lnTo>
                  <a:pt x="3917" y="2924"/>
                </a:lnTo>
                <a:lnTo>
                  <a:pt x="3886" y="2926"/>
                </a:lnTo>
                <a:lnTo>
                  <a:pt x="3855" y="2927"/>
                </a:lnTo>
                <a:lnTo>
                  <a:pt x="3824" y="2927"/>
                </a:lnTo>
                <a:lnTo>
                  <a:pt x="3792" y="2926"/>
                </a:lnTo>
                <a:lnTo>
                  <a:pt x="3762" y="2923"/>
                </a:lnTo>
                <a:lnTo>
                  <a:pt x="3731" y="2918"/>
                </a:lnTo>
                <a:lnTo>
                  <a:pt x="3701" y="2912"/>
                </a:lnTo>
                <a:lnTo>
                  <a:pt x="3673" y="2905"/>
                </a:lnTo>
                <a:lnTo>
                  <a:pt x="3644" y="2897"/>
                </a:lnTo>
                <a:lnTo>
                  <a:pt x="3617" y="2888"/>
                </a:lnTo>
                <a:lnTo>
                  <a:pt x="3592" y="2878"/>
                </a:lnTo>
                <a:lnTo>
                  <a:pt x="3567" y="2866"/>
                </a:lnTo>
                <a:lnTo>
                  <a:pt x="3545" y="2854"/>
                </a:lnTo>
                <a:lnTo>
                  <a:pt x="3523" y="2841"/>
                </a:lnTo>
                <a:lnTo>
                  <a:pt x="3504" y="2826"/>
                </a:lnTo>
                <a:lnTo>
                  <a:pt x="3487" y="2811"/>
                </a:lnTo>
                <a:lnTo>
                  <a:pt x="3472" y="2796"/>
                </a:lnTo>
                <a:lnTo>
                  <a:pt x="3458" y="2779"/>
                </a:lnTo>
                <a:lnTo>
                  <a:pt x="3446" y="2763"/>
                </a:lnTo>
                <a:lnTo>
                  <a:pt x="3437" y="2746"/>
                </a:lnTo>
                <a:lnTo>
                  <a:pt x="3430" y="2728"/>
                </a:lnTo>
                <a:lnTo>
                  <a:pt x="3426" y="2710"/>
                </a:lnTo>
                <a:lnTo>
                  <a:pt x="3423" y="2692"/>
                </a:lnTo>
                <a:lnTo>
                  <a:pt x="3423" y="2674"/>
                </a:lnTo>
                <a:lnTo>
                  <a:pt x="3426" y="2655"/>
                </a:lnTo>
                <a:lnTo>
                  <a:pt x="3430" y="2638"/>
                </a:lnTo>
                <a:lnTo>
                  <a:pt x="3437" y="2621"/>
                </a:lnTo>
                <a:lnTo>
                  <a:pt x="3446" y="2602"/>
                </a:lnTo>
                <a:lnTo>
                  <a:pt x="3458" y="2586"/>
                </a:lnTo>
                <a:lnTo>
                  <a:pt x="3472" y="2569"/>
                </a:lnTo>
                <a:lnTo>
                  <a:pt x="3487" y="2554"/>
                </a:lnTo>
                <a:lnTo>
                  <a:pt x="3504" y="2539"/>
                </a:lnTo>
                <a:lnTo>
                  <a:pt x="3523" y="2524"/>
                </a:lnTo>
                <a:lnTo>
                  <a:pt x="3545" y="2512"/>
                </a:lnTo>
                <a:lnTo>
                  <a:pt x="3567" y="2499"/>
                </a:lnTo>
                <a:lnTo>
                  <a:pt x="3592" y="2488"/>
                </a:lnTo>
                <a:lnTo>
                  <a:pt x="3617" y="2477"/>
                </a:lnTo>
                <a:lnTo>
                  <a:pt x="3644" y="2468"/>
                </a:lnTo>
                <a:lnTo>
                  <a:pt x="3673" y="2460"/>
                </a:lnTo>
                <a:lnTo>
                  <a:pt x="3701" y="2453"/>
                </a:lnTo>
                <a:lnTo>
                  <a:pt x="3731" y="2447"/>
                </a:lnTo>
                <a:lnTo>
                  <a:pt x="3762" y="2443"/>
                </a:lnTo>
                <a:lnTo>
                  <a:pt x="3792" y="2441"/>
                </a:lnTo>
                <a:lnTo>
                  <a:pt x="3824" y="2438"/>
                </a:lnTo>
                <a:lnTo>
                  <a:pt x="3855" y="2438"/>
                </a:lnTo>
                <a:lnTo>
                  <a:pt x="3886" y="2439"/>
                </a:lnTo>
                <a:lnTo>
                  <a:pt x="3917" y="2442"/>
                </a:lnTo>
                <a:lnTo>
                  <a:pt x="3948" y="2445"/>
                </a:lnTo>
                <a:lnTo>
                  <a:pt x="3978" y="2450"/>
                </a:lnTo>
                <a:lnTo>
                  <a:pt x="4008" y="2457"/>
                </a:lnTo>
                <a:lnTo>
                  <a:pt x="4036" y="2464"/>
                </a:lnTo>
                <a:lnTo>
                  <a:pt x="4064" y="2473"/>
                </a:lnTo>
                <a:lnTo>
                  <a:pt x="4090" y="2482"/>
                </a:lnTo>
                <a:lnTo>
                  <a:pt x="4114" y="2493"/>
                </a:lnTo>
                <a:lnTo>
                  <a:pt x="4139" y="2505"/>
                </a:lnTo>
                <a:lnTo>
                  <a:pt x="4160" y="2517"/>
                </a:lnTo>
                <a:lnTo>
                  <a:pt x="4181" y="2531"/>
                </a:lnTo>
                <a:lnTo>
                  <a:pt x="4199" y="2546"/>
                </a:lnTo>
                <a:lnTo>
                  <a:pt x="4215" y="2562"/>
                </a:lnTo>
                <a:lnTo>
                  <a:pt x="4230" y="2578"/>
                </a:lnTo>
                <a:lnTo>
                  <a:pt x="4243" y="2594"/>
                </a:lnTo>
                <a:lnTo>
                  <a:pt x="4252" y="2612"/>
                </a:lnTo>
                <a:lnTo>
                  <a:pt x="4260" y="2629"/>
                </a:lnTo>
                <a:lnTo>
                  <a:pt x="4266" y="2647"/>
                </a:lnTo>
                <a:lnTo>
                  <a:pt x="4269" y="2664"/>
                </a:lnTo>
                <a:lnTo>
                  <a:pt x="4271" y="2683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8" name="Google Shape;438;p35"/>
          <p:cNvCxnSpPr/>
          <p:nvPr/>
        </p:nvCxnSpPr>
        <p:spPr>
          <a:xfrm rot="10800000" flipH="1">
            <a:off x="3756422" y="1339453"/>
            <a:ext cx="1227534" cy="7096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35"/>
          <p:cNvCxnSpPr/>
          <p:nvPr/>
        </p:nvCxnSpPr>
        <p:spPr>
          <a:xfrm>
            <a:off x="4983957" y="1339454"/>
            <a:ext cx="1213247" cy="70127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0" name="Google Shape;440;p35"/>
          <p:cNvCxnSpPr/>
          <p:nvPr/>
        </p:nvCxnSpPr>
        <p:spPr>
          <a:xfrm rot="10800000" flipH="1">
            <a:off x="6193632" y="2040732"/>
            <a:ext cx="3572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Google Shape;441;p35"/>
          <p:cNvSpPr/>
          <p:nvPr/>
        </p:nvSpPr>
        <p:spPr>
          <a:xfrm>
            <a:off x="4474369" y="2235994"/>
            <a:ext cx="252413" cy="146447"/>
          </a:xfrm>
          <a:custGeom>
            <a:avLst/>
            <a:gdLst/>
            <a:ahLst/>
            <a:cxnLst/>
            <a:rect l="l" t="t" r="r" b="b"/>
            <a:pathLst>
              <a:path w="847" h="490" extrusionOk="0">
                <a:moveTo>
                  <a:pt x="847" y="245"/>
                </a:moveTo>
                <a:lnTo>
                  <a:pt x="846" y="263"/>
                </a:lnTo>
                <a:lnTo>
                  <a:pt x="843" y="281"/>
                </a:lnTo>
                <a:lnTo>
                  <a:pt x="837" y="299"/>
                </a:lnTo>
                <a:lnTo>
                  <a:pt x="829" y="317"/>
                </a:lnTo>
                <a:lnTo>
                  <a:pt x="820" y="333"/>
                </a:lnTo>
                <a:lnTo>
                  <a:pt x="807" y="350"/>
                </a:lnTo>
                <a:lnTo>
                  <a:pt x="792" y="366"/>
                </a:lnTo>
                <a:lnTo>
                  <a:pt x="776" y="381"/>
                </a:lnTo>
                <a:lnTo>
                  <a:pt x="758" y="396"/>
                </a:lnTo>
                <a:lnTo>
                  <a:pt x="737" y="410"/>
                </a:lnTo>
                <a:lnTo>
                  <a:pt x="715" y="423"/>
                </a:lnTo>
                <a:lnTo>
                  <a:pt x="691" y="435"/>
                </a:lnTo>
                <a:lnTo>
                  <a:pt x="667" y="446"/>
                </a:lnTo>
                <a:lnTo>
                  <a:pt x="641" y="456"/>
                </a:lnTo>
                <a:lnTo>
                  <a:pt x="613" y="464"/>
                </a:lnTo>
                <a:lnTo>
                  <a:pt x="585" y="472"/>
                </a:lnTo>
                <a:lnTo>
                  <a:pt x="555" y="478"/>
                </a:lnTo>
                <a:lnTo>
                  <a:pt x="525" y="483"/>
                </a:lnTo>
                <a:lnTo>
                  <a:pt x="494" y="487"/>
                </a:lnTo>
                <a:lnTo>
                  <a:pt x="463" y="489"/>
                </a:lnTo>
                <a:lnTo>
                  <a:pt x="432" y="490"/>
                </a:lnTo>
                <a:lnTo>
                  <a:pt x="401" y="489"/>
                </a:lnTo>
                <a:lnTo>
                  <a:pt x="369" y="488"/>
                </a:lnTo>
                <a:lnTo>
                  <a:pt x="339" y="485"/>
                </a:lnTo>
                <a:lnTo>
                  <a:pt x="308" y="481"/>
                </a:lnTo>
                <a:lnTo>
                  <a:pt x="278" y="475"/>
                </a:lnTo>
                <a:lnTo>
                  <a:pt x="249" y="468"/>
                </a:lnTo>
                <a:lnTo>
                  <a:pt x="221" y="460"/>
                </a:lnTo>
                <a:lnTo>
                  <a:pt x="194" y="451"/>
                </a:lnTo>
                <a:lnTo>
                  <a:pt x="168" y="441"/>
                </a:lnTo>
                <a:lnTo>
                  <a:pt x="144" y="429"/>
                </a:lnTo>
                <a:lnTo>
                  <a:pt x="122" y="417"/>
                </a:lnTo>
                <a:lnTo>
                  <a:pt x="100" y="403"/>
                </a:lnTo>
                <a:lnTo>
                  <a:pt x="81" y="389"/>
                </a:lnTo>
                <a:lnTo>
                  <a:pt x="64" y="374"/>
                </a:lnTo>
                <a:lnTo>
                  <a:pt x="49" y="358"/>
                </a:lnTo>
                <a:lnTo>
                  <a:pt x="35" y="342"/>
                </a:lnTo>
                <a:lnTo>
                  <a:pt x="23" y="325"/>
                </a:lnTo>
                <a:lnTo>
                  <a:pt x="14" y="308"/>
                </a:lnTo>
                <a:lnTo>
                  <a:pt x="7" y="291"/>
                </a:lnTo>
                <a:lnTo>
                  <a:pt x="3" y="272"/>
                </a:lnTo>
                <a:lnTo>
                  <a:pt x="0" y="254"/>
                </a:lnTo>
                <a:lnTo>
                  <a:pt x="0" y="237"/>
                </a:lnTo>
                <a:lnTo>
                  <a:pt x="3" y="218"/>
                </a:lnTo>
                <a:lnTo>
                  <a:pt x="7" y="200"/>
                </a:lnTo>
                <a:lnTo>
                  <a:pt x="14" y="183"/>
                </a:lnTo>
                <a:lnTo>
                  <a:pt x="23" y="165"/>
                </a:lnTo>
                <a:lnTo>
                  <a:pt x="35" y="148"/>
                </a:lnTo>
                <a:lnTo>
                  <a:pt x="49" y="132"/>
                </a:lnTo>
                <a:lnTo>
                  <a:pt x="64" y="116"/>
                </a:lnTo>
                <a:lnTo>
                  <a:pt x="81" y="101"/>
                </a:lnTo>
                <a:lnTo>
                  <a:pt x="100" y="87"/>
                </a:lnTo>
                <a:lnTo>
                  <a:pt x="122" y="74"/>
                </a:lnTo>
                <a:lnTo>
                  <a:pt x="144" y="61"/>
                </a:lnTo>
                <a:lnTo>
                  <a:pt x="168" y="50"/>
                </a:lnTo>
                <a:lnTo>
                  <a:pt x="194" y="39"/>
                </a:lnTo>
                <a:lnTo>
                  <a:pt x="221" y="30"/>
                </a:lnTo>
                <a:lnTo>
                  <a:pt x="249" y="22"/>
                </a:lnTo>
                <a:lnTo>
                  <a:pt x="278" y="15"/>
                </a:lnTo>
                <a:lnTo>
                  <a:pt x="308" y="9"/>
                </a:lnTo>
                <a:lnTo>
                  <a:pt x="339" y="6"/>
                </a:lnTo>
                <a:lnTo>
                  <a:pt x="369" y="2"/>
                </a:lnTo>
                <a:lnTo>
                  <a:pt x="401" y="1"/>
                </a:lnTo>
                <a:lnTo>
                  <a:pt x="432" y="0"/>
                </a:lnTo>
                <a:lnTo>
                  <a:pt x="463" y="1"/>
                </a:lnTo>
                <a:lnTo>
                  <a:pt x="494" y="4"/>
                </a:lnTo>
                <a:lnTo>
                  <a:pt x="525" y="7"/>
                </a:lnTo>
                <a:lnTo>
                  <a:pt x="555" y="13"/>
                </a:lnTo>
                <a:lnTo>
                  <a:pt x="585" y="19"/>
                </a:lnTo>
                <a:lnTo>
                  <a:pt x="613" y="27"/>
                </a:lnTo>
                <a:lnTo>
                  <a:pt x="641" y="35"/>
                </a:lnTo>
                <a:lnTo>
                  <a:pt x="667" y="45"/>
                </a:lnTo>
                <a:lnTo>
                  <a:pt x="691" y="55"/>
                </a:lnTo>
                <a:lnTo>
                  <a:pt x="715" y="68"/>
                </a:lnTo>
                <a:lnTo>
                  <a:pt x="737" y="81"/>
                </a:lnTo>
                <a:lnTo>
                  <a:pt x="758" y="94"/>
                </a:lnTo>
                <a:lnTo>
                  <a:pt x="776" y="109"/>
                </a:lnTo>
                <a:lnTo>
                  <a:pt x="792" y="124"/>
                </a:lnTo>
                <a:lnTo>
                  <a:pt x="807" y="140"/>
                </a:lnTo>
                <a:lnTo>
                  <a:pt x="820" y="156"/>
                </a:lnTo>
                <a:lnTo>
                  <a:pt x="829" y="174"/>
                </a:lnTo>
                <a:lnTo>
                  <a:pt x="837" y="192"/>
                </a:lnTo>
                <a:lnTo>
                  <a:pt x="843" y="209"/>
                </a:lnTo>
                <a:lnTo>
                  <a:pt x="846" y="227"/>
                </a:lnTo>
                <a:lnTo>
                  <a:pt x="847" y="2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5"/>
          <p:cNvSpPr/>
          <p:nvPr/>
        </p:nvSpPr>
        <p:spPr>
          <a:xfrm>
            <a:off x="4775597" y="2065735"/>
            <a:ext cx="252413" cy="145256"/>
          </a:xfrm>
          <a:custGeom>
            <a:avLst/>
            <a:gdLst/>
            <a:ahLst/>
            <a:cxnLst/>
            <a:rect l="l" t="t" r="r" b="b"/>
            <a:pathLst>
              <a:path w="848" h="489" extrusionOk="0">
                <a:moveTo>
                  <a:pt x="848" y="245"/>
                </a:moveTo>
                <a:lnTo>
                  <a:pt x="846" y="263"/>
                </a:lnTo>
                <a:lnTo>
                  <a:pt x="843" y="280"/>
                </a:lnTo>
                <a:lnTo>
                  <a:pt x="837" y="299"/>
                </a:lnTo>
                <a:lnTo>
                  <a:pt x="829" y="316"/>
                </a:lnTo>
                <a:lnTo>
                  <a:pt x="820" y="333"/>
                </a:lnTo>
                <a:lnTo>
                  <a:pt x="807" y="350"/>
                </a:lnTo>
                <a:lnTo>
                  <a:pt x="792" y="366"/>
                </a:lnTo>
                <a:lnTo>
                  <a:pt x="776" y="381"/>
                </a:lnTo>
                <a:lnTo>
                  <a:pt x="758" y="396"/>
                </a:lnTo>
                <a:lnTo>
                  <a:pt x="737" y="410"/>
                </a:lnTo>
                <a:lnTo>
                  <a:pt x="716" y="423"/>
                </a:lnTo>
                <a:lnTo>
                  <a:pt x="691" y="434"/>
                </a:lnTo>
                <a:lnTo>
                  <a:pt x="667" y="446"/>
                </a:lnTo>
                <a:lnTo>
                  <a:pt x="641" y="455"/>
                </a:lnTo>
                <a:lnTo>
                  <a:pt x="613" y="464"/>
                </a:lnTo>
                <a:lnTo>
                  <a:pt x="585" y="471"/>
                </a:lnTo>
                <a:lnTo>
                  <a:pt x="555" y="478"/>
                </a:lnTo>
                <a:lnTo>
                  <a:pt x="525" y="482"/>
                </a:lnTo>
                <a:lnTo>
                  <a:pt x="494" y="486"/>
                </a:lnTo>
                <a:lnTo>
                  <a:pt x="463" y="488"/>
                </a:lnTo>
                <a:lnTo>
                  <a:pt x="432" y="489"/>
                </a:lnTo>
                <a:lnTo>
                  <a:pt x="401" y="489"/>
                </a:lnTo>
                <a:lnTo>
                  <a:pt x="369" y="488"/>
                </a:lnTo>
                <a:lnTo>
                  <a:pt x="339" y="485"/>
                </a:lnTo>
                <a:lnTo>
                  <a:pt x="308" y="480"/>
                </a:lnTo>
                <a:lnTo>
                  <a:pt x="278" y="474"/>
                </a:lnTo>
                <a:lnTo>
                  <a:pt x="250" y="467"/>
                </a:lnTo>
                <a:lnTo>
                  <a:pt x="221" y="459"/>
                </a:lnTo>
                <a:lnTo>
                  <a:pt x="194" y="450"/>
                </a:lnTo>
                <a:lnTo>
                  <a:pt x="169" y="440"/>
                </a:lnTo>
                <a:lnTo>
                  <a:pt x="144" y="428"/>
                </a:lnTo>
                <a:lnTo>
                  <a:pt x="122" y="416"/>
                </a:lnTo>
                <a:lnTo>
                  <a:pt x="100" y="403"/>
                </a:lnTo>
                <a:lnTo>
                  <a:pt x="81" y="388"/>
                </a:lnTo>
                <a:lnTo>
                  <a:pt x="64" y="373"/>
                </a:lnTo>
                <a:lnTo>
                  <a:pt x="49" y="358"/>
                </a:lnTo>
                <a:lnTo>
                  <a:pt x="35" y="341"/>
                </a:lnTo>
                <a:lnTo>
                  <a:pt x="23" y="325"/>
                </a:lnTo>
                <a:lnTo>
                  <a:pt x="14" y="308"/>
                </a:lnTo>
                <a:lnTo>
                  <a:pt x="7" y="290"/>
                </a:lnTo>
                <a:lnTo>
                  <a:pt x="3" y="272"/>
                </a:lnTo>
                <a:lnTo>
                  <a:pt x="0" y="254"/>
                </a:lnTo>
                <a:lnTo>
                  <a:pt x="0" y="236"/>
                </a:lnTo>
                <a:lnTo>
                  <a:pt x="3" y="217"/>
                </a:lnTo>
                <a:lnTo>
                  <a:pt x="7" y="200"/>
                </a:lnTo>
                <a:lnTo>
                  <a:pt x="14" y="183"/>
                </a:lnTo>
                <a:lnTo>
                  <a:pt x="23" y="164"/>
                </a:lnTo>
                <a:lnTo>
                  <a:pt x="35" y="148"/>
                </a:lnTo>
                <a:lnTo>
                  <a:pt x="49" y="131"/>
                </a:lnTo>
                <a:lnTo>
                  <a:pt x="64" y="116"/>
                </a:lnTo>
                <a:lnTo>
                  <a:pt x="81" y="101"/>
                </a:lnTo>
                <a:lnTo>
                  <a:pt x="100" y="86"/>
                </a:lnTo>
                <a:lnTo>
                  <a:pt x="122" y="74"/>
                </a:lnTo>
                <a:lnTo>
                  <a:pt x="144" y="61"/>
                </a:lnTo>
                <a:lnTo>
                  <a:pt x="169" y="50"/>
                </a:lnTo>
                <a:lnTo>
                  <a:pt x="194" y="39"/>
                </a:lnTo>
                <a:lnTo>
                  <a:pt x="221" y="30"/>
                </a:lnTo>
                <a:lnTo>
                  <a:pt x="250" y="22"/>
                </a:lnTo>
                <a:lnTo>
                  <a:pt x="278" y="15"/>
                </a:lnTo>
                <a:lnTo>
                  <a:pt x="308" y="9"/>
                </a:lnTo>
                <a:lnTo>
                  <a:pt x="339" y="5"/>
                </a:lnTo>
                <a:lnTo>
                  <a:pt x="369" y="3"/>
                </a:lnTo>
                <a:lnTo>
                  <a:pt x="401" y="0"/>
                </a:lnTo>
                <a:lnTo>
                  <a:pt x="432" y="0"/>
                </a:lnTo>
                <a:lnTo>
                  <a:pt x="463" y="1"/>
                </a:lnTo>
                <a:lnTo>
                  <a:pt x="494" y="4"/>
                </a:lnTo>
                <a:lnTo>
                  <a:pt x="525" y="7"/>
                </a:lnTo>
                <a:lnTo>
                  <a:pt x="555" y="12"/>
                </a:lnTo>
                <a:lnTo>
                  <a:pt x="585" y="19"/>
                </a:lnTo>
                <a:lnTo>
                  <a:pt x="613" y="26"/>
                </a:lnTo>
                <a:lnTo>
                  <a:pt x="641" y="35"/>
                </a:lnTo>
                <a:lnTo>
                  <a:pt x="667" y="44"/>
                </a:lnTo>
                <a:lnTo>
                  <a:pt x="691" y="55"/>
                </a:lnTo>
                <a:lnTo>
                  <a:pt x="716" y="67"/>
                </a:lnTo>
                <a:lnTo>
                  <a:pt x="737" y="79"/>
                </a:lnTo>
                <a:lnTo>
                  <a:pt x="758" y="93"/>
                </a:lnTo>
                <a:lnTo>
                  <a:pt x="776" y="108"/>
                </a:lnTo>
                <a:lnTo>
                  <a:pt x="792" y="124"/>
                </a:lnTo>
                <a:lnTo>
                  <a:pt x="807" y="140"/>
                </a:lnTo>
                <a:lnTo>
                  <a:pt x="820" y="156"/>
                </a:lnTo>
                <a:lnTo>
                  <a:pt x="829" y="174"/>
                </a:lnTo>
                <a:lnTo>
                  <a:pt x="837" y="191"/>
                </a:lnTo>
                <a:lnTo>
                  <a:pt x="843" y="209"/>
                </a:lnTo>
                <a:lnTo>
                  <a:pt x="846" y="226"/>
                </a:lnTo>
                <a:lnTo>
                  <a:pt x="848" y="2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35"/>
          <p:cNvSpPr/>
          <p:nvPr/>
        </p:nvSpPr>
        <p:spPr>
          <a:xfrm>
            <a:off x="3756422" y="2049066"/>
            <a:ext cx="1213247" cy="750094"/>
          </a:xfrm>
          <a:custGeom>
            <a:avLst/>
            <a:gdLst/>
            <a:ahLst/>
            <a:cxnLst/>
            <a:rect l="l" t="t" r="r" b="b"/>
            <a:pathLst>
              <a:path w="4075" h="2522" extrusionOk="0">
                <a:moveTo>
                  <a:pt x="0" y="0"/>
                </a:moveTo>
                <a:lnTo>
                  <a:pt x="4075" y="2353"/>
                </a:lnTo>
                <a:lnTo>
                  <a:pt x="4075" y="2517"/>
                </a:lnTo>
                <a:lnTo>
                  <a:pt x="4067" y="2522"/>
                </a:lnTo>
                <a:lnTo>
                  <a:pt x="0" y="173"/>
                </a:lnTo>
                <a:lnTo>
                  <a:pt x="0" y="0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4" name="Google Shape;444;p35"/>
          <p:cNvCxnSpPr/>
          <p:nvPr/>
        </p:nvCxnSpPr>
        <p:spPr>
          <a:xfrm>
            <a:off x="3756422" y="2049066"/>
            <a:ext cx="1213247" cy="70008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5" name="Google Shape;445;p35"/>
          <p:cNvCxnSpPr/>
          <p:nvPr/>
        </p:nvCxnSpPr>
        <p:spPr>
          <a:xfrm>
            <a:off x="3756423" y="2100263"/>
            <a:ext cx="1210865" cy="6988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6" name="Google Shape;446;p35"/>
          <p:cNvCxnSpPr/>
          <p:nvPr/>
        </p:nvCxnSpPr>
        <p:spPr>
          <a:xfrm rot="10800000" flipH="1">
            <a:off x="3756423" y="2049066"/>
            <a:ext cx="1190" cy="511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7" name="Google Shape;447;p35"/>
          <p:cNvSpPr/>
          <p:nvPr/>
        </p:nvSpPr>
        <p:spPr>
          <a:xfrm>
            <a:off x="4969669" y="2043113"/>
            <a:ext cx="1223963" cy="754856"/>
          </a:xfrm>
          <a:custGeom>
            <a:avLst/>
            <a:gdLst/>
            <a:ahLst/>
            <a:cxnLst/>
            <a:rect l="l" t="t" r="r" b="b"/>
            <a:pathLst>
              <a:path w="4113" h="2538" extrusionOk="0">
                <a:moveTo>
                  <a:pt x="0" y="2538"/>
                </a:moveTo>
                <a:lnTo>
                  <a:pt x="2170" y="1286"/>
                </a:lnTo>
                <a:lnTo>
                  <a:pt x="4113" y="165"/>
                </a:lnTo>
                <a:lnTo>
                  <a:pt x="4113" y="0"/>
                </a:lnTo>
                <a:lnTo>
                  <a:pt x="0" y="2374"/>
                </a:lnTo>
                <a:lnTo>
                  <a:pt x="0" y="2538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8" name="Google Shape;448;p35"/>
          <p:cNvCxnSpPr/>
          <p:nvPr/>
        </p:nvCxnSpPr>
        <p:spPr>
          <a:xfrm rot="10800000" flipH="1">
            <a:off x="3832623" y="2425304"/>
            <a:ext cx="1782365" cy="102870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35"/>
          <p:cNvCxnSpPr/>
          <p:nvPr/>
        </p:nvCxnSpPr>
        <p:spPr>
          <a:xfrm rot="10800000" flipH="1">
            <a:off x="5614988" y="2091929"/>
            <a:ext cx="578644" cy="3333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35"/>
          <p:cNvCxnSpPr/>
          <p:nvPr/>
        </p:nvCxnSpPr>
        <p:spPr>
          <a:xfrm rot="10800000" flipH="1">
            <a:off x="6193631" y="2043113"/>
            <a:ext cx="1191" cy="4881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35"/>
          <p:cNvCxnSpPr/>
          <p:nvPr/>
        </p:nvCxnSpPr>
        <p:spPr>
          <a:xfrm rot="10800000" flipH="1">
            <a:off x="4969669" y="2043113"/>
            <a:ext cx="1223963" cy="70604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35"/>
          <p:cNvCxnSpPr/>
          <p:nvPr/>
        </p:nvCxnSpPr>
        <p:spPr>
          <a:xfrm rot="10800000" flipH="1">
            <a:off x="4969669" y="2749154"/>
            <a:ext cx="1191" cy="5000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p35"/>
          <p:cNvCxnSpPr/>
          <p:nvPr/>
        </p:nvCxnSpPr>
        <p:spPr>
          <a:xfrm flipH="1">
            <a:off x="5637610" y="3948113"/>
            <a:ext cx="532209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35"/>
          <p:cNvSpPr/>
          <p:nvPr/>
        </p:nvSpPr>
        <p:spPr>
          <a:xfrm>
            <a:off x="4568429" y="3780235"/>
            <a:ext cx="167878" cy="167878"/>
          </a:xfrm>
          <a:custGeom>
            <a:avLst/>
            <a:gdLst/>
            <a:ahLst/>
            <a:cxnLst/>
            <a:rect l="l" t="t" r="r" b="b"/>
            <a:pathLst>
              <a:path w="564" h="563" extrusionOk="0">
                <a:moveTo>
                  <a:pt x="318" y="16"/>
                </a:moveTo>
                <a:lnTo>
                  <a:pt x="315" y="55"/>
                </a:lnTo>
                <a:lnTo>
                  <a:pt x="317" y="94"/>
                </a:lnTo>
                <a:lnTo>
                  <a:pt x="320" y="133"/>
                </a:lnTo>
                <a:lnTo>
                  <a:pt x="326" y="172"/>
                </a:lnTo>
                <a:lnTo>
                  <a:pt x="334" y="210"/>
                </a:lnTo>
                <a:lnTo>
                  <a:pt x="344" y="248"/>
                </a:lnTo>
                <a:lnTo>
                  <a:pt x="357" y="285"/>
                </a:lnTo>
                <a:lnTo>
                  <a:pt x="372" y="322"/>
                </a:lnTo>
                <a:lnTo>
                  <a:pt x="389" y="356"/>
                </a:lnTo>
                <a:lnTo>
                  <a:pt x="408" y="390"/>
                </a:lnTo>
                <a:lnTo>
                  <a:pt x="430" y="423"/>
                </a:lnTo>
                <a:lnTo>
                  <a:pt x="453" y="454"/>
                </a:lnTo>
                <a:lnTo>
                  <a:pt x="478" y="483"/>
                </a:lnTo>
                <a:lnTo>
                  <a:pt x="506" y="512"/>
                </a:lnTo>
                <a:lnTo>
                  <a:pt x="535" y="539"/>
                </a:lnTo>
                <a:lnTo>
                  <a:pt x="564" y="563"/>
                </a:lnTo>
                <a:lnTo>
                  <a:pt x="0" y="563"/>
                </a:lnTo>
                <a:lnTo>
                  <a:pt x="0" y="0"/>
                </a:lnTo>
                <a:lnTo>
                  <a:pt x="358" y="0"/>
                </a:lnTo>
                <a:lnTo>
                  <a:pt x="318" y="16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5" name="Google Shape;455;p35"/>
          <p:cNvCxnSpPr/>
          <p:nvPr/>
        </p:nvCxnSpPr>
        <p:spPr>
          <a:xfrm rot="10800000" flipH="1">
            <a:off x="4568429" y="3780235"/>
            <a:ext cx="1190" cy="16787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35"/>
          <p:cNvSpPr/>
          <p:nvPr/>
        </p:nvSpPr>
        <p:spPr>
          <a:xfrm>
            <a:off x="4963716" y="3780235"/>
            <a:ext cx="336947" cy="167878"/>
          </a:xfrm>
          <a:custGeom>
            <a:avLst/>
            <a:gdLst/>
            <a:ahLst/>
            <a:cxnLst/>
            <a:rect l="l" t="t" r="r" b="b"/>
            <a:pathLst>
              <a:path w="1133" h="563" extrusionOk="0">
                <a:moveTo>
                  <a:pt x="1133" y="563"/>
                </a:moveTo>
                <a:lnTo>
                  <a:pt x="0" y="563"/>
                </a:lnTo>
                <a:lnTo>
                  <a:pt x="30" y="539"/>
                </a:lnTo>
                <a:lnTo>
                  <a:pt x="58" y="512"/>
                </a:lnTo>
                <a:lnTo>
                  <a:pt x="86" y="483"/>
                </a:lnTo>
                <a:lnTo>
                  <a:pt x="111" y="454"/>
                </a:lnTo>
                <a:lnTo>
                  <a:pt x="134" y="423"/>
                </a:lnTo>
                <a:lnTo>
                  <a:pt x="156" y="390"/>
                </a:lnTo>
                <a:lnTo>
                  <a:pt x="175" y="356"/>
                </a:lnTo>
                <a:lnTo>
                  <a:pt x="193" y="322"/>
                </a:lnTo>
                <a:lnTo>
                  <a:pt x="208" y="285"/>
                </a:lnTo>
                <a:lnTo>
                  <a:pt x="220" y="248"/>
                </a:lnTo>
                <a:lnTo>
                  <a:pt x="230" y="210"/>
                </a:lnTo>
                <a:lnTo>
                  <a:pt x="239" y="172"/>
                </a:lnTo>
                <a:lnTo>
                  <a:pt x="244" y="133"/>
                </a:lnTo>
                <a:lnTo>
                  <a:pt x="248" y="94"/>
                </a:lnTo>
                <a:lnTo>
                  <a:pt x="249" y="55"/>
                </a:lnTo>
                <a:lnTo>
                  <a:pt x="247" y="16"/>
                </a:lnTo>
                <a:lnTo>
                  <a:pt x="206" y="0"/>
                </a:lnTo>
                <a:lnTo>
                  <a:pt x="925" y="0"/>
                </a:lnTo>
                <a:lnTo>
                  <a:pt x="885" y="16"/>
                </a:lnTo>
                <a:lnTo>
                  <a:pt x="884" y="55"/>
                </a:lnTo>
                <a:lnTo>
                  <a:pt x="885" y="94"/>
                </a:lnTo>
                <a:lnTo>
                  <a:pt x="888" y="133"/>
                </a:lnTo>
                <a:lnTo>
                  <a:pt x="894" y="172"/>
                </a:lnTo>
                <a:lnTo>
                  <a:pt x="902" y="210"/>
                </a:lnTo>
                <a:lnTo>
                  <a:pt x="912" y="248"/>
                </a:lnTo>
                <a:lnTo>
                  <a:pt x="925" y="285"/>
                </a:lnTo>
                <a:lnTo>
                  <a:pt x="940" y="322"/>
                </a:lnTo>
                <a:lnTo>
                  <a:pt x="957" y="356"/>
                </a:lnTo>
                <a:lnTo>
                  <a:pt x="977" y="390"/>
                </a:lnTo>
                <a:lnTo>
                  <a:pt x="997" y="423"/>
                </a:lnTo>
                <a:lnTo>
                  <a:pt x="1021" y="454"/>
                </a:lnTo>
                <a:lnTo>
                  <a:pt x="1047" y="483"/>
                </a:lnTo>
                <a:lnTo>
                  <a:pt x="1073" y="512"/>
                </a:lnTo>
                <a:lnTo>
                  <a:pt x="1102" y="539"/>
                </a:lnTo>
                <a:lnTo>
                  <a:pt x="1133" y="563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5"/>
          <p:cNvSpPr/>
          <p:nvPr/>
        </p:nvSpPr>
        <p:spPr>
          <a:xfrm>
            <a:off x="4662488" y="3746898"/>
            <a:ext cx="375047" cy="239315"/>
          </a:xfrm>
          <a:custGeom>
            <a:avLst/>
            <a:gdLst/>
            <a:ahLst/>
            <a:cxnLst/>
            <a:rect l="l" t="t" r="r" b="b"/>
            <a:pathLst>
              <a:path w="1262" h="803" extrusionOk="0">
                <a:moveTo>
                  <a:pt x="3" y="128"/>
                </a:moveTo>
                <a:lnTo>
                  <a:pt x="0" y="167"/>
                </a:lnTo>
                <a:lnTo>
                  <a:pt x="2" y="205"/>
                </a:lnTo>
                <a:lnTo>
                  <a:pt x="5" y="243"/>
                </a:lnTo>
                <a:lnTo>
                  <a:pt x="11" y="281"/>
                </a:lnTo>
                <a:lnTo>
                  <a:pt x="18" y="319"/>
                </a:lnTo>
                <a:lnTo>
                  <a:pt x="28" y="356"/>
                </a:lnTo>
                <a:lnTo>
                  <a:pt x="41" y="392"/>
                </a:lnTo>
                <a:lnTo>
                  <a:pt x="54" y="428"/>
                </a:lnTo>
                <a:lnTo>
                  <a:pt x="72" y="462"/>
                </a:lnTo>
                <a:lnTo>
                  <a:pt x="90" y="496"/>
                </a:lnTo>
                <a:lnTo>
                  <a:pt x="111" y="528"/>
                </a:lnTo>
                <a:lnTo>
                  <a:pt x="134" y="559"/>
                </a:lnTo>
                <a:lnTo>
                  <a:pt x="158" y="589"/>
                </a:lnTo>
                <a:lnTo>
                  <a:pt x="184" y="616"/>
                </a:lnTo>
                <a:lnTo>
                  <a:pt x="212" y="643"/>
                </a:lnTo>
                <a:lnTo>
                  <a:pt x="240" y="668"/>
                </a:lnTo>
                <a:lnTo>
                  <a:pt x="271" y="691"/>
                </a:lnTo>
                <a:lnTo>
                  <a:pt x="303" y="711"/>
                </a:lnTo>
                <a:lnTo>
                  <a:pt x="337" y="730"/>
                </a:lnTo>
                <a:lnTo>
                  <a:pt x="371" y="747"/>
                </a:lnTo>
                <a:lnTo>
                  <a:pt x="407" y="762"/>
                </a:lnTo>
                <a:lnTo>
                  <a:pt x="442" y="775"/>
                </a:lnTo>
                <a:lnTo>
                  <a:pt x="479" y="785"/>
                </a:lnTo>
                <a:lnTo>
                  <a:pt x="517" y="793"/>
                </a:lnTo>
                <a:lnTo>
                  <a:pt x="555" y="799"/>
                </a:lnTo>
                <a:lnTo>
                  <a:pt x="593" y="802"/>
                </a:lnTo>
                <a:lnTo>
                  <a:pt x="632" y="803"/>
                </a:lnTo>
                <a:lnTo>
                  <a:pt x="670" y="802"/>
                </a:lnTo>
                <a:lnTo>
                  <a:pt x="707" y="799"/>
                </a:lnTo>
                <a:lnTo>
                  <a:pt x="745" y="793"/>
                </a:lnTo>
                <a:lnTo>
                  <a:pt x="783" y="785"/>
                </a:lnTo>
                <a:lnTo>
                  <a:pt x="820" y="775"/>
                </a:lnTo>
                <a:lnTo>
                  <a:pt x="856" y="762"/>
                </a:lnTo>
                <a:lnTo>
                  <a:pt x="891" y="747"/>
                </a:lnTo>
                <a:lnTo>
                  <a:pt x="926" y="730"/>
                </a:lnTo>
                <a:lnTo>
                  <a:pt x="959" y="711"/>
                </a:lnTo>
                <a:lnTo>
                  <a:pt x="991" y="691"/>
                </a:lnTo>
                <a:lnTo>
                  <a:pt x="1022" y="668"/>
                </a:lnTo>
                <a:lnTo>
                  <a:pt x="1051" y="643"/>
                </a:lnTo>
                <a:lnTo>
                  <a:pt x="1079" y="616"/>
                </a:lnTo>
                <a:lnTo>
                  <a:pt x="1105" y="589"/>
                </a:lnTo>
                <a:lnTo>
                  <a:pt x="1130" y="559"/>
                </a:lnTo>
                <a:lnTo>
                  <a:pt x="1152" y="528"/>
                </a:lnTo>
                <a:lnTo>
                  <a:pt x="1172" y="496"/>
                </a:lnTo>
                <a:lnTo>
                  <a:pt x="1191" y="462"/>
                </a:lnTo>
                <a:lnTo>
                  <a:pt x="1208" y="428"/>
                </a:lnTo>
                <a:lnTo>
                  <a:pt x="1222" y="392"/>
                </a:lnTo>
                <a:lnTo>
                  <a:pt x="1234" y="356"/>
                </a:lnTo>
                <a:lnTo>
                  <a:pt x="1245" y="319"/>
                </a:lnTo>
                <a:lnTo>
                  <a:pt x="1252" y="281"/>
                </a:lnTo>
                <a:lnTo>
                  <a:pt x="1257" y="243"/>
                </a:lnTo>
                <a:lnTo>
                  <a:pt x="1261" y="205"/>
                </a:lnTo>
                <a:lnTo>
                  <a:pt x="1262" y="167"/>
                </a:lnTo>
                <a:lnTo>
                  <a:pt x="1260" y="128"/>
                </a:lnTo>
                <a:lnTo>
                  <a:pt x="1203" y="105"/>
                </a:lnTo>
                <a:lnTo>
                  <a:pt x="1145" y="85"/>
                </a:lnTo>
                <a:lnTo>
                  <a:pt x="1086" y="65"/>
                </a:lnTo>
                <a:lnTo>
                  <a:pt x="1028" y="49"/>
                </a:lnTo>
                <a:lnTo>
                  <a:pt x="967" y="35"/>
                </a:lnTo>
                <a:lnTo>
                  <a:pt x="907" y="23"/>
                </a:lnTo>
                <a:lnTo>
                  <a:pt x="846" y="13"/>
                </a:lnTo>
                <a:lnTo>
                  <a:pt x="784" y="7"/>
                </a:lnTo>
                <a:lnTo>
                  <a:pt x="724" y="2"/>
                </a:lnTo>
                <a:lnTo>
                  <a:pt x="662" y="0"/>
                </a:lnTo>
                <a:lnTo>
                  <a:pt x="601" y="0"/>
                </a:lnTo>
                <a:lnTo>
                  <a:pt x="539" y="2"/>
                </a:lnTo>
                <a:lnTo>
                  <a:pt x="478" y="7"/>
                </a:lnTo>
                <a:lnTo>
                  <a:pt x="416" y="13"/>
                </a:lnTo>
                <a:lnTo>
                  <a:pt x="355" y="23"/>
                </a:lnTo>
                <a:lnTo>
                  <a:pt x="295" y="35"/>
                </a:lnTo>
                <a:lnTo>
                  <a:pt x="236" y="49"/>
                </a:lnTo>
                <a:lnTo>
                  <a:pt x="176" y="65"/>
                </a:lnTo>
                <a:lnTo>
                  <a:pt x="117" y="85"/>
                </a:lnTo>
                <a:lnTo>
                  <a:pt x="59" y="105"/>
                </a:lnTo>
                <a:lnTo>
                  <a:pt x="3" y="1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5"/>
          <p:cNvSpPr/>
          <p:nvPr/>
        </p:nvSpPr>
        <p:spPr>
          <a:xfrm>
            <a:off x="4662488" y="3746897"/>
            <a:ext cx="373856" cy="38100"/>
          </a:xfrm>
          <a:custGeom>
            <a:avLst/>
            <a:gdLst/>
            <a:ahLst/>
            <a:cxnLst/>
            <a:rect l="l" t="t" r="r" b="b"/>
            <a:pathLst>
              <a:path w="1257" h="128" extrusionOk="0">
                <a:moveTo>
                  <a:pt x="0" y="128"/>
                </a:moveTo>
                <a:lnTo>
                  <a:pt x="56" y="105"/>
                </a:lnTo>
                <a:lnTo>
                  <a:pt x="114" y="85"/>
                </a:lnTo>
                <a:lnTo>
                  <a:pt x="173" y="65"/>
                </a:lnTo>
                <a:lnTo>
                  <a:pt x="233" y="49"/>
                </a:lnTo>
                <a:lnTo>
                  <a:pt x="292" y="35"/>
                </a:lnTo>
                <a:lnTo>
                  <a:pt x="352" y="23"/>
                </a:lnTo>
                <a:lnTo>
                  <a:pt x="413" y="13"/>
                </a:lnTo>
                <a:lnTo>
                  <a:pt x="475" y="7"/>
                </a:lnTo>
                <a:lnTo>
                  <a:pt x="536" y="2"/>
                </a:lnTo>
                <a:lnTo>
                  <a:pt x="598" y="0"/>
                </a:lnTo>
                <a:lnTo>
                  <a:pt x="659" y="0"/>
                </a:lnTo>
                <a:lnTo>
                  <a:pt x="721" y="2"/>
                </a:lnTo>
                <a:lnTo>
                  <a:pt x="781" y="7"/>
                </a:lnTo>
                <a:lnTo>
                  <a:pt x="843" y="13"/>
                </a:lnTo>
                <a:lnTo>
                  <a:pt x="904" y="23"/>
                </a:lnTo>
                <a:lnTo>
                  <a:pt x="964" y="35"/>
                </a:lnTo>
                <a:lnTo>
                  <a:pt x="1025" y="49"/>
                </a:lnTo>
                <a:lnTo>
                  <a:pt x="1083" y="65"/>
                </a:lnTo>
                <a:lnTo>
                  <a:pt x="1142" y="85"/>
                </a:lnTo>
                <a:lnTo>
                  <a:pt x="1200" y="105"/>
                </a:lnTo>
                <a:lnTo>
                  <a:pt x="1257" y="128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35"/>
          <p:cNvCxnSpPr/>
          <p:nvPr/>
        </p:nvCxnSpPr>
        <p:spPr>
          <a:xfrm>
            <a:off x="4568429" y="3780235"/>
            <a:ext cx="10596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0" name="Google Shape;460;p35"/>
          <p:cNvSpPr/>
          <p:nvPr/>
        </p:nvSpPr>
        <p:spPr>
          <a:xfrm>
            <a:off x="5526881" y="3780235"/>
            <a:ext cx="642938" cy="167878"/>
          </a:xfrm>
          <a:custGeom>
            <a:avLst/>
            <a:gdLst/>
            <a:ahLst/>
            <a:cxnLst/>
            <a:rect l="l" t="t" r="r" b="b"/>
            <a:pathLst>
              <a:path w="2157" h="563" extrusionOk="0">
                <a:moveTo>
                  <a:pt x="2157" y="563"/>
                </a:moveTo>
                <a:lnTo>
                  <a:pt x="0" y="563"/>
                </a:lnTo>
                <a:lnTo>
                  <a:pt x="31" y="539"/>
                </a:lnTo>
                <a:lnTo>
                  <a:pt x="60" y="512"/>
                </a:lnTo>
                <a:lnTo>
                  <a:pt x="86" y="483"/>
                </a:lnTo>
                <a:lnTo>
                  <a:pt x="111" y="454"/>
                </a:lnTo>
                <a:lnTo>
                  <a:pt x="135" y="423"/>
                </a:lnTo>
                <a:lnTo>
                  <a:pt x="156" y="390"/>
                </a:lnTo>
                <a:lnTo>
                  <a:pt x="175" y="356"/>
                </a:lnTo>
                <a:lnTo>
                  <a:pt x="193" y="322"/>
                </a:lnTo>
                <a:lnTo>
                  <a:pt x="208" y="285"/>
                </a:lnTo>
                <a:lnTo>
                  <a:pt x="220" y="248"/>
                </a:lnTo>
                <a:lnTo>
                  <a:pt x="231" y="210"/>
                </a:lnTo>
                <a:lnTo>
                  <a:pt x="239" y="172"/>
                </a:lnTo>
                <a:lnTo>
                  <a:pt x="244" y="133"/>
                </a:lnTo>
                <a:lnTo>
                  <a:pt x="248" y="94"/>
                </a:lnTo>
                <a:lnTo>
                  <a:pt x="249" y="55"/>
                </a:lnTo>
                <a:lnTo>
                  <a:pt x="248" y="16"/>
                </a:lnTo>
                <a:lnTo>
                  <a:pt x="208" y="0"/>
                </a:lnTo>
                <a:lnTo>
                  <a:pt x="2157" y="0"/>
                </a:lnTo>
                <a:lnTo>
                  <a:pt x="2157" y="563"/>
                </a:lnTo>
                <a:close/>
              </a:path>
            </a:pathLst>
          </a:custGeom>
          <a:solidFill>
            <a:srgbClr val="A76A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p35"/>
          <p:cNvCxnSpPr/>
          <p:nvPr/>
        </p:nvCxnSpPr>
        <p:spPr>
          <a:xfrm>
            <a:off x="6169819" y="3780235"/>
            <a:ext cx="1191" cy="16787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2" name="Google Shape;462;p35"/>
          <p:cNvSpPr/>
          <p:nvPr/>
        </p:nvSpPr>
        <p:spPr>
          <a:xfrm>
            <a:off x="5226844" y="3746898"/>
            <a:ext cx="375047" cy="239315"/>
          </a:xfrm>
          <a:custGeom>
            <a:avLst/>
            <a:gdLst/>
            <a:ahLst/>
            <a:cxnLst/>
            <a:rect l="l" t="t" r="r" b="b"/>
            <a:pathLst>
              <a:path w="1260" h="803" extrusionOk="0">
                <a:moveTo>
                  <a:pt x="1" y="128"/>
                </a:moveTo>
                <a:lnTo>
                  <a:pt x="0" y="167"/>
                </a:lnTo>
                <a:lnTo>
                  <a:pt x="1" y="205"/>
                </a:lnTo>
                <a:lnTo>
                  <a:pt x="3" y="243"/>
                </a:lnTo>
                <a:lnTo>
                  <a:pt x="9" y="281"/>
                </a:lnTo>
                <a:lnTo>
                  <a:pt x="17" y="319"/>
                </a:lnTo>
                <a:lnTo>
                  <a:pt x="27" y="356"/>
                </a:lnTo>
                <a:lnTo>
                  <a:pt x="39" y="392"/>
                </a:lnTo>
                <a:lnTo>
                  <a:pt x="54" y="428"/>
                </a:lnTo>
                <a:lnTo>
                  <a:pt x="70" y="462"/>
                </a:lnTo>
                <a:lnTo>
                  <a:pt x="88" y="496"/>
                </a:lnTo>
                <a:lnTo>
                  <a:pt x="109" y="528"/>
                </a:lnTo>
                <a:lnTo>
                  <a:pt x="132" y="559"/>
                </a:lnTo>
                <a:lnTo>
                  <a:pt x="156" y="589"/>
                </a:lnTo>
                <a:lnTo>
                  <a:pt x="182" y="616"/>
                </a:lnTo>
                <a:lnTo>
                  <a:pt x="210" y="643"/>
                </a:lnTo>
                <a:lnTo>
                  <a:pt x="240" y="668"/>
                </a:lnTo>
                <a:lnTo>
                  <a:pt x="269" y="691"/>
                </a:lnTo>
                <a:lnTo>
                  <a:pt x="301" y="711"/>
                </a:lnTo>
                <a:lnTo>
                  <a:pt x="335" y="730"/>
                </a:lnTo>
                <a:lnTo>
                  <a:pt x="369" y="747"/>
                </a:lnTo>
                <a:lnTo>
                  <a:pt x="405" y="762"/>
                </a:lnTo>
                <a:lnTo>
                  <a:pt x="442" y="775"/>
                </a:lnTo>
                <a:lnTo>
                  <a:pt x="478" y="785"/>
                </a:lnTo>
                <a:lnTo>
                  <a:pt x="515" y="793"/>
                </a:lnTo>
                <a:lnTo>
                  <a:pt x="553" y="799"/>
                </a:lnTo>
                <a:lnTo>
                  <a:pt x="592" y="802"/>
                </a:lnTo>
                <a:lnTo>
                  <a:pt x="630" y="803"/>
                </a:lnTo>
                <a:lnTo>
                  <a:pt x="668" y="802"/>
                </a:lnTo>
                <a:lnTo>
                  <a:pt x="707" y="799"/>
                </a:lnTo>
                <a:lnTo>
                  <a:pt x="743" y="793"/>
                </a:lnTo>
                <a:lnTo>
                  <a:pt x="781" y="785"/>
                </a:lnTo>
                <a:lnTo>
                  <a:pt x="818" y="775"/>
                </a:lnTo>
                <a:lnTo>
                  <a:pt x="855" y="762"/>
                </a:lnTo>
                <a:lnTo>
                  <a:pt x="890" y="747"/>
                </a:lnTo>
                <a:lnTo>
                  <a:pt x="924" y="730"/>
                </a:lnTo>
                <a:lnTo>
                  <a:pt x="957" y="711"/>
                </a:lnTo>
                <a:lnTo>
                  <a:pt x="989" y="691"/>
                </a:lnTo>
                <a:lnTo>
                  <a:pt x="1020" y="668"/>
                </a:lnTo>
                <a:lnTo>
                  <a:pt x="1050" y="643"/>
                </a:lnTo>
                <a:lnTo>
                  <a:pt x="1077" y="616"/>
                </a:lnTo>
                <a:lnTo>
                  <a:pt x="1104" y="589"/>
                </a:lnTo>
                <a:lnTo>
                  <a:pt x="1128" y="559"/>
                </a:lnTo>
                <a:lnTo>
                  <a:pt x="1151" y="528"/>
                </a:lnTo>
                <a:lnTo>
                  <a:pt x="1172" y="496"/>
                </a:lnTo>
                <a:lnTo>
                  <a:pt x="1190" y="462"/>
                </a:lnTo>
                <a:lnTo>
                  <a:pt x="1206" y="428"/>
                </a:lnTo>
                <a:lnTo>
                  <a:pt x="1221" y="392"/>
                </a:lnTo>
                <a:lnTo>
                  <a:pt x="1232" y="356"/>
                </a:lnTo>
                <a:lnTo>
                  <a:pt x="1243" y="319"/>
                </a:lnTo>
                <a:lnTo>
                  <a:pt x="1251" y="281"/>
                </a:lnTo>
                <a:lnTo>
                  <a:pt x="1256" y="243"/>
                </a:lnTo>
                <a:lnTo>
                  <a:pt x="1259" y="205"/>
                </a:lnTo>
                <a:lnTo>
                  <a:pt x="1260" y="167"/>
                </a:lnTo>
                <a:lnTo>
                  <a:pt x="1259" y="128"/>
                </a:lnTo>
                <a:lnTo>
                  <a:pt x="1201" y="105"/>
                </a:lnTo>
                <a:lnTo>
                  <a:pt x="1144" y="85"/>
                </a:lnTo>
                <a:lnTo>
                  <a:pt x="1085" y="65"/>
                </a:lnTo>
                <a:lnTo>
                  <a:pt x="1026" y="49"/>
                </a:lnTo>
                <a:lnTo>
                  <a:pt x="966" y="35"/>
                </a:lnTo>
                <a:lnTo>
                  <a:pt x="905" y="23"/>
                </a:lnTo>
                <a:lnTo>
                  <a:pt x="844" y="13"/>
                </a:lnTo>
                <a:lnTo>
                  <a:pt x="784" y="7"/>
                </a:lnTo>
                <a:lnTo>
                  <a:pt x="722" y="2"/>
                </a:lnTo>
                <a:lnTo>
                  <a:pt x="661" y="0"/>
                </a:lnTo>
                <a:lnTo>
                  <a:pt x="599" y="0"/>
                </a:lnTo>
                <a:lnTo>
                  <a:pt x="538" y="2"/>
                </a:lnTo>
                <a:lnTo>
                  <a:pt x="476" y="7"/>
                </a:lnTo>
                <a:lnTo>
                  <a:pt x="415" y="13"/>
                </a:lnTo>
                <a:lnTo>
                  <a:pt x="354" y="23"/>
                </a:lnTo>
                <a:lnTo>
                  <a:pt x="293" y="35"/>
                </a:lnTo>
                <a:lnTo>
                  <a:pt x="234" y="49"/>
                </a:lnTo>
                <a:lnTo>
                  <a:pt x="174" y="65"/>
                </a:lnTo>
                <a:lnTo>
                  <a:pt x="116" y="85"/>
                </a:lnTo>
                <a:lnTo>
                  <a:pt x="58" y="105"/>
                </a:lnTo>
                <a:lnTo>
                  <a:pt x="1" y="128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35"/>
          <p:cNvSpPr/>
          <p:nvPr/>
        </p:nvSpPr>
        <p:spPr>
          <a:xfrm>
            <a:off x="5226844" y="3746897"/>
            <a:ext cx="373856" cy="38100"/>
          </a:xfrm>
          <a:custGeom>
            <a:avLst/>
            <a:gdLst/>
            <a:ahLst/>
            <a:cxnLst/>
            <a:rect l="l" t="t" r="r" b="b"/>
            <a:pathLst>
              <a:path w="1258" h="128" extrusionOk="0">
                <a:moveTo>
                  <a:pt x="0" y="128"/>
                </a:moveTo>
                <a:lnTo>
                  <a:pt x="57" y="105"/>
                </a:lnTo>
                <a:lnTo>
                  <a:pt x="115" y="85"/>
                </a:lnTo>
                <a:lnTo>
                  <a:pt x="173" y="65"/>
                </a:lnTo>
                <a:lnTo>
                  <a:pt x="233" y="49"/>
                </a:lnTo>
                <a:lnTo>
                  <a:pt x="292" y="35"/>
                </a:lnTo>
                <a:lnTo>
                  <a:pt x="353" y="23"/>
                </a:lnTo>
                <a:lnTo>
                  <a:pt x="414" y="13"/>
                </a:lnTo>
                <a:lnTo>
                  <a:pt x="475" y="7"/>
                </a:lnTo>
                <a:lnTo>
                  <a:pt x="537" y="2"/>
                </a:lnTo>
                <a:lnTo>
                  <a:pt x="598" y="0"/>
                </a:lnTo>
                <a:lnTo>
                  <a:pt x="660" y="0"/>
                </a:lnTo>
                <a:lnTo>
                  <a:pt x="721" y="2"/>
                </a:lnTo>
                <a:lnTo>
                  <a:pt x="783" y="7"/>
                </a:lnTo>
                <a:lnTo>
                  <a:pt x="843" y="13"/>
                </a:lnTo>
                <a:lnTo>
                  <a:pt x="904" y="23"/>
                </a:lnTo>
                <a:lnTo>
                  <a:pt x="965" y="35"/>
                </a:lnTo>
                <a:lnTo>
                  <a:pt x="1025" y="49"/>
                </a:lnTo>
                <a:lnTo>
                  <a:pt x="1084" y="65"/>
                </a:lnTo>
                <a:lnTo>
                  <a:pt x="1143" y="85"/>
                </a:lnTo>
                <a:lnTo>
                  <a:pt x="1200" y="105"/>
                </a:lnTo>
                <a:lnTo>
                  <a:pt x="1258" y="128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4" name="Google Shape;464;p35"/>
          <p:cNvCxnSpPr/>
          <p:nvPr/>
        </p:nvCxnSpPr>
        <p:spPr>
          <a:xfrm flipH="1">
            <a:off x="4963717" y="3948113"/>
            <a:ext cx="230981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5" name="Google Shape;465;p35"/>
          <p:cNvSpPr/>
          <p:nvPr/>
        </p:nvSpPr>
        <p:spPr>
          <a:xfrm>
            <a:off x="3656410" y="3948112"/>
            <a:ext cx="1981200" cy="177404"/>
          </a:xfrm>
          <a:custGeom>
            <a:avLst/>
            <a:gdLst/>
            <a:ahLst/>
            <a:cxnLst/>
            <a:rect l="l" t="t" r="r" b="b"/>
            <a:pathLst>
              <a:path w="6654" h="595" extrusionOk="0">
                <a:moveTo>
                  <a:pt x="3626" y="0"/>
                </a:moveTo>
                <a:lnTo>
                  <a:pt x="1125" y="0"/>
                </a:lnTo>
                <a:lnTo>
                  <a:pt x="0" y="0"/>
                </a:lnTo>
                <a:lnTo>
                  <a:pt x="0" y="595"/>
                </a:lnTo>
                <a:lnTo>
                  <a:pt x="6654" y="595"/>
                </a:lnTo>
                <a:lnTo>
                  <a:pt x="6654" y="0"/>
                </a:lnTo>
                <a:lnTo>
                  <a:pt x="6285" y="0"/>
                </a:lnTo>
                <a:lnTo>
                  <a:pt x="6255" y="21"/>
                </a:lnTo>
                <a:lnTo>
                  <a:pt x="6223" y="41"/>
                </a:lnTo>
                <a:lnTo>
                  <a:pt x="6191" y="59"/>
                </a:lnTo>
                <a:lnTo>
                  <a:pt x="6157" y="75"/>
                </a:lnTo>
                <a:lnTo>
                  <a:pt x="6123" y="89"/>
                </a:lnTo>
                <a:lnTo>
                  <a:pt x="6087" y="101"/>
                </a:lnTo>
                <a:lnTo>
                  <a:pt x="6051" y="111"/>
                </a:lnTo>
                <a:lnTo>
                  <a:pt x="6015" y="118"/>
                </a:lnTo>
                <a:lnTo>
                  <a:pt x="5978" y="124"/>
                </a:lnTo>
                <a:lnTo>
                  <a:pt x="5940" y="127"/>
                </a:lnTo>
                <a:lnTo>
                  <a:pt x="5904" y="128"/>
                </a:lnTo>
                <a:lnTo>
                  <a:pt x="5867" y="127"/>
                </a:lnTo>
                <a:lnTo>
                  <a:pt x="5829" y="124"/>
                </a:lnTo>
                <a:lnTo>
                  <a:pt x="5792" y="118"/>
                </a:lnTo>
                <a:lnTo>
                  <a:pt x="5756" y="111"/>
                </a:lnTo>
                <a:lnTo>
                  <a:pt x="5720" y="101"/>
                </a:lnTo>
                <a:lnTo>
                  <a:pt x="5685" y="89"/>
                </a:lnTo>
                <a:lnTo>
                  <a:pt x="5650" y="75"/>
                </a:lnTo>
                <a:lnTo>
                  <a:pt x="5617" y="59"/>
                </a:lnTo>
                <a:lnTo>
                  <a:pt x="5585" y="41"/>
                </a:lnTo>
                <a:lnTo>
                  <a:pt x="5553" y="21"/>
                </a:lnTo>
                <a:lnTo>
                  <a:pt x="5523" y="0"/>
                </a:lnTo>
                <a:lnTo>
                  <a:pt x="4390" y="0"/>
                </a:lnTo>
                <a:lnTo>
                  <a:pt x="4359" y="21"/>
                </a:lnTo>
                <a:lnTo>
                  <a:pt x="4328" y="41"/>
                </a:lnTo>
                <a:lnTo>
                  <a:pt x="4295" y="59"/>
                </a:lnTo>
                <a:lnTo>
                  <a:pt x="4261" y="75"/>
                </a:lnTo>
                <a:lnTo>
                  <a:pt x="4227" y="89"/>
                </a:lnTo>
                <a:lnTo>
                  <a:pt x="4191" y="101"/>
                </a:lnTo>
                <a:lnTo>
                  <a:pt x="4156" y="111"/>
                </a:lnTo>
                <a:lnTo>
                  <a:pt x="4119" y="118"/>
                </a:lnTo>
                <a:lnTo>
                  <a:pt x="4082" y="124"/>
                </a:lnTo>
                <a:lnTo>
                  <a:pt x="4045" y="127"/>
                </a:lnTo>
                <a:lnTo>
                  <a:pt x="4009" y="128"/>
                </a:lnTo>
                <a:lnTo>
                  <a:pt x="3971" y="127"/>
                </a:lnTo>
                <a:lnTo>
                  <a:pt x="3934" y="124"/>
                </a:lnTo>
                <a:lnTo>
                  <a:pt x="3897" y="118"/>
                </a:lnTo>
                <a:lnTo>
                  <a:pt x="3861" y="111"/>
                </a:lnTo>
                <a:lnTo>
                  <a:pt x="3825" y="101"/>
                </a:lnTo>
                <a:lnTo>
                  <a:pt x="3789" y="89"/>
                </a:lnTo>
                <a:lnTo>
                  <a:pt x="3755" y="75"/>
                </a:lnTo>
                <a:lnTo>
                  <a:pt x="3722" y="59"/>
                </a:lnTo>
                <a:lnTo>
                  <a:pt x="3688" y="41"/>
                </a:lnTo>
                <a:lnTo>
                  <a:pt x="3657" y="21"/>
                </a:lnTo>
                <a:lnTo>
                  <a:pt x="3626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6" name="Google Shape;466;p35"/>
          <p:cNvCxnSpPr/>
          <p:nvPr/>
        </p:nvCxnSpPr>
        <p:spPr>
          <a:xfrm>
            <a:off x="3656410" y="3948112"/>
            <a:ext cx="1190" cy="1774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35"/>
          <p:cNvCxnSpPr/>
          <p:nvPr/>
        </p:nvCxnSpPr>
        <p:spPr>
          <a:xfrm>
            <a:off x="3656410" y="4125517"/>
            <a:ext cx="1981200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35"/>
          <p:cNvCxnSpPr/>
          <p:nvPr/>
        </p:nvCxnSpPr>
        <p:spPr>
          <a:xfrm rot="10800000" flipH="1">
            <a:off x="5637610" y="3948112"/>
            <a:ext cx="1190" cy="1774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9" name="Google Shape;469;p35"/>
          <p:cNvSpPr/>
          <p:nvPr/>
        </p:nvSpPr>
        <p:spPr>
          <a:xfrm>
            <a:off x="5226844" y="3784998"/>
            <a:ext cx="375047" cy="201215"/>
          </a:xfrm>
          <a:custGeom>
            <a:avLst/>
            <a:gdLst/>
            <a:ahLst/>
            <a:cxnLst/>
            <a:rect l="l" t="t" r="r" b="b"/>
            <a:pathLst>
              <a:path w="1260" h="675" extrusionOk="0">
                <a:moveTo>
                  <a:pt x="1" y="0"/>
                </a:moveTo>
                <a:lnTo>
                  <a:pt x="0" y="39"/>
                </a:lnTo>
                <a:lnTo>
                  <a:pt x="1" y="77"/>
                </a:lnTo>
                <a:lnTo>
                  <a:pt x="3" y="115"/>
                </a:lnTo>
                <a:lnTo>
                  <a:pt x="9" y="153"/>
                </a:lnTo>
                <a:lnTo>
                  <a:pt x="17" y="191"/>
                </a:lnTo>
                <a:lnTo>
                  <a:pt x="27" y="228"/>
                </a:lnTo>
                <a:lnTo>
                  <a:pt x="39" y="264"/>
                </a:lnTo>
                <a:lnTo>
                  <a:pt x="54" y="300"/>
                </a:lnTo>
                <a:lnTo>
                  <a:pt x="70" y="334"/>
                </a:lnTo>
                <a:lnTo>
                  <a:pt x="88" y="368"/>
                </a:lnTo>
                <a:lnTo>
                  <a:pt x="109" y="400"/>
                </a:lnTo>
                <a:lnTo>
                  <a:pt x="132" y="431"/>
                </a:lnTo>
                <a:lnTo>
                  <a:pt x="156" y="461"/>
                </a:lnTo>
                <a:lnTo>
                  <a:pt x="182" y="488"/>
                </a:lnTo>
                <a:lnTo>
                  <a:pt x="210" y="515"/>
                </a:lnTo>
                <a:lnTo>
                  <a:pt x="240" y="540"/>
                </a:lnTo>
                <a:lnTo>
                  <a:pt x="269" y="563"/>
                </a:lnTo>
                <a:lnTo>
                  <a:pt x="301" y="583"/>
                </a:lnTo>
                <a:lnTo>
                  <a:pt x="335" y="602"/>
                </a:lnTo>
                <a:lnTo>
                  <a:pt x="369" y="619"/>
                </a:lnTo>
                <a:lnTo>
                  <a:pt x="405" y="634"/>
                </a:lnTo>
                <a:lnTo>
                  <a:pt x="442" y="647"/>
                </a:lnTo>
                <a:lnTo>
                  <a:pt x="478" y="657"/>
                </a:lnTo>
                <a:lnTo>
                  <a:pt x="515" y="665"/>
                </a:lnTo>
                <a:lnTo>
                  <a:pt x="553" y="671"/>
                </a:lnTo>
                <a:lnTo>
                  <a:pt x="592" y="674"/>
                </a:lnTo>
                <a:lnTo>
                  <a:pt x="630" y="675"/>
                </a:lnTo>
                <a:lnTo>
                  <a:pt x="668" y="674"/>
                </a:lnTo>
                <a:lnTo>
                  <a:pt x="707" y="671"/>
                </a:lnTo>
                <a:lnTo>
                  <a:pt x="743" y="665"/>
                </a:lnTo>
                <a:lnTo>
                  <a:pt x="781" y="657"/>
                </a:lnTo>
                <a:lnTo>
                  <a:pt x="818" y="647"/>
                </a:lnTo>
                <a:lnTo>
                  <a:pt x="855" y="634"/>
                </a:lnTo>
                <a:lnTo>
                  <a:pt x="890" y="619"/>
                </a:lnTo>
                <a:lnTo>
                  <a:pt x="924" y="602"/>
                </a:lnTo>
                <a:lnTo>
                  <a:pt x="957" y="583"/>
                </a:lnTo>
                <a:lnTo>
                  <a:pt x="989" y="563"/>
                </a:lnTo>
                <a:lnTo>
                  <a:pt x="1020" y="540"/>
                </a:lnTo>
                <a:lnTo>
                  <a:pt x="1050" y="515"/>
                </a:lnTo>
                <a:lnTo>
                  <a:pt x="1077" y="488"/>
                </a:lnTo>
                <a:lnTo>
                  <a:pt x="1104" y="461"/>
                </a:lnTo>
                <a:lnTo>
                  <a:pt x="1128" y="431"/>
                </a:lnTo>
                <a:lnTo>
                  <a:pt x="1151" y="400"/>
                </a:lnTo>
                <a:lnTo>
                  <a:pt x="1172" y="368"/>
                </a:lnTo>
                <a:lnTo>
                  <a:pt x="1190" y="334"/>
                </a:lnTo>
                <a:lnTo>
                  <a:pt x="1206" y="300"/>
                </a:lnTo>
                <a:lnTo>
                  <a:pt x="1221" y="264"/>
                </a:lnTo>
                <a:lnTo>
                  <a:pt x="1232" y="228"/>
                </a:lnTo>
                <a:lnTo>
                  <a:pt x="1243" y="191"/>
                </a:lnTo>
                <a:lnTo>
                  <a:pt x="1251" y="153"/>
                </a:lnTo>
                <a:lnTo>
                  <a:pt x="1256" y="115"/>
                </a:lnTo>
                <a:lnTo>
                  <a:pt x="1259" y="77"/>
                </a:lnTo>
                <a:lnTo>
                  <a:pt x="1260" y="39"/>
                </a:lnTo>
                <a:lnTo>
                  <a:pt x="1259" y="0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0" name="Google Shape;470;p35"/>
          <p:cNvCxnSpPr/>
          <p:nvPr/>
        </p:nvCxnSpPr>
        <p:spPr>
          <a:xfrm flipH="1">
            <a:off x="5526881" y="3948113"/>
            <a:ext cx="64293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35"/>
          <p:cNvSpPr/>
          <p:nvPr/>
        </p:nvSpPr>
        <p:spPr>
          <a:xfrm>
            <a:off x="4662488" y="3784998"/>
            <a:ext cx="375047" cy="201215"/>
          </a:xfrm>
          <a:custGeom>
            <a:avLst/>
            <a:gdLst/>
            <a:ahLst/>
            <a:cxnLst/>
            <a:rect l="l" t="t" r="r" b="b"/>
            <a:pathLst>
              <a:path w="1262" h="675" extrusionOk="0">
                <a:moveTo>
                  <a:pt x="3" y="0"/>
                </a:moveTo>
                <a:lnTo>
                  <a:pt x="0" y="39"/>
                </a:lnTo>
                <a:lnTo>
                  <a:pt x="2" y="77"/>
                </a:lnTo>
                <a:lnTo>
                  <a:pt x="5" y="115"/>
                </a:lnTo>
                <a:lnTo>
                  <a:pt x="11" y="153"/>
                </a:lnTo>
                <a:lnTo>
                  <a:pt x="18" y="191"/>
                </a:lnTo>
                <a:lnTo>
                  <a:pt x="28" y="228"/>
                </a:lnTo>
                <a:lnTo>
                  <a:pt x="41" y="264"/>
                </a:lnTo>
                <a:lnTo>
                  <a:pt x="54" y="300"/>
                </a:lnTo>
                <a:lnTo>
                  <a:pt x="72" y="334"/>
                </a:lnTo>
                <a:lnTo>
                  <a:pt x="90" y="368"/>
                </a:lnTo>
                <a:lnTo>
                  <a:pt x="111" y="400"/>
                </a:lnTo>
                <a:lnTo>
                  <a:pt x="134" y="431"/>
                </a:lnTo>
                <a:lnTo>
                  <a:pt x="158" y="461"/>
                </a:lnTo>
                <a:lnTo>
                  <a:pt x="184" y="488"/>
                </a:lnTo>
                <a:lnTo>
                  <a:pt x="212" y="515"/>
                </a:lnTo>
                <a:lnTo>
                  <a:pt x="240" y="540"/>
                </a:lnTo>
                <a:lnTo>
                  <a:pt x="271" y="563"/>
                </a:lnTo>
                <a:lnTo>
                  <a:pt x="303" y="583"/>
                </a:lnTo>
                <a:lnTo>
                  <a:pt x="337" y="602"/>
                </a:lnTo>
                <a:lnTo>
                  <a:pt x="371" y="619"/>
                </a:lnTo>
                <a:lnTo>
                  <a:pt x="407" y="634"/>
                </a:lnTo>
                <a:lnTo>
                  <a:pt x="442" y="647"/>
                </a:lnTo>
                <a:lnTo>
                  <a:pt x="479" y="657"/>
                </a:lnTo>
                <a:lnTo>
                  <a:pt x="517" y="665"/>
                </a:lnTo>
                <a:lnTo>
                  <a:pt x="555" y="671"/>
                </a:lnTo>
                <a:lnTo>
                  <a:pt x="593" y="674"/>
                </a:lnTo>
                <a:lnTo>
                  <a:pt x="632" y="675"/>
                </a:lnTo>
                <a:lnTo>
                  <a:pt x="670" y="674"/>
                </a:lnTo>
                <a:lnTo>
                  <a:pt x="707" y="671"/>
                </a:lnTo>
                <a:lnTo>
                  <a:pt x="745" y="665"/>
                </a:lnTo>
                <a:lnTo>
                  <a:pt x="783" y="657"/>
                </a:lnTo>
                <a:lnTo>
                  <a:pt x="820" y="647"/>
                </a:lnTo>
                <a:lnTo>
                  <a:pt x="856" y="634"/>
                </a:lnTo>
                <a:lnTo>
                  <a:pt x="891" y="619"/>
                </a:lnTo>
                <a:lnTo>
                  <a:pt x="926" y="602"/>
                </a:lnTo>
                <a:lnTo>
                  <a:pt x="959" y="583"/>
                </a:lnTo>
                <a:lnTo>
                  <a:pt x="991" y="563"/>
                </a:lnTo>
                <a:lnTo>
                  <a:pt x="1022" y="540"/>
                </a:lnTo>
                <a:lnTo>
                  <a:pt x="1051" y="515"/>
                </a:lnTo>
                <a:lnTo>
                  <a:pt x="1079" y="488"/>
                </a:lnTo>
                <a:lnTo>
                  <a:pt x="1105" y="461"/>
                </a:lnTo>
                <a:lnTo>
                  <a:pt x="1130" y="431"/>
                </a:lnTo>
                <a:lnTo>
                  <a:pt x="1152" y="400"/>
                </a:lnTo>
                <a:lnTo>
                  <a:pt x="1172" y="368"/>
                </a:lnTo>
                <a:lnTo>
                  <a:pt x="1191" y="334"/>
                </a:lnTo>
                <a:lnTo>
                  <a:pt x="1208" y="300"/>
                </a:lnTo>
                <a:lnTo>
                  <a:pt x="1222" y="264"/>
                </a:lnTo>
                <a:lnTo>
                  <a:pt x="1234" y="228"/>
                </a:lnTo>
                <a:lnTo>
                  <a:pt x="1245" y="191"/>
                </a:lnTo>
                <a:lnTo>
                  <a:pt x="1252" y="153"/>
                </a:lnTo>
                <a:lnTo>
                  <a:pt x="1257" y="115"/>
                </a:lnTo>
                <a:lnTo>
                  <a:pt x="1261" y="77"/>
                </a:lnTo>
                <a:lnTo>
                  <a:pt x="1262" y="39"/>
                </a:lnTo>
                <a:lnTo>
                  <a:pt x="1260" y="0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2" name="Google Shape;472;p35"/>
          <p:cNvCxnSpPr/>
          <p:nvPr/>
        </p:nvCxnSpPr>
        <p:spPr>
          <a:xfrm>
            <a:off x="5588794" y="3780235"/>
            <a:ext cx="58102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35"/>
          <p:cNvCxnSpPr/>
          <p:nvPr/>
        </p:nvCxnSpPr>
        <p:spPr>
          <a:xfrm>
            <a:off x="5024437" y="3780235"/>
            <a:ext cx="214313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4" name="Google Shape;474;p35"/>
          <p:cNvCxnSpPr/>
          <p:nvPr/>
        </p:nvCxnSpPr>
        <p:spPr>
          <a:xfrm flipH="1">
            <a:off x="4963716" y="3948113"/>
            <a:ext cx="336947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5" name="Google Shape;475;p35"/>
          <p:cNvCxnSpPr/>
          <p:nvPr/>
        </p:nvCxnSpPr>
        <p:spPr>
          <a:xfrm flipH="1">
            <a:off x="3650456" y="3948113"/>
            <a:ext cx="1085850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35"/>
          <p:cNvCxnSpPr/>
          <p:nvPr/>
        </p:nvCxnSpPr>
        <p:spPr>
          <a:xfrm flipH="1">
            <a:off x="3992167" y="3948113"/>
            <a:ext cx="744140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7" name="Google Shape;477;p3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Plug Weld</a:t>
            </a:r>
            <a:endParaRPr/>
          </a:p>
        </p:txBody>
      </p:sp>
      <p:sp>
        <p:nvSpPr>
          <p:cNvPr id="478" name="Google Shape;478;p3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6" descr="FHWA-01023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50" y="1314451"/>
            <a:ext cx="4572000" cy="308014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Tack Weld</a:t>
            </a:r>
            <a:endParaRPr/>
          </a:p>
        </p:txBody>
      </p:sp>
      <p:sp>
        <p:nvSpPr>
          <p:cNvPr id="485" name="Google Shape;485;p3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Rolled beams</a:t>
            </a:r>
            <a:endParaRPr dirty="0"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Manufactured from one piece of steel</a:t>
            </a:r>
            <a:endParaRPr dirty="0"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Webs are stocky, therefore no intermediate stiffeners.</a:t>
            </a:r>
            <a:endParaRPr dirty="0"/>
          </a:p>
          <a:p>
            <a:pPr marL="6858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Used as simple spans with span length from 9 to 15 m </a:t>
            </a:r>
            <a:endParaRPr sz="1800" dirty="0">
              <a:solidFill>
                <a:srgbClr val="000000"/>
              </a:solidFill>
            </a:endParaRPr>
          </a:p>
          <a:p>
            <a:pPr marL="6858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Rolled beams with cover plates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Cover plates were added to increase the capacity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Cover plates were welded or riveted to the flanges</a:t>
            </a:r>
            <a:endParaRPr dirty="0"/>
          </a:p>
          <a:p>
            <a:pPr marL="600075" lvl="1" indent="-257175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Welded cover plates created fatigue prone detail</a:t>
            </a: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56" name="Google Shape;156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7" descr="1342-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6486" y="1180198"/>
            <a:ext cx="2511027" cy="347978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Material External Flaw</a:t>
            </a:r>
            <a:endParaRPr/>
          </a:p>
        </p:txBody>
      </p:sp>
      <p:sp>
        <p:nvSpPr>
          <p:cNvPr id="492" name="Google Shape;492;p3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8" descr="FHWA-01_025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1314451"/>
            <a:ext cx="4800600" cy="295632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Material Internal Flaw</a:t>
            </a:r>
            <a:endParaRPr/>
          </a:p>
        </p:txBody>
      </p:sp>
      <p:sp>
        <p:nvSpPr>
          <p:cNvPr id="499" name="Google Shape;499;p3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39"/>
          <p:cNvGrpSpPr/>
          <p:nvPr/>
        </p:nvGrpSpPr>
        <p:grpSpPr>
          <a:xfrm>
            <a:off x="1943100" y="1901429"/>
            <a:ext cx="5600700" cy="1368028"/>
            <a:chOff x="1943100" y="1901429"/>
            <a:chExt cx="5600700" cy="1368028"/>
          </a:xfrm>
        </p:grpSpPr>
        <p:sp>
          <p:nvSpPr>
            <p:cNvPr id="505" name="Google Shape;505;p39"/>
            <p:cNvSpPr/>
            <p:nvPr/>
          </p:nvSpPr>
          <p:spPr>
            <a:xfrm>
              <a:off x="1943100" y="1901429"/>
              <a:ext cx="5600700" cy="13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06" name="Google Shape;506;p39"/>
            <p:cNvCxnSpPr/>
            <p:nvPr/>
          </p:nvCxnSpPr>
          <p:spPr>
            <a:xfrm>
              <a:off x="2102644" y="2102644"/>
              <a:ext cx="2012156" cy="119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39"/>
            <p:cNvCxnSpPr/>
            <p:nvPr/>
          </p:nvCxnSpPr>
          <p:spPr>
            <a:xfrm>
              <a:off x="4594623" y="2438400"/>
              <a:ext cx="1190" cy="13216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39"/>
            <p:cNvCxnSpPr/>
            <p:nvPr/>
          </p:nvCxnSpPr>
          <p:spPr>
            <a:xfrm flipH="1">
              <a:off x="2095500" y="2906317"/>
              <a:ext cx="2019300" cy="119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39"/>
            <p:cNvCxnSpPr/>
            <p:nvPr/>
          </p:nvCxnSpPr>
          <p:spPr>
            <a:xfrm flipH="1">
              <a:off x="5198269" y="2102644"/>
              <a:ext cx="2012156" cy="119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39"/>
            <p:cNvCxnSpPr/>
            <p:nvPr/>
          </p:nvCxnSpPr>
          <p:spPr>
            <a:xfrm>
              <a:off x="4718448" y="2438400"/>
              <a:ext cx="1190" cy="13216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39"/>
            <p:cNvCxnSpPr/>
            <p:nvPr/>
          </p:nvCxnSpPr>
          <p:spPr>
            <a:xfrm>
              <a:off x="5198269" y="2906317"/>
              <a:ext cx="2019300" cy="119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2" name="Google Shape;512;p39"/>
            <p:cNvSpPr/>
            <p:nvPr/>
          </p:nvSpPr>
          <p:spPr>
            <a:xfrm>
              <a:off x="2013347" y="2102644"/>
              <a:ext cx="2581275" cy="803672"/>
            </a:xfrm>
            <a:custGeom>
              <a:avLst/>
              <a:gdLst/>
              <a:ahLst/>
              <a:cxnLst/>
              <a:rect l="l" t="t" r="r" b="b"/>
              <a:pathLst>
                <a:path w="6505" h="2024" extrusionOk="0">
                  <a:moveTo>
                    <a:pt x="226" y="0"/>
                  </a:moveTo>
                  <a:lnTo>
                    <a:pt x="5295" y="0"/>
                  </a:lnTo>
                  <a:lnTo>
                    <a:pt x="6505" y="846"/>
                  </a:lnTo>
                  <a:lnTo>
                    <a:pt x="6505" y="1179"/>
                  </a:lnTo>
                  <a:lnTo>
                    <a:pt x="5295" y="2024"/>
                  </a:lnTo>
                  <a:lnTo>
                    <a:pt x="226" y="2024"/>
                  </a:lnTo>
                  <a:lnTo>
                    <a:pt x="226" y="930"/>
                  </a:lnTo>
                  <a:lnTo>
                    <a:pt x="0" y="784"/>
                  </a:lnTo>
                  <a:lnTo>
                    <a:pt x="226" y="637"/>
                  </a:lnTo>
                  <a:lnTo>
                    <a:pt x="0" y="489"/>
                  </a:lnTo>
                  <a:lnTo>
                    <a:pt x="226" y="34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13" name="Google Shape;513;p39"/>
            <p:cNvCxnSpPr/>
            <p:nvPr/>
          </p:nvCxnSpPr>
          <p:spPr>
            <a:xfrm>
              <a:off x="2102644" y="2102644"/>
              <a:ext cx="2012156" cy="119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39"/>
            <p:cNvCxnSpPr/>
            <p:nvPr/>
          </p:nvCxnSpPr>
          <p:spPr>
            <a:xfrm>
              <a:off x="4594623" y="2438400"/>
              <a:ext cx="1190" cy="13216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39"/>
            <p:cNvCxnSpPr/>
            <p:nvPr/>
          </p:nvCxnSpPr>
          <p:spPr>
            <a:xfrm flipH="1">
              <a:off x="2095500" y="2906317"/>
              <a:ext cx="2019300" cy="119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9"/>
            <p:cNvCxnSpPr/>
            <p:nvPr/>
          </p:nvCxnSpPr>
          <p:spPr>
            <a:xfrm>
              <a:off x="2102644" y="2471737"/>
              <a:ext cx="1191" cy="434579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9"/>
            <p:cNvCxnSpPr/>
            <p:nvPr/>
          </p:nvCxnSpPr>
          <p:spPr>
            <a:xfrm>
              <a:off x="2013347" y="2413398"/>
              <a:ext cx="89297" cy="5834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9"/>
            <p:cNvCxnSpPr/>
            <p:nvPr/>
          </p:nvCxnSpPr>
          <p:spPr>
            <a:xfrm flipH="1">
              <a:off x="2013347" y="2355056"/>
              <a:ext cx="89297" cy="5834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9"/>
            <p:cNvCxnSpPr/>
            <p:nvPr/>
          </p:nvCxnSpPr>
          <p:spPr>
            <a:xfrm>
              <a:off x="2013347" y="2296717"/>
              <a:ext cx="89297" cy="5834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39"/>
            <p:cNvCxnSpPr/>
            <p:nvPr/>
          </p:nvCxnSpPr>
          <p:spPr>
            <a:xfrm flipH="1">
              <a:off x="2013347" y="2238375"/>
              <a:ext cx="89297" cy="5834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39"/>
            <p:cNvCxnSpPr/>
            <p:nvPr/>
          </p:nvCxnSpPr>
          <p:spPr>
            <a:xfrm>
              <a:off x="2102644" y="2102644"/>
              <a:ext cx="1191" cy="13573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2" name="Google Shape;522;p39"/>
            <p:cNvSpPr/>
            <p:nvPr/>
          </p:nvSpPr>
          <p:spPr>
            <a:xfrm>
              <a:off x="4718447" y="2102644"/>
              <a:ext cx="2581275" cy="803672"/>
            </a:xfrm>
            <a:custGeom>
              <a:avLst/>
              <a:gdLst/>
              <a:ahLst/>
              <a:cxnLst/>
              <a:rect l="l" t="t" r="r" b="b"/>
              <a:pathLst>
                <a:path w="6505" h="2024" extrusionOk="0">
                  <a:moveTo>
                    <a:pt x="1209" y="2024"/>
                  </a:moveTo>
                  <a:lnTo>
                    <a:pt x="6279" y="2024"/>
                  </a:lnTo>
                  <a:lnTo>
                    <a:pt x="6279" y="930"/>
                  </a:lnTo>
                  <a:lnTo>
                    <a:pt x="6505" y="784"/>
                  </a:lnTo>
                  <a:lnTo>
                    <a:pt x="6279" y="637"/>
                  </a:lnTo>
                  <a:lnTo>
                    <a:pt x="6505" y="489"/>
                  </a:lnTo>
                  <a:lnTo>
                    <a:pt x="6279" y="343"/>
                  </a:lnTo>
                  <a:lnTo>
                    <a:pt x="6279" y="0"/>
                  </a:lnTo>
                  <a:lnTo>
                    <a:pt x="1209" y="0"/>
                  </a:lnTo>
                  <a:lnTo>
                    <a:pt x="0" y="846"/>
                  </a:lnTo>
                  <a:lnTo>
                    <a:pt x="0" y="1179"/>
                  </a:lnTo>
                  <a:lnTo>
                    <a:pt x="1209" y="2024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3" name="Google Shape;523;p39"/>
            <p:cNvCxnSpPr/>
            <p:nvPr/>
          </p:nvCxnSpPr>
          <p:spPr>
            <a:xfrm>
              <a:off x="5198269" y="2906317"/>
              <a:ext cx="2019300" cy="119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39"/>
            <p:cNvCxnSpPr/>
            <p:nvPr/>
          </p:nvCxnSpPr>
          <p:spPr>
            <a:xfrm>
              <a:off x="7210425" y="2471737"/>
              <a:ext cx="1191" cy="434579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39"/>
            <p:cNvCxnSpPr/>
            <p:nvPr/>
          </p:nvCxnSpPr>
          <p:spPr>
            <a:xfrm flipH="1">
              <a:off x="7210426" y="2413398"/>
              <a:ext cx="89297" cy="5834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39"/>
            <p:cNvCxnSpPr/>
            <p:nvPr/>
          </p:nvCxnSpPr>
          <p:spPr>
            <a:xfrm>
              <a:off x="7210426" y="2355056"/>
              <a:ext cx="89297" cy="5834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39"/>
            <p:cNvCxnSpPr/>
            <p:nvPr/>
          </p:nvCxnSpPr>
          <p:spPr>
            <a:xfrm flipH="1">
              <a:off x="7210426" y="2296717"/>
              <a:ext cx="89297" cy="5834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39"/>
            <p:cNvCxnSpPr/>
            <p:nvPr/>
          </p:nvCxnSpPr>
          <p:spPr>
            <a:xfrm>
              <a:off x="7210426" y="2238375"/>
              <a:ext cx="89297" cy="5834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39"/>
            <p:cNvCxnSpPr/>
            <p:nvPr/>
          </p:nvCxnSpPr>
          <p:spPr>
            <a:xfrm>
              <a:off x="7210425" y="2102644"/>
              <a:ext cx="1191" cy="13573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39"/>
            <p:cNvCxnSpPr/>
            <p:nvPr/>
          </p:nvCxnSpPr>
          <p:spPr>
            <a:xfrm flipH="1">
              <a:off x="5198269" y="2102644"/>
              <a:ext cx="2012156" cy="1191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39"/>
            <p:cNvCxnSpPr/>
            <p:nvPr/>
          </p:nvCxnSpPr>
          <p:spPr>
            <a:xfrm>
              <a:off x="4718448" y="2438400"/>
              <a:ext cx="1190" cy="13216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2" name="Google Shape;532;p39"/>
            <p:cNvSpPr/>
            <p:nvPr/>
          </p:nvSpPr>
          <p:spPr>
            <a:xfrm>
              <a:off x="4114800" y="1978819"/>
              <a:ext cx="1083469" cy="502444"/>
            </a:xfrm>
            <a:custGeom>
              <a:avLst/>
              <a:gdLst/>
              <a:ahLst/>
              <a:cxnLst/>
              <a:rect l="l" t="t" r="r" b="b"/>
              <a:pathLst>
                <a:path w="2729" h="1266" extrusionOk="0">
                  <a:moveTo>
                    <a:pt x="2729" y="311"/>
                  </a:moveTo>
                  <a:lnTo>
                    <a:pt x="1365" y="1266"/>
                  </a:lnTo>
                  <a:lnTo>
                    <a:pt x="0" y="311"/>
                  </a:lnTo>
                  <a:lnTo>
                    <a:pt x="90" y="270"/>
                  </a:lnTo>
                  <a:lnTo>
                    <a:pt x="179" y="232"/>
                  </a:lnTo>
                  <a:lnTo>
                    <a:pt x="269" y="197"/>
                  </a:lnTo>
                  <a:lnTo>
                    <a:pt x="361" y="165"/>
                  </a:lnTo>
                  <a:lnTo>
                    <a:pt x="453" y="134"/>
                  </a:lnTo>
                  <a:lnTo>
                    <a:pt x="547" y="108"/>
                  </a:lnTo>
                  <a:lnTo>
                    <a:pt x="642" y="84"/>
                  </a:lnTo>
                  <a:lnTo>
                    <a:pt x="737" y="63"/>
                  </a:lnTo>
                  <a:lnTo>
                    <a:pt x="832" y="45"/>
                  </a:lnTo>
                  <a:lnTo>
                    <a:pt x="928" y="30"/>
                  </a:lnTo>
                  <a:lnTo>
                    <a:pt x="1024" y="17"/>
                  </a:lnTo>
                  <a:lnTo>
                    <a:pt x="1122" y="8"/>
                  </a:lnTo>
                  <a:lnTo>
                    <a:pt x="1219" y="3"/>
                  </a:lnTo>
                  <a:lnTo>
                    <a:pt x="1317" y="0"/>
                  </a:lnTo>
                  <a:lnTo>
                    <a:pt x="1413" y="0"/>
                  </a:lnTo>
                  <a:lnTo>
                    <a:pt x="1511" y="3"/>
                  </a:lnTo>
                  <a:lnTo>
                    <a:pt x="1607" y="8"/>
                  </a:lnTo>
                  <a:lnTo>
                    <a:pt x="1705" y="17"/>
                  </a:lnTo>
                  <a:lnTo>
                    <a:pt x="1802" y="30"/>
                  </a:lnTo>
                  <a:lnTo>
                    <a:pt x="1898" y="45"/>
                  </a:lnTo>
                  <a:lnTo>
                    <a:pt x="1993" y="63"/>
                  </a:lnTo>
                  <a:lnTo>
                    <a:pt x="2088" y="84"/>
                  </a:lnTo>
                  <a:lnTo>
                    <a:pt x="2183" y="108"/>
                  </a:lnTo>
                  <a:lnTo>
                    <a:pt x="2276" y="134"/>
                  </a:lnTo>
                  <a:lnTo>
                    <a:pt x="2368" y="165"/>
                  </a:lnTo>
                  <a:lnTo>
                    <a:pt x="2461" y="197"/>
                  </a:lnTo>
                  <a:lnTo>
                    <a:pt x="2551" y="232"/>
                  </a:lnTo>
                  <a:lnTo>
                    <a:pt x="2640" y="270"/>
                  </a:lnTo>
                  <a:lnTo>
                    <a:pt x="2729" y="31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4114800" y="1978819"/>
              <a:ext cx="1083469" cy="123825"/>
            </a:xfrm>
            <a:custGeom>
              <a:avLst/>
              <a:gdLst/>
              <a:ahLst/>
              <a:cxnLst/>
              <a:rect l="l" t="t" r="r" b="b"/>
              <a:pathLst>
                <a:path w="2729" h="311" extrusionOk="0">
                  <a:moveTo>
                    <a:pt x="0" y="311"/>
                  </a:moveTo>
                  <a:lnTo>
                    <a:pt x="90" y="270"/>
                  </a:lnTo>
                  <a:lnTo>
                    <a:pt x="179" y="232"/>
                  </a:lnTo>
                  <a:lnTo>
                    <a:pt x="269" y="197"/>
                  </a:lnTo>
                  <a:lnTo>
                    <a:pt x="361" y="165"/>
                  </a:lnTo>
                  <a:lnTo>
                    <a:pt x="453" y="134"/>
                  </a:lnTo>
                  <a:lnTo>
                    <a:pt x="547" y="108"/>
                  </a:lnTo>
                  <a:lnTo>
                    <a:pt x="642" y="84"/>
                  </a:lnTo>
                  <a:lnTo>
                    <a:pt x="737" y="63"/>
                  </a:lnTo>
                  <a:lnTo>
                    <a:pt x="832" y="45"/>
                  </a:lnTo>
                  <a:lnTo>
                    <a:pt x="928" y="30"/>
                  </a:lnTo>
                  <a:lnTo>
                    <a:pt x="1024" y="17"/>
                  </a:lnTo>
                  <a:lnTo>
                    <a:pt x="1122" y="8"/>
                  </a:lnTo>
                  <a:lnTo>
                    <a:pt x="1219" y="3"/>
                  </a:lnTo>
                  <a:lnTo>
                    <a:pt x="1317" y="0"/>
                  </a:lnTo>
                  <a:lnTo>
                    <a:pt x="1413" y="0"/>
                  </a:lnTo>
                  <a:lnTo>
                    <a:pt x="1511" y="3"/>
                  </a:lnTo>
                  <a:lnTo>
                    <a:pt x="1607" y="8"/>
                  </a:lnTo>
                  <a:lnTo>
                    <a:pt x="1705" y="17"/>
                  </a:lnTo>
                  <a:lnTo>
                    <a:pt x="1802" y="30"/>
                  </a:lnTo>
                  <a:lnTo>
                    <a:pt x="1898" y="45"/>
                  </a:lnTo>
                  <a:lnTo>
                    <a:pt x="1993" y="63"/>
                  </a:lnTo>
                  <a:lnTo>
                    <a:pt x="2088" y="84"/>
                  </a:lnTo>
                  <a:lnTo>
                    <a:pt x="2183" y="108"/>
                  </a:lnTo>
                  <a:lnTo>
                    <a:pt x="2276" y="134"/>
                  </a:lnTo>
                  <a:lnTo>
                    <a:pt x="2368" y="165"/>
                  </a:lnTo>
                  <a:lnTo>
                    <a:pt x="2461" y="197"/>
                  </a:lnTo>
                  <a:lnTo>
                    <a:pt x="2551" y="232"/>
                  </a:lnTo>
                  <a:lnTo>
                    <a:pt x="2640" y="270"/>
                  </a:lnTo>
                  <a:lnTo>
                    <a:pt x="2729" y="311"/>
                  </a:lnTo>
                </a:path>
              </a:pathLst>
            </a:cu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4" name="Google Shape;534;p39"/>
            <p:cNvCxnSpPr/>
            <p:nvPr/>
          </p:nvCxnSpPr>
          <p:spPr>
            <a:xfrm flipH="1">
              <a:off x="4656535" y="2102644"/>
              <a:ext cx="541734" cy="378619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39"/>
            <p:cNvCxnSpPr/>
            <p:nvPr/>
          </p:nvCxnSpPr>
          <p:spPr>
            <a:xfrm flipH="1">
              <a:off x="4656535" y="2102644"/>
              <a:ext cx="541734" cy="378619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39"/>
            <p:cNvCxnSpPr/>
            <p:nvPr/>
          </p:nvCxnSpPr>
          <p:spPr>
            <a:xfrm>
              <a:off x="4114800" y="2102644"/>
              <a:ext cx="541735" cy="378619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9"/>
            <p:cNvCxnSpPr/>
            <p:nvPr/>
          </p:nvCxnSpPr>
          <p:spPr>
            <a:xfrm>
              <a:off x="4114801" y="2102644"/>
              <a:ext cx="479822" cy="335756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8" name="Google Shape;538;p39"/>
            <p:cNvSpPr/>
            <p:nvPr/>
          </p:nvSpPr>
          <p:spPr>
            <a:xfrm>
              <a:off x="4114800" y="2526507"/>
              <a:ext cx="1083469" cy="502444"/>
            </a:xfrm>
            <a:custGeom>
              <a:avLst/>
              <a:gdLst/>
              <a:ahLst/>
              <a:cxnLst/>
              <a:rect l="l" t="t" r="r" b="b"/>
              <a:pathLst>
                <a:path w="2729" h="1266" extrusionOk="0">
                  <a:moveTo>
                    <a:pt x="1210" y="110"/>
                  </a:moveTo>
                  <a:lnTo>
                    <a:pt x="0" y="955"/>
                  </a:lnTo>
                  <a:lnTo>
                    <a:pt x="90" y="996"/>
                  </a:lnTo>
                  <a:lnTo>
                    <a:pt x="179" y="1034"/>
                  </a:lnTo>
                  <a:lnTo>
                    <a:pt x="269" y="1069"/>
                  </a:lnTo>
                  <a:lnTo>
                    <a:pt x="361" y="1101"/>
                  </a:lnTo>
                  <a:lnTo>
                    <a:pt x="453" y="1132"/>
                  </a:lnTo>
                  <a:lnTo>
                    <a:pt x="547" y="1158"/>
                  </a:lnTo>
                  <a:lnTo>
                    <a:pt x="642" y="1182"/>
                  </a:lnTo>
                  <a:lnTo>
                    <a:pt x="737" y="1204"/>
                  </a:lnTo>
                  <a:lnTo>
                    <a:pt x="832" y="1221"/>
                  </a:lnTo>
                  <a:lnTo>
                    <a:pt x="928" y="1236"/>
                  </a:lnTo>
                  <a:lnTo>
                    <a:pt x="1024" y="1249"/>
                  </a:lnTo>
                  <a:lnTo>
                    <a:pt x="1122" y="1258"/>
                  </a:lnTo>
                  <a:lnTo>
                    <a:pt x="1219" y="1263"/>
                  </a:lnTo>
                  <a:lnTo>
                    <a:pt x="1317" y="1266"/>
                  </a:lnTo>
                  <a:lnTo>
                    <a:pt x="1413" y="1266"/>
                  </a:lnTo>
                  <a:lnTo>
                    <a:pt x="1511" y="1263"/>
                  </a:lnTo>
                  <a:lnTo>
                    <a:pt x="1607" y="1258"/>
                  </a:lnTo>
                  <a:lnTo>
                    <a:pt x="1705" y="1249"/>
                  </a:lnTo>
                  <a:lnTo>
                    <a:pt x="1802" y="1236"/>
                  </a:lnTo>
                  <a:lnTo>
                    <a:pt x="1898" y="1221"/>
                  </a:lnTo>
                  <a:lnTo>
                    <a:pt x="1993" y="1204"/>
                  </a:lnTo>
                  <a:lnTo>
                    <a:pt x="2088" y="1182"/>
                  </a:lnTo>
                  <a:lnTo>
                    <a:pt x="2183" y="1158"/>
                  </a:lnTo>
                  <a:lnTo>
                    <a:pt x="2276" y="1132"/>
                  </a:lnTo>
                  <a:lnTo>
                    <a:pt x="2368" y="1101"/>
                  </a:lnTo>
                  <a:lnTo>
                    <a:pt x="2461" y="1069"/>
                  </a:lnTo>
                  <a:lnTo>
                    <a:pt x="2551" y="1034"/>
                  </a:lnTo>
                  <a:lnTo>
                    <a:pt x="2640" y="996"/>
                  </a:lnTo>
                  <a:lnTo>
                    <a:pt x="2729" y="955"/>
                  </a:lnTo>
                  <a:lnTo>
                    <a:pt x="1365" y="0"/>
                  </a:lnTo>
                  <a:lnTo>
                    <a:pt x="1210" y="11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4114800" y="2906316"/>
              <a:ext cx="1083469" cy="122634"/>
            </a:xfrm>
            <a:custGeom>
              <a:avLst/>
              <a:gdLst/>
              <a:ahLst/>
              <a:cxnLst/>
              <a:rect l="l" t="t" r="r" b="b"/>
              <a:pathLst>
                <a:path w="2729" h="311" extrusionOk="0">
                  <a:moveTo>
                    <a:pt x="0" y="0"/>
                  </a:moveTo>
                  <a:lnTo>
                    <a:pt x="90" y="41"/>
                  </a:lnTo>
                  <a:lnTo>
                    <a:pt x="179" y="79"/>
                  </a:lnTo>
                  <a:lnTo>
                    <a:pt x="269" y="114"/>
                  </a:lnTo>
                  <a:lnTo>
                    <a:pt x="361" y="146"/>
                  </a:lnTo>
                  <a:lnTo>
                    <a:pt x="453" y="177"/>
                  </a:lnTo>
                  <a:lnTo>
                    <a:pt x="547" y="203"/>
                  </a:lnTo>
                  <a:lnTo>
                    <a:pt x="642" y="227"/>
                  </a:lnTo>
                  <a:lnTo>
                    <a:pt x="737" y="249"/>
                  </a:lnTo>
                  <a:lnTo>
                    <a:pt x="832" y="266"/>
                  </a:lnTo>
                  <a:lnTo>
                    <a:pt x="928" y="281"/>
                  </a:lnTo>
                  <a:lnTo>
                    <a:pt x="1024" y="294"/>
                  </a:lnTo>
                  <a:lnTo>
                    <a:pt x="1122" y="303"/>
                  </a:lnTo>
                  <a:lnTo>
                    <a:pt x="1219" y="308"/>
                  </a:lnTo>
                  <a:lnTo>
                    <a:pt x="1317" y="311"/>
                  </a:lnTo>
                  <a:lnTo>
                    <a:pt x="1413" y="311"/>
                  </a:lnTo>
                  <a:lnTo>
                    <a:pt x="1511" y="308"/>
                  </a:lnTo>
                  <a:lnTo>
                    <a:pt x="1607" y="303"/>
                  </a:lnTo>
                  <a:lnTo>
                    <a:pt x="1705" y="294"/>
                  </a:lnTo>
                  <a:lnTo>
                    <a:pt x="1802" y="281"/>
                  </a:lnTo>
                  <a:lnTo>
                    <a:pt x="1898" y="266"/>
                  </a:lnTo>
                  <a:lnTo>
                    <a:pt x="1993" y="249"/>
                  </a:lnTo>
                  <a:lnTo>
                    <a:pt x="2088" y="227"/>
                  </a:lnTo>
                  <a:lnTo>
                    <a:pt x="2183" y="203"/>
                  </a:lnTo>
                  <a:lnTo>
                    <a:pt x="2276" y="177"/>
                  </a:lnTo>
                  <a:lnTo>
                    <a:pt x="2368" y="146"/>
                  </a:lnTo>
                  <a:lnTo>
                    <a:pt x="2461" y="114"/>
                  </a:lnTo>
                  <a:lnTo>
                    <a:pt x="2551" y="79"/>
                  </a:lnTo>
                  <a:lnTo>
                    <a:pt x="2640" y="41"/>
                  </a:lnTo>
                  <a:lnTo>
                    <a:pt x="2729" y="0"/>
                  </a:lnTo>
                </a:path>
              </a:pathLst>
            </a:cu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0" name="Google Shape;540;p39"/>
            <p:cNvCxnSpPr/>
            <p:nvPr/>
          </p:nvCxnSpPr>
          <p:spPr>
            <a:xfrm>
              <a:off x="4656535" y="2526507"/>
              <a:ext cx="541734" cy="37981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39"/>
            <p:cNvCxnSpPr/>
            <p:nvPr/>
          </p:nvCxnSpPr>
          <p:spPr>
            <a:xfrm>
              <a:off x="4656535" y="2526507"/>
              <a:ext cx="541734" cy="37981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39"/>
            <p:cNvCxnSpPr/>
            <p:nvPr/>
          </p:nvCxnSpPr>
          <p:spPr>
            <a:xfrm flipH="1">
              <a:off x="4114800" y="2526507"/>
              <a:ext cx="541735" cy="379810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39"/>
            <p:cNvCxnSpPr/>
            <p:nvPr/>
          </p:nvCxnSpPr>
          <p:spPr>
            <a:xfrm flipH="1">
              <a:off x="4114801" y="2570560"/>
              <a:ext cx="479822" cy="335756"/>
            </a:xfrm>
            <a:prstGeom prst="straightConnector1">
              <a:avLst/>
            </a:prstGeom>
            <a:noFill/>
            <a:ln w="206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4" name="Google Shape;544;p3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Incomplete Penetration Weld</a:t>
            </a:r>
            <a:endParaRPr/>
          </a:p>
        </p:txBody>
      </p:sp>
      <p:sp>
        <p:nvSpPr>
          <p:cNvPr id="545" name="Google Shape;545;p3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"/>
          <p:cNvSpPr/>
          <p:nvPr/>
        </p:nvSpPr>
        <p:spPr>
          <a:xfrm>
            <a:off x="2228850" y="1943101"/>
            <a:ext cx="4686300" cy="114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1" name="Google Shape;55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5802" y="1129711"/>
            <a:ext cx="5386756" cy="325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Incomplete Penetration Weld</a:t>
            </a:r>
            <a:endParaRPr/>
          </a:p>
        </p:txBody>
      </p:sp>
      <p:sp>
        <p:nvSpPr>
          <p:cNvPr id="553" name="Google Shape;553;p4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41" descr="tem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1314450"/>
            <a:ext cx="468630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Weld Crack Due to Slag Inclusion</a:t>
            </a:r>
            <a:endParaRPr/>
          </a:p>
        </p:txBody>
      </p:sp>
      <p:sp>
        <p:nvSpPr>
          <p:cNvPr id="560" name="Google Shape;560;p4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"/>
          <p:cNvSpPr/>
          <p:nvPr/>
        </p:nvSpPr>
        <p:spPr>
          <a:xfrm>
            <a:off x="2514600" y="2571751"/>
            <a:ext cx="75822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UNDERCUT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42"/>
          <p:cNvSpPr/>
          <p:nvPr/>
        </p:nvSpPr>
        <p:spPr>
          <a:xfrm>
            <a:off x="5029201" y="2971801"/>
            <a:ext cx="65081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OVERLAP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67" name="Google Shape;567;p42"/>
          <p:cNvCxnSpPr/>
          <p:nvPr/>
        </p:nvCxnSpPr>
        <p:spPr>
          <a:xfrm flipH="1">
            <a:off x="4686300" y="3086100"/>
            <a:ext cx="285750" cy="342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8" name="Google Shape;568;p42"/>
          <p:cNvCxnSpPr/>
          <p:nvPr/>
        </p:nvCxnSpPr>
        <p:spPr>
          <a:xfrm>
            <a:off x="4057650" y="2895600"/>
            <a:ext cx="1191" cy="1191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42"/>
          <p:cNvSpPr/>
          <p:nvPr/>
        </p:nvSpPr>
        <p:spPr>
          <a:xfrm>
            <a:off x="4056460" y="2672954"/>
            <a:ext cx="1190" cy="1190"/>
          </a:xfrm>
          <a:custGeom>
            <a:avLst/>
            <a:gdLst/>
            <a:ahLst/>
            <a:cxnLst/>
            <a:rect l="l" t="t" r="r" b="b"/>
            <a:pathLst>
              <a:path w="1" h="3" extrusionOk="0">
                <a:moveTo>
                  <a:pt x="1" y="3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0" name="Google Shape;570;p42"/>
          <p:cNvCxnSpPr/>
          <p:nvPr/>
        </p:nvCxnSpPr>
        <p:spPr>
          <a:xfrm>
            <a:off x="4656535" y="3494485"/>
            <a:ext cx="1190" cy="119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1" name="Google Shape;571;p42"/>
          <p:cNvSpPr/>
          <p:nvPr/>
        </p:nvSpPr>
        <p:spPr>
          <a:xfrm>
            <a:off x="3667125" y="1406129"/>
            <a:ext cx="391716" cy="2088356"/>
          </a:xfrm>
          <a:custGeom>
            <a:avLst/>
            <a:gdLst/>
            <a:ahLst/>
            <a:cxnLst/>
            <a:rect l="l" t="t" r="r" b="b"/>
            <a:pathLst>
              <a:path w="987" h="5262" extrusionOk="0">
                <a:moveTo>
                  <a:pt x="0" y="0"/>
                </a:moveTo>
                <a:lnTo>
                  <a:pt x="0" y="5262"/>
                </a:lnTo>
                <a:lnTo>
                  <a:pt x="984" y="5262"/>
                </a:lnTo>
                <a:lnTo>
                  <a:pt x="955" y="5198"/>
                </a:lnTo>
                <a:lnTo>
                  <a:pt x="927" y="5132"/>
                </a:lnTo>
                <a:lnTo>
                  <a:pt x="903" y="5065"/>
                </a:lnTo>
                <a:lnTo>
                  <a:pt x="882" y="4996"/>
                </a:lnTo>
                <a:lnTo>
                  <a:pt x="863" y="4928"/>
                </a:lnTo>
                <a:lnTo>
                  <a:pt x="847" y="4858"/>
                </a:lnTo>
                <a:lnTo>
                  <a:pt x="835" y="4788"/>
                </a:lnTo>
                <a:lnTo>
                  <a:pt x="825" y="4718"/>
                </a:lnTo>
                <a:lnTo>
                  <a:pt x="817" y="4647"/>
                </a:lnTo>
                <a:lnTo>
                  <a:pt x="813" y="4575"/>
                </a:lnTo>
                <a:lnTo>
                  <a:pt x="811" y="4504"/>
                </a:lnTo>
                <a:lnTo>
                  <a:pt x="814" y="4433"/>
                </a:lnTo>
                <a:lnTo>
                  <a:pt x="818" y="4361"/>
                </a:lnTo>
                <a:lnTo>
                  <a:pt x="825" y="4292"/>
                </a:lnTo>
                <a:lnTo>
                  <a:pt x="835" y="4220"/>
                </a:lnTo>
                <a:lnTo>
                  <a:pt x="849" y="4150"/>
                </a:lnTo>
                <a:lnTo>
                  <a:pt x="864" y="4082"/>
                </a:lnTo>
                <a:lnTo>
                  <a:pt x="884" y="4013"/>
                </a:lnTo>
                <a:lnTo>
                  <a:pt x="905" y="3945"/>
                </a:lnTo>
                <a:lnTo>
                  <a:pt x="930" y="3878"/>
                </a:lnTo>
                <a:lnTo>
                  <a:pt x="956" y="3812"/>
                </a:lnTo>
                <a:lnTo>
                  <a:pt x="986" y="3748"/>
                </a:lnTo>
                <a:lnTo>
                  <a:pt x="986" y="3746"/>
                </a:lnTo>
                <a:lnTo>
                  <a:pt x="984" y="3746"/>
                </a:lnTo>
                <a:lnTo>
                  <a:pt x="983" y="3745"/>
                </a:lnTo>
                <a:lnTo>
                  <a:pt x="977" y="3741"/>
                </a:lnTo>
                <a:lnTo>
                  <a:pt x="970" y="3738"/>
                </a:lnTo>
                <a:lnTo>
                  <a:pt x="966" y="3735"/>
                </a:lnTo>
                <a:lnTo>
                  <a:pt x="962" y="3732"/>
                </a:lnTo>
                <a:lnTo>
                  <a:pt x="959" y="3729"/>
                </a:lnTo>
                <a:lnTo>
                  <a:pt x="955" y="3727"/>
                </a:lnTo>
                <a:lnTo>
                  <a:pt x="952" y="3722"/>
                </a:lnTo>
                <a:lnTo>
                  <a:pt x="948" y="3720"/>
                </a:lnTo>
                <a:lnTo>
                  <a:pt x="947" y="3717"/>
                </a:lnTo>
                <a:lnTo>
                  <a:pt x="944" y="3713"/>
                </a:lnTo>
                <a:lnTo>
                  <a:pt x="943" y="3710"/>
                </a:lnTo>
                <a:lnTo>
                  <a:pt x="941" y="3706"/>
                </a:lnTo>
                <a:lnTo>
                  <a:pt x="938" y="3703"/>
                </a:lnTo>
                <a:lnTo>
                  <a:pt x="937" y="3700"/>
                </a:lnTo>
                <a:lnTo>
                  <a:pt x="934" y="3696"/>
                </a:lnTo>
                <a:lnTo>
                  <a:pt x="931" y="3693"/>
                </a:lnTo>
                <a:lnTo>
                  <a:pt x="929" y="3689"/>
                </a:lnTo>
                <a:lnTo>
                  <a:pt x="927" y="3685"/>
                </a:lnTo>
                <a:lnTo>
                  <a:pt x="926" y="3682"/>
                </a:lnTo>
                <a:lnTo>
                  <a:pt x="924" y="3679"/>
                </a:lnTo>
                <a:lnTo>
                  <a:pt x="923" y="3676"/>
                </a:lnTo>
                <a:lnTo>
                  <a:pt x="923" y="3673"/>
                </a:lnTo>
                <a:lnTo>
                  <a:pt x="923" y="3671"/>
                </a:lnTo>
                <a:lnTo>
                  <a:pt x="922" y="3668"/>
                </a:lnTo>
                <a:lnTo>
                  <a:pt x="923" y="3662"/>
                </a:lnTo>
                <a:lnTo>
                  <a:pt x="923" y="3658"/>
                </a:lnTo>
                <a:lnTo>
                  <a:pt x="923" y="3653"/>
                </a:lnTo>
                <a:lnTo>
                  <a:pt x="924" y="3648"/>
                </a:lnTo>
                <a:lnTo>
                  <a:pt x="926" y="3644"/>
                </a:lnTo>
                <a:lnTo>
                  <a:pt x="927" y="3640"/>
                </a:lnTo>
                <a:lnTo>
                  <a:pt x="929" y="3637"/>
                </a:lnTo>
                <a:lnTo>
                  <a:pt x="929" y="3633"/>
                </a:lnTo>
                <a:lnTo>
                  <a:pt x="931" y="3629"/>
                </a:lnTo>
                <a:lnTo>
                  <a:pt x="933" y="3626"/>
                </a:lnTo>
                <a:lnTo>
                  <a:pt x="938" y="3613"/>
                </a:lnTo>
                <a:lnTo>
                  <a:pt x="944" y="3601"/>
                </a:lnTo>
                <a:lnTo>
                  <a:pt x="951" y="3590"/>
                </a:lnTo>
                <a:lnTo>
                  <a:pt x="958" y="3577"/>
                </a:lnTo>
                <a:lnTo>
                  <a:pt x="963" y="3563"/>
                </a:lnTo>
                <a:lnTo>
                  <a:pt x="969" y="3550"/>
                </a:lnTo>
                <a:lnTo>
                  <a:pt x="973" y="3539"/>
                </a:lnTo>
                <a:lnTo>
                  <a:pt x="977" y="3528"/>
                </a:lnTo>
                <a:lnTo>
                  <a:pt x="982" y="3517"/>
                </a:lnTo>
                <a:lnTo>
                  <a:pt x="984" y="3504"/>
                </a:lnTo>
                <a:lnTo>
                  <a:pt x="984" y="3500"/>
                </a:lnTo>
                <a:lnTo>
                  <a:pt x="986" y="3496"/>
                </a:lnTo>
                <a:lnTo>
                  <a:pt x="986" y="3490"/>
                </a:lnTo>
                <a:lnTo>
                  <a:pt x="987" y="3486"/>
                </a:lnTo>
                <a:lnTo>
                  <a:pt x="987" y="3482"/>
                </a:lnTo>
                <a:lnTo>
                  <a:pt x="987" y="3476"/>
                </a:lnTo>
                <a:lnTo>
                  <a:pt x="987" y="3471"/>
                </a:lnTo>
                <a:lnTo>
                  <a:pt x="987" y="3467"/>
                </a:lnTo>
                <a:lnTo>
                  <a:pt x="986" y="3461"/>
                </a:lnTo>
                <a:lnTo>
                  <a:pt x="986" y="3455"/>
                </a:lnTo>
                <a:lnTo>
                  <a:pt x="986" y="3450"/>
                </a:lnTo>
                <a:lnTo>
                  <a:pt x="984" y="3444"/>
                </a:lnTo>
                <a:lnTo>
                  <a:pt x="984" y="3437"/>
                </a:lnTo>
                <a:lnTo>
                  <a:pt x="984" y="3430"/>
                </a:lnTo>
                <a:lnTo>
                  <a:pt x="984" y="3425"/>
                </a:lnTo>
                <a:lnTo>
                  <a:pt x="986" y="3419"/>
                </a:lnTo>
                <a:lnTo>
                  <a:pt x="986" y="3415"/>
                </a:lnTo>
                <a:lnTo>
                  <a:pt x="984" y="3412"/>
                </a:lnTo>
                <a:lnTo>
                  <a:pt x="984" y="3411"/>
                </a:lnTo>
                <a:lnTo>
                  <a:pt x="984" y="3409"/>
                </a:lnTo>
                <a:lnTo>
                  <a:pt x="984" y="3408"/>
                </a:lnTo>
                <a:lnTo>
                  <a:pt x="984" y="3406"/>
                </a:lnTo>
                <a:lnTo>
                  <a:pt x="984" y="0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2" name="Google Shape;572;p42"/>
          <p:cNvCxnSpPr/>
          <p:nvPr/>
        </p:nvCxnSpPr>
        <p:spPr>
          <a:xfrm>
            <a:off x="3667125" y="1406129"/>
            <a:ext cx="1191" cy="2088356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3" name="Google Shape;573;p42"/>
          <p:cNvSpPr/>
          <p:nvPr/>
        </p:nvSpPr>
        <p:spPr>
          <a:xfrm>
            <a:off x="4032648" y="2758679"/>
            <a:ext cx="30956" cy="139303"/>
          </a:xfrm>
          <a:custGeom>
            <a:avLst/>
            <a:gdLst/>
            <a:ahLst/>
            <a:cxnLst/>
            <a:rect l="l" t="t" r="r" b="b"/>
            <a:pathLst>
              <a:path w="78" h="353" extrusionOk="0">
                <a:moveTo>
                  <a:pt x="62" y="0"/>
                </a:moveTo>
                <a:lnTo>
                  <a:pt x="62" y="2"/>
                </a:lnTo>
                <a:lnTo>
                  <a:pt x="62" y="3"/>
                </a:lnTo>
                <a:lnTo>
                  <a:pt x="62" y="5"/>
                </a:lnTo>
                <a:lnTo>
                  <a:pt x="62" y="6"/>
                </a:lnTo>
                <a:lnTo>
                  <a:pt x="64" y="9"/>
                </a:lnTo>
                <a:lnTo>
                  <a:pt x="64" y="13"/>
                </a:lnTo>
                <a:lnTo>
                  <a:pt x="62" y="20"/>
                </a:lnTo>
                <a:lnTo>
                  <a:pt x="62" y="28"/>
                </a:lnTo>
                <a:lnTo>
                  <a:pt x="62" y="37"/>
                </a:lnTo>
                <a:lnTo>
                  <a:pt x="64" y="48"/>
                </a:lnTo>
                <a:lnTo>
                  <a:pt x="65" y="59"/>
                </a:lnTo>
                <a:lnTo>
                  <a:pt x="65" y="69"/>
                </a:lnTo>
                <a:lnTo>
                  <a:pt x="65" y="83"/>
                </a:lnTo>
                <a:lnTo>
                  <a:pt x="62" y="97"/>
                </a:lnTo>
                <a:lnTo>
                  <a:pt x="60" y="111"/>
                </a:lnTo>
                <a:lnTo>
                  <a:pt x="55" y="123"/>
                </a:lnTo>
                <a:lnTo>
                  <a:pt x="51" y="136"/>
                </a:lnTo>
                <a:lnTo>
                  <a:pt x="44" y="150"/>
                </a:lnTo>
                <a:lnTo>
                  <a:pt x="39" y="164"/>
                </a:lnTo>
                <a:lnTo>
                  <a:pt x="32" y="177"/>
                </a:lnTo>
                <a:lnTo>
                  <a:pt x="25" y="189"/>
                </a:lnTo>
                <a:lnTo>
                  <a:pt x="21" y="200"/>
                </a:lnTo>
                <a:lnTo>
                  <a:pt x="15" y="210"/>
                </a:lnTo>
                <a:lnTo>
                  <a:pt x="11" y="220"/>
                </a:lnTo>
                <a:lnTo>
                  <a:pt x="7" y="230"/>
                </a:lnTo>
                <a:lnTo>
                  <a:pt x="2" y="242"/>
                </a:lnTo>
                <a:lnTo>
                  <a:pt x="1" y="249"/>
                </a:lnTo>
                <a:lnTo>
                  <a:pt x="0" y="258"/>
                </a:lnTo>
                <a:lnTo>
                  <a:pt x="1" y="265"/>
                </a:lnTo>
                <a:lnTo>
                  <a:pt x="1" y="272"/>
                </a:lnTo>
                <a:lnTo>
                  <a:pt x="4" y="277"/>
                </a:lnTo>
                <a:lnTo>
                  <a:pt x="7" y="283"/>
                </a:lnTo>
                <a:lnTo>
                  <a:pt x="11" y="288"/>
                </a:lnTo>
                <a:lnTo>
                  <a:pt x="15" y="293"/>
                </a:lnTo>
                <a:lnTo>
                  <a:pt x="18" y="300"/>
                </a:lnTo>
                <a:lnTo>
                  <a:pt x="22" y="307"/>
                </a:lnTo>
                <a:lnTo>
                  <a:pt x="26" y="312"/>
                </a:lnTo>
                <a:lnTo>
                  <a:pt x="30" y="318"/>
                </a:lnTo>
                <a:lnTo>
                  <a:pt x="36" y="323"/>
                </a:lnTo>
                <a:lnTo>
                  <a:pt x="43" y="328"/>
                </a:lnTo>
                <a:lnTo>
                  <a:pt x="48" y="332"/>
                </a:lnTo>
                <a:lnTo>
                  <a:pt x="55" y="335"/>
                </a:lnTo>
                <a:lnTo>
                  <a:pt x="61" y="339"/>
                </a:lnTo>
                <a:lnTo>
                  <a:pt x="64" y="342"/>
                </a:lnTo>
                <a:lnTo>
                  <a:pt x="67" y="343"/>
                </a:lnTo>
                <a:lnTo>
                  <a:pt x="69" y="346"/>
                </a:lnTo>
                <a:lnTo>
                  <a:pt x="72" y="347"/>
                </a:lnTo>
                <a:lnTo>
                  <a:pt x="75" y="350"/>
                </a:lnTo>
                <a:lnTo>
                  <a:pt x="78" y="353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4" name="Google Shape;574;p42"/>
          <p:cNvCxnSpPr/>
          <p:nvPr/>
        </p:nvCxnSpPr>
        <p:spPr>
          <a:xfrm rot="10800000" flipH="1">
            <a:off x="4057650" y="1406129"/>
            <a:ext cx="1191" cy="139065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5" name="Google Shape;575;p42"/>
          <p:cNvCxnSpPr/>
          <p:nvPr/>
        </p:nvCxnSpPr>
        <p:spPr>
          <a:xfrm flipH="1">
            <a:off x="3667125" y="1406129"/>
            <a:ext cx="390525" cy="119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6" name="Google Shape;576;p42"/>
          <p:cNvSpPr/>
          <p:nvPr/>
        </p:nvSpPr>
        <p:spPr>
          <a:xfrm>
            <a:off x="2895600" y="3494485"/>
            <a:ext cx="2787254" cy="535781"/>
          </a:xfrm>
          <a:custGeom>
            <a:avLst/>
            <a:gdLst/>
            <a:ahLst/>
            <a:cxnLst/>
            <a:rect l="l" t="t" r="r" b="b"/>
            <a:pathLst>
              <a:path w="7023" h="1349" extrusionOk="0">
                <a:moveTo>
                  <a:pt x="6816" y="1349"/>
                </a:moveTo>
                <a:lnTo>
                  <a:pt x="207" y="1349"/>
                </a:lnTo>
                <a:lnTo>
                  <a:pt x="207" y="777"/>
                </a:lnTo>
                <a:lnTo>
                  <a:pt x="412" y="594"/>
                </a:lnTo>
                <a:lnTo>
                  <a:pt x="0" y="435"/>
                </a:lnTo>
                <a:lnTo>
                  <a:pt x="207" y="252"/>
                </a:lnTo>
                <a:lnTo>
                  <a:pt x="207" y="0"/>
                </a:lnTo>
                <a:lnTo>
                  <a:pt x="2928" y="0"/>
                </a:lnTo>
                <a:lnTo>
                  <a:pt x="2993" y="29"/>
                </a:lnTo>
                <a:lnTo>
                  <a:pt x="3057" y="56"/>
                </a:lnTo>
                <a:lnTo>
                  <a:pt x="3123" y="80"/>
                </a:lnTo>
                <a:lnTo>
                  <a:pt x="3190" y="101"/>
                </a:lnTo>
                <a:lnTo>
                  <a:pt x="3258" y="119"/>
                </a:lnTo>
                <a:lnTo>
                  <a:pt x="3327" y="134"/>
                </a:lnTo>
                <a:lnTo>
                  <a:pt x="3395" y="148"/>
                </a:lnTo>
                <a:lnTo>
                  <a:pt x="3465" y="158"/>
                </a:lnTo>
                <a:lnTo>
                  <a:pt x="3535" y="165"/>
                </a:lnTo>
                <a:lnTo>
                  <a:pt x="3605" y="169"/>
                </a:lnTo>
                <a:lnTo>
                  <a:pt x="3676" y="170"/>
                </a:lnTo>
                <a:lnTo>
                  <a:pt x="3746" y="169"/>
                </a:lnTo>
                <a:lnTo>
                  <a:pt x="3816" y="165"/>
                </a:lnTo>
                <a:lnTo>
                  <a:pt x="3886" y="158"/>
                </a:lnTo>
                <a:lnTo>
                  <a:pt x="3956" y="148"/>
                </a:lnTo>
                <a:lnTo>
                  <a:pt x="4026" y="136"/>
                </a:lnTo>
                <a:lnTo>
                  <a:pt x="4094" y="120"/>
                </a:lnTo>
                <a:lnTo>
                  <a:pt x="4161" y="102"/>
                </a:lnTo>
                <a:lnTo>
                  <a:pt x="4228" y="81"/>
                </a:lnTo>
                <a:lnTo>
                  <a:pt x="4295" y="59"/>
                </a:lnTo>
                <a:lnTo>
                  <a:pt x="4360" y="32"/>
                </a:lnTo>
                <a:lnTo>
                  <a:pt x="4424" y="3"/>
                </a:lnTo>
                <a:lnTo>
                  <a:pt x="4427" y="3"/>
                </a:lnTo>
                <a:lnTo>
                  <a:pt x="4428" y="3"/>
                </a:lnTo>
                <a:lnTo>
                  <a:pt x="4430" y="1"/>
                </a:lnTo>
                <a:lnTo>
                  <a:pt x="4431" y="1"/>
                </a:lnTo>
                <a:lnTo>
                  <a:pt x="4434" y="1"/>
                </a:lnTo>
                <a:lnTo>
                  <a:pt x="4435" y="0"/>
                </a:lnTo>
                <a:lnTo>
                  <a:pt x="4437" y="0"/>
                </a:lnTo>
                <a:lnTo>
                  <a:pt x="6816" y="0"/>
                </a:lnTo>
                <a:lnTo>
                  <a:pt x="6816" y="252"/>
                </a:lnTo>
                <a:lnTo>
                  <a:pt x="6610" y="435"/>
                </a:lnTo>
                <a:lnTo>
                  <a:pt x="7023" y="594"/>
                </a:lnTo>
                <a:lnTo>
                  <a:pt x="6816" y="777"/>
                </a:lnTo>
                <a:lnTo>
                  <a:pt x="6816" y="1349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7" name="Google Shape;577;p42"/>
          <p:cNvCxnSpPr/>
          <p:nvPr/>
        </p:nvCxnSpPr>
        <p:spPr>
          <a:xfrm flipH="1">
            <a:off x="2977753" y="4030267"/>
            <a:ext cx="2622947" cy="119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42"/>
          <p:cNvCxnSpPr/>
          <p:nvPr/>
        </p:nvCxnSpPr>
        <p:spPr>
          <a:xfrm>
            <a:off x="2977754" y="3802857"/>
            <a:ext cx="1190" cy="22741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42"/>
          <p:cNvCxnSpPr/>
          <p:nvPr/>
        </p:nvCxnSpPr>
        <p:spPr>
          <a:xfrm flipH="1">
            <a:off x="2977753" y="3730229"/>
            <a:ext cx="80963" cy="72628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0" name="Google Shape;580;p42"/>
          <p:cNvCxnSpPr/>
          <p:nvPr/>
        </p:nvCxnSpPr>
        <p:spPr>
          <a:xfrm>
            <a:off x="2895600" y="3667125"/>
            <a:ext cx="163116" cy="63104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42"/>
          <p:cNvCxnSpPr/>
          <p:nvPr/>
        </p:nvCxnSpPr>
        <p:spPr>
          <a:xfrm flipH="1">
            <a:off x="2895600" y="3594498"/>
            <a:ext cx="82154" cy="72628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42"/>
          <p:cNvCxnSpPr/>
          <p:nvPr/>
        </p:nvCxnSpPr>
        <p:spPr>
          <a:xfrm>
            <a:off x="2977754" y="3494485"/>
            <a:ext cx="1190" cy="100013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42"/>
          <p:cNvCxnSpPr/>
          <p:nvPr/>
        </p:nvCxnSpPr>
        <p:spPr>
          <a:xfrm>
            <a:off x="2977753" y="3494485"/>
            <a:ext cx="1079897" cy="119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42"/>
          <p:cNvCxnSpPr/>
          <p:nvPr/>
        </p:nvCxnSpPr>
        <p:spPr>
          <a:xfrm>
            <a:off x="4656535" y="3494485"/>
            <a:ext cx="944165" cy="119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42"/>
          <p:cNvCxnSpPr/>
          <p:nvPr/>
        </p:nvCxnSpPr>
        <p:spPr>
          <a:xfrm>
            <a:off x="5600700" y="3494485"/>
            <a:ext cx="1191" cy="100013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42"/>
          <p:cNvCxnSpPr/>
          <p:nvPr/>
        </p:nvCxnSpPr>
        <p:spPr>
          <a:xfrm flipH="1">
            <a:off x="5518548" y="3594498"/>
            <a:ext cx="82153" cy="72628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42"/>
          <p:cNvCxnSpPr/>
          <p:nvPr/>
        </p:nvCxnSpPr>
        <p:spPr>
          <a:xfrm>
            <a:off x="5518548" y="3667125"/>
            <a:ext cx="164306" cy="63104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8" name="Google Shape;588;p42"/>
          <p:cNvCxnSpPr/>
          <p:nvPr/>
        </p:nvCxnSpPr>
        <p:spPr>
          <a:xfrm flipH="1">
            <a:off x="5600700" y="3730229"/>
            <a:ext cx="82154" cy="72628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42"/>
          <p:cNvCxnSpPr/>
          <p:nvPr/>
        </p:nvCxnSpPr>
        <p:spPr>
          <a:xfrm>
            <a:off x="5600700" y="3802857"/>
            <a:ext cx="1191" cy="22741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0" name="Google Shape;590;p42"/>
          <p:cNvSpPr/>
          <p:nvPr/>
        </p:nvSpPr>
        <p:spPr>
          <a:xfrm>
            <a:off x="4057650" y="2895600"/>
            <a:ext cx="626269" cy="598885"/>
          </a:xfrm>
          <a:custGeom>
            <a:avLst/>
            <a:gdLst/>
            <a:ahLst/>
            <a:cxnLst/>
            <a:rect l="l" t="t" r="r" b="b"/>
            <a:pathLst>
              <a:path w="1580" h="1510" extrusionOk="0">
                <a:moveTo>
                  <a:pt x="0" y="0"/>
                </a:moveTo>
                <a:lnTo>
                  <a:pt x="0" y="1510"/>
                </a:lnTo>
                <a:lnTo>
                  <a:pt x="1538" y="1493"/>
                </a:lnTo>
                <a:lnTo>
                  <a:pt x="1544" y="1486"/>
                </a:lnTo>
                <a:lnTo>
                  <a:pt x="1551" y="1481"/>
                </a:lnTo>
                <a:lnTo>
                  <a:pt x="1555" y="1474"/>
                </a:lnTo>
                <a:lnTo>
                  <a:pt x="1560" y="1465"/>
                </a:lnTo>
                <a:lnTo>
                  <a:pt x="1565" y="1458"/>
                </a:lnTo>
                <a:lnTo>
                  <a:pt x="1569" y="1450"/>
                </a:lnTo>
                <a:lnTo>
                  <a:pt x="1573" y="1441"/>
                </a:lnTo>
                <a:lnTo>
                  <a:pt x="1576" y="1432"/>
                </a:lnTo>
                <a:lnTo>
                  <a:pt x="1577" y="1423"/>
                </a:lnTo>
                <a:lnTo>
                  <a:pt x="1579" y="1415"/>
                </a:lnTo>
                <a:lnTo>
                  <a:pt x="1580" y="1405"/>
                </a:lnTo>
                <a:lnTo>
                  <a:pt x="1580" y="1397"/>
                </a:lnTo>
                <a:lnTo>
                  <a:pt x="1580" y="1390"/>
                </a:lnTo>
                <a:lnTo>
                  <a:pt x="1579" y="1383"/>
                </a:lnTo>
                <a:lnTo>
                  <a:pt x="1577" y="1376"/>
                </a:lnTo>
                <a:lnTo>
                  <a:pt x="1576" y="1369"/>
                </a:lnTo>
                <a:lnTo>
                  <a:pt x="1574" y="1362"/>
                </a:lnTo>
                <a:lnTo>
                  <a:pt x="1572" y="1355"/>
                </a:lnTo>
                <a:lnTo>
                  <a:pt x="1569" y="1349"/>
                </a:lnTo>
                <a:lnTo>
                  <a:pt x="1566" y="1342"/>
                </a:lnTo>
                <a:lnTo>
                  <a:pt x="1563" y="1337"/>
                </a:lnTo>
                <a:lnTo>
                  <a:pt x="1558" y="1327"/>
                </a:lnTo>
                <a:lnTo>
                  <a:pt x="1551" y="1318"/>
                </a:lnTo>
                <a:lnTo>
                  <a:pt x="1545" y="1309"/>
                </a:lnTo>
                <a:lnTo>
                  <a:pt x="1538" y="1302"/>
                </a:lnTo>
                <a:lnTo>
                  <a:pt x="1531" y="1293"/>
                </a:lnTo>
                <a:lnTo>
                  <a:pt x="1524" y="1286"/>
                </a:lnTo>
                <a:lnTo>
                  <a:pt x="1516" y="1279"/>
                </a:lnTo>
                <a:lnTo>
                  <a:pt x="1507" y="1274"/>
                </a:lnTo>
                <a:lnTo>
                  <a:pt x="1496" y="1265"/>
                </a:lnTo>
                <a:lnTo>
                  <a:pt x="1484" y="1258"/>
                </a:lnTo>
                <a:lnTo>
                  <a:pt x="1472" y="1251"/>
                </a:lnTo>
                <a:lnTo>
                  <a:pt x="1460" y="1246"/>
                </a:lnTo>
                <a:lnTo>
                  <a:pt x="1447" y="1240"/>
                </a:lnTo>
                <a:lnTo>
                  <a:pt x="1435" y="1234"/>
                </a:lnTo>
                <a:lnTo>
                  <a:pt x="1423" y="1229"/>
                </a:lnTo>
                <a:lnTo>
                  <a:pt x="1411" y="1223"/>
                </a:lnTo>
                <a:lnTo>
                  <a:pt x="1400" y="1216"/>
                </a:lnTo>
                <a:lnTo>
                  <a:pt x="1391" y="1211"/>
                </a:lnTo>
                <a:lnTo>
                  <a:pt x="1384" y="1205"/>
                </a:lnTo>
                <a:lnTo>
                  <a:pt x="1376" y="1199"/>
                </a:lnTo>
                <a:lnTo>
                  <a:pt x="1369" y="1193"/>
                </a:lnTo>
                <a:lnTo>
                  <a:pt x="1354" y="1184"/>
                </a:lnTo>
                <a:lnTo>
                  <a:pt x="1295" y="1100"/>
                </a:lnTo>
                <a:lnTo>
                  <a:pt x="1236" y="1019"/>
                </a:lnTo>
                <a:lnTo>
                  <a:pt x="1173" y="939"/>
                </a:lnTo>
                <a:lnTo>
                  <a:pt x="1109" y="863"/>
                </a:lnTo>
                <a:lnTo>
                  <a:pt x="1042" y="786"/>
                </a:lnTo>
                <a:lnTo>
                  <a:pt x="973" y="712"/>
                </a:lnTo>
                <a:lnTo>
                  <a:pt x="902" y="640"/>
                </a:lnTo>
                <a:lnTo>
                  <a:pt x="829" y="570"/>
                </a:lnTo>
                <a:lnTo>
                  <a:pt x="754" y="503"/>
                </a:lnTo>
                <a:lnTo>
                  <a:pt x="677" y="437"/>
                </a:lnTo>
                <a:lnTo>
                  <a:pt x="599" y="375"/>
                </a:lnTo>
                <a:lnTo>
                  <a:pt x="518" y="313"/>
                </a:lnTo>
                <a:lnTo>
                  <a:pt x="435" y="256"/>
                </a:lnTo>
                <a:lnTo>
                  <a:pt x="351" y="198"/>
                </a:lnTo>
                <a:lnTo>
                  <a:pt x="266" y="145"/>
                </a:lnTo>
                <a:lnTo>
                  <a:pt x="178" y="95"/>
                </a:lnTo>
                <a:lnTo>
                  <a:pt x="90" y="4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2"/>
          <p:cNvSpPr/>
          <p:nvPr/>
        </p:nvSpPr>
        <p:spPr>
          <a:xfrm>
            <a:off x="4600575" y="3369469"/>
            <a:ext cx="83344" cy="127397"/>
          </a:xfrm>
          <a:custGeom>
            <a:avLst/>
            <a:gdLst/>
            <a:ahLst/>
            <a:cxnLst/>
            <a:rect l="l" t="t" r="r" b="b"/>
            <a:pathLst>
              <a:path w="211" h="321" extrusionOk="0">
                <a:moveTo>
                  <a:pt x="92" y="317"/>
                </a:moveTo>
                <a:lnTo>
                  <a:pt x="98" y="318"/>
                </a:lnTo>
                <a:lnTo>
                  <a:pt x="102" y="320"/>
                </a:lnTo>
                <a:lnTo>
                  <a:pt x="108" y="320"/>
                </a:lnTo>
                <a:lnTo>
                  <a:pt x="113" y="321"/>
                </a:lnTo>
                <a:lnTo>
                  <a:pt x="119" y="321"/>
                </a:lnTo>
                <a:lnTo>
                  <a:pt x="123" y="321"/>
                </a:lnTo>
                <a:lnTo>
                  <a:pt x="128" y="320"/>
                </a:lnTo>
                <a:lnTo>
                  <a:pt x="134" y="318"/>
                </a:lnTo>
                <a:lnTo>
                  <a:pt x="138" y="317"/>
                </a:lnTo>
                <a:lnTo>
                  <a:pt x="147" y="314"/>
                </a:lnTo>
                <a:lnTo>
                  <a:pt x="155" y="310"/>
                </a:lnTo>
                <a:lnTo>
                  <a:pt x="162" y="304"/>
                </a:lnTo>
                <a:lnTo>
                  <a:pt x="169" y="299"/>
                </a:lnTo>
                <a:lnTo>
                  <a:pt x="176" y="293"/>
                </a:lnTo>
                <a:lnTo>
                  <a:pt x="184" y="283"/>
                </a:lnTo>
                <a:lnTo>
                  <a:pt x="190" y="274"/>
                </a:lnTo>
                <a:lnTo>
                  <a:pt x="197" y="264"/>
                </a:lnTo>
                <a:lnTo>
                  <a:pt x="201" y="253"/>
                </a:lnTo>
                <a:lnTo>
                  <a:pt x="205" y="241"/>
                </a:lnTo>
                <a:lnTo>
                  <a:pt x="208" y="230"/>
                </a:lnTo>
                <a:lnTo>
                  <a:pt x="211" y="215"/>
                </a:lnTo>
                <a:lnTo>
                  <a:pt x="211" y="201"/>
                </a:lnTo>
                <a:lnTo>
                  <a:pt x="210" y="187"/>
                </a:lnTo>
                <a:lnTo>
                  <a:pt x="205" y="173"/>
                </a:lnTo>
                <a:lnTo>
                  <a:pt x="201" y="159"/>
                </a:lnTo>
                <a:lnTo>
                  <a:pt x="196" y="146"/>
                </a:lnTo>
                <a:lnTo>
                  <a:pt x="189" y="135"/>
                </a:lnTo>
                <a:lnTo>
                  <a:pt x="182" y="124"/>
                </a:lnTo>
                <a:lnTo>
                  <a:pt x="170" y="110"/>
                </a:lnTo>
                <a:lnTo>
                  <a:pt x="159" y="97"/>
                </a:lnTo>
                <a:lnTo>
                  <a:pt x="147" y="86"/>
                </a:lnTo>
                <a:lnTo>
                  <a:pt x="133" y="76"/>
                </a:lnTo>
                <a:lnTo>
                  <a:pt x="119" y="68"/>
                </a:lnTo>
                <a:lnTo>
                  <a:pt x="105" y="60"/>
                </a:lnTo>
                <a:lnTo>
                  <a:pt x="85" y="50"/>
                </a:lnTo>
                <a:lnTo>
                  <a:pt x="67" y="41"/>
                </a:lnTo>
                <a:lnTo>
                  <a:pt x="49" y="33"/>
                </a:lnTo>
                <a:lnTo>
                  <a:pt x="31" y="23"/>
                </a:lnTo>
                <a:lnTo>
                  <a:pt x="22" y="18"/>
                </a:lnTo>
                <a:lnTo>
                  <a:pt x="15" y="12"/>
                </a:lnTo>
                <a:lnTo>
                  <a:pt x="7" y="6"/>
                </a:lnTo>
                <a:lnTo>
                  <a:pt x="0" y="0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2" name="Google Shape;592;p42"/>
          <p:cNvCxnSpPr/>
          <p:nvPr/>
        </p:nvCxnSpPr>
        <p:spPr>
          <a:xfrm rot="10800000">
            <a:off x="4594623" y="3365897"/>
            <a:ext cx="5953" cy="3572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3" name="Google Shape;593;p42"/>
          <p:cNvSpPr/>
          <p:nvPr/>
        </p:nvSpPr>
        <p:spPr>
          <a:xfrm>
            <a:off x="4057651" y="2895601"/>
            <a:ext cx="536972" cy="470297"/>
          </a:xfrm>
          <a:custGeom>
            <a:avLst/>
            <a:gdLst/>
            <a:ahLst/>
            <a:cxnLst/>
            <a:rect l="l" t="t" r="r" b="b"/>
            <a:pathLst>
              <a:path w="1354" h="1184" extrusionOk="0">
                <a:moveTo>
                  <a:pt x="0" y="0"/>
                </a:moveTo>
                <a:lnTo>
                  <a:pt x="90" y="46"/>
                </a:lnTo>
                <a:lnTo>
                  <a:pt x="178" y="95"/>
                </a:lnTo>
                <a:lnTo>
                  <a:pt x="266" y="145"/>
                </a:lnTo>
                <a:lnTo>
                  <a:pt x="351" y="198"/>
                </a:lnTo>
                <a:lnTo>
                  <a:pt x="435" y="256"/>
                </a:lnTo>
                <a:lnTo>
                  <a:pt x="518" y="313"/>
                </a:lnTo>
                <a:lnTo>
                  <a:pt x="599" y="375"/>
                </a:lnTo>
                <a:lnTo>
                  <a:pt x="677" y="437"/>
                </a:lnTo>
                <a:lnTo>
                  <a:pt x="754" y="503"/>
                </a:lnTo>
                <a:lnTo>
                  <a:pt x="829" y="570"/>
                </a:lnTo>
                <a:lnTo>
                  <a:pt x="902" y="640"/>
                </a:lnTo>
                <a:lnTo>
                  <a:pt x="973" y="712"/>
                </a:lnTo>
                <a:lnTo>
                  <a:pt x="1042" y="786"/>
                </a:lnTo>
                <a:lnTo>
                  <a:pt x="1109" y="863"/>
                </a:lnTo>
                <a:lnTo>
                  <a:pt x="1173" y="939"/>
                </a:lnTo>
                <a:lnTo>
                  <a:pt x="1236" y="1019"/>
                </a:lnTo>
                <a:lnTo>
                  <a:pt x="1295" y="1100"/>
                </a:lnTo>
                <a:lnTo>
                  <a:pt x="1354" y="1184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42"/>
          <p:cNvSpPr/>
          <p:nvPr/>
        </p:nvSpPr>
        <p:spPr>
          <a:xfrm>
            <a:off x="3988594" y="2895600"/>
            <a:ext cx="69056" cy="598885"/>
          </a:xfrm>
          <a:custGeom>
            <a:avLst/>
            <a:gdLst/>
            <a:ahLst/>
            <a:cxnLst/>
            <a:rect l="l" t="t" r="r" b="b"/>
            <a:pathLst>
              <a:path w="173" h="1510" extrusionOk="0">
                <a:moveTo>
                  <a:pt x="173" y="1510"/>
                </a:moveTo>
                <a:lnTo>
                  <a:pt x="144" y="1446"/>
                </a:lnTo>
                <a:lnTo>
                  <a:pt x="116" y="1380"/>
                </a:lnTo>
                <a:lnTo>
                  <a:pt x="92" y="1313"/>
                </a:lnTo>
                <a:lnTo>
                  <a:pt x="71" y="1246"/>
                </a:lnTo>
                <a:lnTo>
                  <a:pt x="53" y="1177"/>
                </a:lnTo>
                <a:lnTo>
                  <a:pt x="36" y="1107"/>
                </a:lnTo>
                <a:lnTo>
                  <a:pt x="24" y="1037"/>
                </a:lnTo>
                <a:lnTo>
                  <a:pt x="14" y="967"/>
                </a:lnTo>
                <a:lnTo>
                  <a:pt x="7" y="896"/>
                </a:lnTo>
                <a:lnTo>
                  <a:pt x="2" y="826"/>
                </a:lnTo>
                <a:lnTo>
                  <a:pt x="0" y="755"/>
                </a:lnTo>
                <a:lnTo>
                  <a:pt x="2" y="684"/>
                </a:lnTo>
                <a:lnTo>
                  <a:pt x="7" y="614"/>
                </a:lnTo>
                <a:lnTo>
                  <a:pt x="14" y="542"/>
                </a:lnTo>
                <a:lnTo>
                  <a:pt x="24" y="472"/>
                </a:lnTo>
                <a:lnTo>
                  <a:pt x="36" y="402"/>
                </a:lnTo>
                <a:lnTo>
                  <a:pt x="53" y="333"/>
                </a:lnTo>
                <a:lnTo>
                  <a:pt x="71" y="264"/>
                </a:lnTo>
                <a:lnTo>
                  <a:pt x="92" y="197"/>
                </a:lnTo>
                <a:lnTo>
                  <a:pt x="116" y="130"/>
                </a:lnTo>
                <a:lnTo>
                  <a:pt x="144" y="64"/>
                </a:lnTo>
                <a:lnTo>
                  <a:pt x="173" y="0"/>
                </a:lnTo>
                <a:lnTo>
                  <a:pt x="173" y="151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2"/>
          <p:cNvSpPr/>
          <p:nvPr/>
        </p:nvSpPr>
        <p:spPr>
          <a:xfrm>
            <a:off x="3988594" y="2894410"/>
            <a:ext cx="69056" cy="600075"/>
          </a:xfrm>
          <a:custGeom>
            <a:avLst/>
            <a:gdLst/>
            <a:ahLst/>
            <a:cxnLst/>
            <a:rect l="l" t="t" r="r" b="b"/>
            <a:pathLst>
              <a:path w="175" h="1514" extrusionOk="0">
                <a:moveTo>
                  <a:pt x="173" y="1514"/>
                </a:moveTo>
                <a:lnTo>
                  <a:pt x="144" y="1450"/>
                </a:lnTo>
                <a:lnTo>
                  <a:pt x="116" y="1384"/>
                </a:lnTo>
                <a:lnTo>
                  <a:pt x="92" y="1317"/>
                </a:lnTo>
                <a:lnTo>
                  <a:pt x="71" y="1248"/>
                </a:lnTo>
                <a:lnTo>
                  <a:pt x="52" y="1180"/>
                </a:lnTo>
                <a:lnTo>
                  <a:pt x="36" y="1110"/>
                </a:lnTo>
                <a:lnTo>
                  <a:pt x="24" y="1040"/>
                </a:lnTo>
                <a:lnTo>
                  <a:pt x="14" y="970"/>
                </a:lnTo>
                <a:lnTo>
                  <a:pt x="6" y="899"/>
                </a:lnTo>
                <a:lnTo>
                  <a:pt x="2" y="827"/>
                </a:lnTo>
                <a:lnTo>
                  <a:pt x="0" y="756"/>
                </a:lnTo>
                <a:lnTo>
                  <a:pt x="3" y="685"/>
                </a:lnTo>
                <a:lnTo>
                  <a:pt x="7" y="613"/>
                </a:lnTo>
                <a:lnTo>
                  <a:pt x="14" y="544"/>
                </a:lnTo>
                <a:lnTo>
                  <a:pt x="24" y="472"/>
                </a:lnTo>
                <a:lnTo>
                  <a:pt x="38" y="402"/>
                </a:lnTo>
                <a:lnTo>
                  <a:pt x="53" y="334"/>
                </a:lnTo>
                <a:lnTo>
                  <a:pt x="73" y="265"/>
                </a:lnTo>
                <a:lnTo>
                  <a:pt x="94" y="197"/>
                </a:lnTo>
                <a:lnTo>
                  <a:pt x="119" y="130"/>
                </a:lnTo>
                <a:lnTo>
                  <a:pt x="145" y="64"/>
                </a:lnTo>
                <a:lnTo>
                  <a:pt x="175" y="0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p42"/>
          <p:cNvCxnSpPr/>
          <p:nvPr/>
        </p:nvCxnSpPr>
        <p:spPr>
          <a:xfrm>
            <a:off x="4057650" y="2895600"/>
            <a:ext cx="1191" cy="15121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7" name="Google Shape;597;p42"/>
          <p:cNvCxnSpPr/>
          <p:nvPr/>
        </p:nvCxnSpPr>
        <p:spPr>
          <a:xfrm>
            <a:off x="4057650" y="3121819"/>
            <a:ext cx="1191" cy="151210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8" name="Google Shape;598;p42"/>
          <p:cNvCxnSpPr/>
          <p:nvPr/>
        </p:nvCxnSpPr>
        <p:spPr>
          <a:xfrm>
            <a:off x="4057650" y="3348038"/>
            <a:ext cx="1191" cy="146447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9" name="Google Shape;599;p42"/>
          <p:cNvSpPr/>
          <p:nvPr/>
        </p:nvSpPr>
        <p:spPr>
          <a:xfrm>
            <a:off x="4057650" y="3488532"/>
            <a:ext cx="609600" cy="73819"/>
          </a:xfrm>
          <a:custGeom>
            <a:avLst/>
            <a:gdLst/>
            <a:ahLst/>
            <a:cxnLst/>
            <a:rect l="l" t="t" r="r" b="b"/>
            <a:pathLst>
              <a:path w="1538" h="187" extrusionOk="0">
                <a:moveTo>
                  <a:pt x="0" y="17"/>
                </a:moveTo>
                <a:lnTo>
                  <a:pt x="63" y="46"/>
                </a:lnTo>
                <a:lnTo>
                  <a:pt x="128" y="71"/>
                </a:lnTo>
                <a:lnTo>
                  <a:pt x="192" y="95"/>
                </a:lnTo>
                <a:lnTo>
                  <a:pt x="259" y="116"/>
                </a:lnTo>
                <a:lnTo>
                  <a:pt x="325" y="134"/>
                </a:lnTo>
                <a:lnTo>
                  <a:pt x="393" y="150"/>
                </a:lnTo>
                <a:lnTo>
                  <a:pt x="460" y="164"/>
                </a:lnTo>
                <a:lnTo>
                  <a:pt x="529" y="174"/>
                </a:lnTo>
                <a:lnTo>
                  <a:pt x="597" y="181"/>
                </a:lnTo>
                <a:lnTo>
                  <a:pt x="667" y="186"/>
                </a:lnTo>
                <a:lnTo>
                  <a:pt x="736" y="187"/>
                </a:lnTo>
                <a:lnTo>
                  <a:pt x="806" y="187"/>
                </a:lnTo>
                <a:lnTo>
                  <a:pt x="874" y="183"/>
                </a:lnTo>
                <a:lnTo>
                  <a:pt x="944" y="178"/>
                </a:lnTo>
                <a:lnTo>
                  <a:pt x="1012" y="168"/>
                </a:lnTo>
                <a:lnTo>
                  <a:pt x="1081" y="157"/>
                </a:lnTo>
                <a:lnTo>
                  <a:pt x="1148" y="141"/>
                </a:lnTo>
                <a:lnTo>
                  <a:pt x="1215" y="125"/>
                </a:lnTo>
                <a:lnTo>
                  <a:pt x="1282" y="105"/>
                </a:lnTo>
                <a:lnTo>
                  <a:pt x="1348" y="83"/>
                </a:lnTo>
                <a:lnTo>
                  <a:pt x="1412" y="57"/>
                </a:lnTo>
                <a:lnTo>
                  <a:pt x="1475" y="29"/>
                </a:lnTo>
                <a:lnTo>
                  <a:pt x="1538" y="0"/>
                </a:lnTo>
                <a:lnTo>
                  <a:pt x="0" y="17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2"/>
          <p:cNvSpPr/>
          <p:nvPr/>
        </p:nvSpPr>
        <p:spPr>
          <a:xfrm>
            <a:off x="4057650" y="3488532"/>
            <a:ext cx="609600" cy="73819"/>
          </a:xfrm>
          <a:custGeom>
            <a:avLst/>
            <a:gdLst/>
            <a:ahLst/>
            <a:cxnLst/>
            <a:rect l="l" t="t" r="r" b="b"/>
            <a:pathLst>
              <a:path w="1538" h="187" extrusionOk="0">
                <a:moveTo>
                  <a:pt x="0" y="17"/>
                </a:moveTo>
                <a:lnTo>
                  <a:pt x="63" y="46"/>
                </a:lnTo>
                <a:lnTo>
                  <a:pt x="128" y="71"/>
                </a:lnTo>
                <a:lnTo>
                  <a:pt x="192" y="95"/>
                </a:lnTo>
                <a:lnTo>
                  <a:pt x="259" y="116"/>
                </a:lnTo>
                <a:lnTo>
                  <a:pt x="325" y="134"/>
                </a:lnTo>
                <a:lnTo>
                  <a:pt x="393" y="150"/>
                </a:lnTo>
                <a:lnTo>
                  <a:pt x="460" y="164"/>
                </a:lnTo>
                <a:lnTo>
                  <a:pt x="529" y="174"/>
                </a:lnTo>
                <a:lnTo>
                  <a:pt x="597" y="181"/>
                </a:lnTo>
                <a:lnTo>
                  <a:pt x="667" y="186"/>
                </a:lnTo>
                <a:lnTo>
                  <a:pt x="736" y="187"/>
                </a:lnTo>
                <a:lnTo>
                  <a:pt x="806" y="187"/>
                </a:lnTo>
                <a:lnTo>
                  <a:pt x="874" y="183"/>
                </a:lnTo>
                <a:lnTo>
                  <a:pt x="944" y="178"/>
                </a:lnTo>
                <a:lnTo>
                  <a:pt x="1012" y="168"/>
                </a:lnTo>
                <a:lnTo>
                  <a:pt x="1081" y="157"/>
                </a:lnTo>
                <a:lnTo>
                  <a:pt x="1148" y="141"/>
                </a:lnTo>
                <a:lnTo>
                  <a:pt x="1215" y="125"/>
                </a:lnTo>
                <a:lnTo>
                  <a:pt x="1282" y="105"/>
                </a:lnTo>
                <a:lnTo>
                  <a:pt x="1348" y="83"/>
                </a:lnTo>
                <a:lnTo>
                  <a:pt x="1412" y="57"/>
                </a:lnTo>
                <a:lnTo>
                  <a:pt x="1475" y="29"/>
                </a:lnTo>
                <a:lnTo>
                  <a:pt x="1538" y="0"/>
                </a:lnTo>
              </a:path>
            </a:pathLst>
          </a:cu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1" name="Google Shape;601;p42"/>
          <p:cNvCxnSpPr/>
          <p:nvPr/>
        </p:nvCxnSpPr>
        <p:spPr>
          <a:xfrm rot="10800000" flipH="1">
            <a:off x="4057650" y="3493294"/>
            <a:ext cx="151210" cy="1191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602;p42"/>
          <p:cNvCxnSpPr/>
          <p:nvPr/>
        </p:nvCxnSpPr>
        <p:spPr>
          <a:xfrm rot="10800000" flipH="1">
            <a:off x="4283869" y="3490913"/>
            <a:ext cx="151210" cy="1191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p42"/>
          <p:cNvCxnSpPr/>
          <p:nvPr/>
        </p:nvCxnSpPr>
        <p:spPr>
          <a:xfrm rot="10800000" flipH="1">
            <a:off x="4510088" y="3488531"/>
            <a:ext cx="151210" cy="1191"/>
          </a:xfrm>
          <a:prstGeom prst="straightConnector1">
            <a:avLst/>
          </a:prstGeom>
          <a:noFill/>
          <a:ln w="206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4" name="Google Shape;604;p42"/>
          <p:cNvCxnSpPr/>
          <p:nvPr/>
        </p:nvCxnSpPr>
        <p:spPr>
          <a:xfrm>
            <a:off x="3314700" y="2686050"/>
            <a:ext cx="685800" cy="1714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5" name="Google Shape;605;p4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Fillet Weld Draws</a:t>
            </a:r>
            <a:endParaRPr/>
          </a:p>
        </p:txBody>
      </p:sp>
      <p:sp>
        <p:nvSpPr>
          <p:cNvPr id="606" name="Google Shape;606;p4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1" name="Google Shape;611;p43"/>
          <p:cNvCxnSpPr/>
          <p:nvPr/>
        </p:nvCxnSpPr>
        <p:spPr>
          <a:xfrm>
            <a:off x="3093244" y="1735931"/>
            <a:ext cx="3152775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2" name="Google Shape;612;p43"/>
          <p:cNvCxnSpPr/>
          <p:nvPr/>
        </p:nvCxnSpPr>
        <p:spPr>
          <a:xfrm>
            <a:off x="3093244" y="1852613"/>
            <a:ext cx="3152775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3" name="Google Shape;613;p43"/>
          <p:cNvCxnSpPr/>
          <p:nvPr/>
        </p:nvCxnSpPr>
        <p:spPr>
          <a:xfrm>
            <a:off x="2676525" y="3488531"/>
            <a:ext cx="3569494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4" name="Google Shape;614;p43"/>
          <p:cNvCxnSpPr/>
          <p:nvPr/>
        </p:nvCxnSpPr>
        <p:spPr>
          <a:xfrm>
            <a:off x="2676525" y="3606404"/>
            <a:ext cx="3569494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5" name="Google Shape;615;p43"/>
          <p:cNvCxnSpPr/>
          <p:nvPr/>
        </p:nvCxnSpPr>
        <p:spPr>
          <a:xfrm rot="10800000" flipH="1">
            <a:off x="6246019" y="1735932"/>
            <a:ext cx="1191" cy="187047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6" name="Google Shape;616;p43"/>
          <p:cNvCxnSpPr/>
          <p:nvPr/>
        </p:nvCxnSpPr>
        <p:spPr>
          <a:xfrm>
            <a:off x="3093244" y="1735932"/>
            <a:ext cx="1191" cy="3738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7" name="Google Shape;617;p43"/>
          <p:cNvCxnSpPr/>
          <p:nvPr/>
        </p:nvCxnSpPr>
        <p:spPr>
          <a:xfrm>
            <a:off x="2676525" y="2109788"/>
            <a:ext cx="1191" cy="149661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8" name="Google Shape;618;p43"/>
          <p:cNvCxnSpPr/>
          <p:nvPr/>
        </p:nvCxnSpPr>
        <p:spPr>
          <a:xfrm flipH="1">
            <a:off x="2676525" y="2109788"/>
            <a:ext cx="41671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9" name="Google Shape;619;p43"/>
          <p:cNvSpPr/>
          <p:nvPr/>
        </p:nvSpPr>
        <p:spPr>
          <a:xfrm>
            <a:off x="2000251" y="1714501"/>
            <a:ext cx="65723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Cope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20" name="Google Shape;620;p43"/>
          <p:cNvCxnSpPr/>
          <p:nvPr/>
        </p:nvCxnSpPr>
        <p:spPr>
          <a:xfrm>
            <a:off x="2686050" y="1828800"/>
            <a:ext cx="342900" cy="22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21" name="Google Shape;621;p4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Improper Web Coping</a:t>
            </a:r>
            <a:br>
              <a:rPr lang="en-US" sz="3200" b="1"/>
            </a:br>
            <a:endParaRPr/>
          </a:p>
        </p:txBody>
      </p:sp>
      <p:sp>
        <p:nvSpPr>
          <p:cNvPr id="622" name="Google Shape;622;p4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4" descr="6191F6F0DD4D11DABF47DBCB72BCCC4E@snj-us-pcwp-7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450" y="1200150"/>
            <a:ext cx="4171950" cy="312539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Correct Web Coping</a:t>
            </a:r>
            <a:endParaRPr/>
          </a:p>
        </p:txBody>
      </p:sp>
      <p:sp>
        <p:nvSpPr>
          <p:cNvPr id="629" name="Google Shape;629;p4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45" descr="BF70066Photo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1200150"/>
            <a:ext cx="4514850" cy="311586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Torched Hole</a:t>
            </a:r>
            <a:endParaRPr/>
          </a:p>
        </p:txBody>
      </p:sp>
      <p:sp>
        <p:nvSpPr>
          <p:cNvPr id="636" name="Google Shape;636;p4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46" descr="BF76134Photo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850" y="1143000"/>
            <a:ext cx="2189560" cy="321826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Torched Damage</a:t>
            </a:r>
            <a:br>
              <a:rPr lang="en-US" sz="3200" b="1"/>
            </a:br>
            <a:endParaRPr/>
          </a:p>
        </p:txBody>
      </p:sp>
      <p:sp>
        <p:nvSpPr>
          <p:cNvPr id="643" name="Google Shape;643;p4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"/>
          <p:cNvPicPr preferRelativeResize="0"/>
          <p:nvPr/>
        </p:nvPicPr>
        <p:blipFill>
          <a:blip r:embed="rId3"/>
          <a:srcRect/>
          <a:stretch/>
        </p:blipFill>
        <p:spPr>
          <a:xfrm>
            <a:off x="2285872" y="1255747"/>
            <a:ext cx="4726615" cy="312542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>
            <a:off x="7458323" y="2440943"/>
            <a:ext cx="106547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Rolled Beam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8" name="Google Shape;648;p47"/>
          <p:cNvCxnSpPr/>
          <p:nvPr/>
        </p:nvCxnSpPr>
        <p:spPr>
          <a:xfrm flipH="1">
            <a:off x="3338513" y="1470423"/>
            <a:ext cx="20931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9" name="Google Shape;649;p47"/>
          <p:cNvCxnSpPr/>
          <p:nvPr/>
        </p:nvCxnSpPr>
        <p:spPr>
          <a:xfrm flipH="1">
            <a:off x="3338513" y="1470423"/>
            <a:ext cx="20931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0" name="Google Shape;650;p47"/>
          <p:cNvCxnSpPr/>
          <p:nvPr/>
        </p:nvCxnSpPr>
        <p:spPr>
          <a:xfrm flipH="1">
            <a:off x="3338513" y="1470423"/>
            <a:ext cx="20931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1" name="Google Shape;651;p47"/>
          <p:cNvCxnSpPr/>
          <p:nvPr/>
        </p:nvCxnSpPr>
        <p:spPr>
          <a:xfrm>
            <a:off x="3382566" y="4250531"/>
            <a:ext cx="198834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2" name="Google Shape;652;p47"/>
          <p:cNvCxnSpPr/>
          <p:nvPr/>
        </p:nvCxnSpPr>
        <p:spPr>
          <a:xfrm rot="10800000" flipH="1">
            <a:off x="3581400" y="4096942"/>
            <a:ext cx="170260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" name="Google Shape;653;p47"/>
          <p:cNvCxnSpPr/>
          <p:nvPr/>
        </p:nvCxnSpPr>
        <p:spPr>
          <a:xfrm>
            <a:off x="3751660" y="4096942"/>
            <a:ext cx="138113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4" name="Google Shape;654;p47"/>
          <p:cNvCxnSpPr/>
          <p:nvPr/>
        </p:nvCxnSpPr>
        <p:spPr>
          <a:xfrm rot="10800000" flipH="1">
            <a:off x="3889772" y="4096942"/>
            <a:ext cx="170259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5" name="Google Shape;655;p47"/>
          <p:cNvCxnSpPr/>
          <p:nvPr/>
        </p:nvCxnSpPr>
        <p:spPr>
          <a:xfrm flipH="1">
            <a:off x="3846910" y="2088356"/>
            <a:ext cx="347663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6" name="Google Shape;656;p47"/>
          <p:cNvCxnSpPr/>
          <p:nvPr/>
        </p:nvCxnSpPr>
        <p:spPr>
          <a:xfrm>
            <a:off x="3975498" y="1713310"/>
            <a:ext cx="1190" cy="3750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47"/>
          <p:cNvCxnSpPr/>
          <p:nvPr/>
        </p:nvCxnSpPr>
        <p:spPr>
          <a:xfrm>
            <a:off x="3975498" y="1725217"/>
            <a:ext cx="11906" cy="1345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47"/>
          <p:cNvCxnSpPr/>
          <p:nvPr/>
        </p:nvCxnSpPr>
        <p:spPr>
          <a:xfrm flipH="1">
            <a:off x="3963592" y="1725217"/>
            <a:ext cx="11906" cy="1345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9" name="Google Shape;659;p47"/>
          <p:cNvCxnSpPr/>
          <p:nvPr/>
        </p:nvCxnSpPr>
        <p:spPr>
          <a:xfrm rot="10800000">
            <a:off x="3963592" y="1944292"/>
            <a:ext cx="11906" cy="1345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0" name="Google Shape;660;p47"/>
          <p:cNvCxnSpPr/>
          <p:nvPr/>
        </p:nvCxnSpPr>
        <p:spPr>
          <a:xfrm rot="10800000" flipH="1">
            <a:off x="3975498" y="1944292"/>
            <a:ext cx="11906" cy="1345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1" name="Google Shape;661;p47"/>
          <p:cNvCxnSpPr/>
          <p:nvPr/>
        </p:nvCxnSpPr>
        <p:spPr>
          <a:xfrm flipH="1">
            <a:off x="3338512" y="1470422"/>
            <a:ext cx="100013" cy="571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2" name="Google Shape;662;p47"/>
          <p:cNvCxnSpPr/>
          <p:nvPr/>
        </p:nvCxnSpPr>
        <p:spPr>
          <a:xfrm flipH="1">
            <a:off x="3338513" y="1470423"/>
            <a:ext cx="397669" cy="2297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3" name="Google Shape;663;p47"/>
          <p:cNvCxnSpPr/>
          <p:nvPr/>
        </p:nvCxnSpPr>
        <p:spPr>
          <a:xfrm flipH="1">
            <a:off x="3611166" y="1470422"/>
            <a:ext cx="423863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4" name="Google Shape;664;p47"/>
          <p:cNvCxnSpPr/>
          <p:nvPr/>
        </p:nvCxnSpPr>
        <p:spPr>
          <a:xfrm flipH="1">
            <a:off x="3910013" y="1470422"/>
            <a:ext cx="422672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5" name="Google Shape;665;p47"/>
          <p:cNvCxnSpPr/>
          <p:nvPr/>
        </p:nvCxnSpPr>
        <p:spPr>
          <a:xfrm flipH="1">
            <a:off x="4207669" y="1470422"/>
            <a:ext cx="423863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6" name="Google Shape;666;p47"/>
          <p:cNvCxnSpPr/>
          <p:nvPr/>
        </p:nvCxnSpPr>
        <p:spPr>
          <a:xfrm flipH="1">
            <a:off x="4506516" y="1470422"/>
            <a:ext cx="422672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7" name="Google Shape;667;p47"/>
          <p:cNvCxnSpPr/>
          <p:nvPr/>
        </p:nvCxnSpPr>
        <p:spPr>
          <a:xfrm flipH="1">
            <a:off x="4804172" y="1470422"/>
            <a:ext cx="422672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8" name="Google Shape;668;p47"/>
          <p:cNvCxnSpPr/>
          <p:nvPr/>
        </p:nvCxnSpPr>
        <p:spPr>
          <a:xfrm flipH="1">
            <a:off x="5103019" y="1524000"/>
            <a:ext cx="328613" cy="18931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47"/>
          <p:cNvCxnSpPr/>
          <p:nvPr/>
        </p:nvCxnSpPr>
        <p:spPr>
          <a:xfrm flipH="1">
            <a:off x="5400676" y="1696641"/>
            <a:ext cx="30956" cy="1666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" name="Google Shape;670;p47"/>
          <p:cNvCxnSpPr/>
          <p:nvPr/>
        </p:nvCxnSpPr>
        <p:spPr>
          <a:xfrm>
            <a:off x="5431631" y="1470422"/>
            <a:ext cx="1191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47"/>
          <p:cNvCxnSpPr/>
          <p:nvPr/>
        </p:nvCxnSpPr>
        <p:spPr>
          <a:xfrm flipH="1">
            <a:off x="3338513" y="1470423"/>
            <a:ext cx="20931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7"/>
          <p:cNvCxnSpPr/>
          <p:nvPr/>
        </p:nvCxnSpPr>
        <p:spPr>
          <a:xfrm>
            <a:off x="3338513" y="1470422"/>
            <a:ext cx="1191" cy="2428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3" name="Google Shape;673;p47"/>
          <p:cNvSpPr/>
          <p:nvPr/>
        </p:nvSpPr>
        <p:spPr>
          <a:xfrm>
            <a:off x="4223148" y="1713310"/>
            <a:ext cx="73819" cy="75009"/>
          </a:xfrm>
          <a:custGeom>
            <a:avLst/>
            <a:gdLst/>
            <a:ahLst/>
            <a:cxnLst/>
            <a:rect l="l" t="t" r="r" b="b"/>
            <a:pathLst>
              <a:path w="250" h="251" extrusionOk="0">
                <a:moveTo>
                  <a:pt x="250" y="251"/>
                </a:moveTo>
                <a:lnTo>
                  <a:pt x="250" y="0"/>
                </a:lnTo>
                <a:lnTo>
                  <a:pt x="0" y="0"/>
                </a:lnTo>
                <a:lnTo>
                  <a:pt x="250" y="251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4" name="Google Shape;674;p47"/>
          <p:cNvCxnSpPr/>
          <p:nvPr/>
        </p:nvCxnSpPr>
        <p:spPr>
          <a:xfrm>
            <a:off x="4452938" y="1713310"/>
            <a:ext cx="19050" cy="119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5" name="Google Shape;675;p47"/>
          <p:cNvCxnSpPr/>
          <p:nvPr/>
        </p:nvCxnSpPr>
        <p:spPr>
          <a:xfrm>
            <a:off x="4296966" y="1795462"/>
            <a:ext cx="175022" cy="1012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6" name="Google Shape;676;p47"/>
          <p:cNvCxnSpPr/>
          <p:nvPr/>
        </p:nvCxnSpPr>
        <p:spPr>
          <a:xfrm>
            <a:off x="4296966" y="1968104"/>
            <a:ext cx="175022" cy="10120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7" name="Google Shape;677;p47"/>
          <p:cNvCxnSpPr/>
          <p:nvPr/>
        </p:nvCxnSpPr>
        <p:spPr>
          <a:xfrm>
            <a:off x="4296966" y="2140744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8" name="Google Shape;678;p47"/>
          <p:cNvCxnSpPr/>
          <p:nvPr/>
        </p:nvCxnSpPr>
        <p:spPr>
          <a:xfrm>
            <a:off x="4296966" y="2312194"/>
            <a:ext cx="175022" cy="1012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9" name="Google Shape;679;p47"/>
          <p:cNvCxnSpPr/>
          <p:nvPr/>
        </p:nvCxnSpPr>
        <p:spPr>
          <a:xfrm>
            <a:off x="4296966" y="2484835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0" name="Google Shape;680;p47"/>
          <p:cNvCxnSpPr/>
          <p:nvPr/>
        </p:nvCxnSpPr>
        <p:spPr>
          <a:xfrm>
            <a:off x="4296966" y="2656285"/>
            <a:ext cx="175022" cy="10120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Google Shape;681;p47"/>
          <p:cNvCxnSpPr/>
          <p:nvPr/>
        </p:nvCxnSpPr>
        <p:spPr>
          <a:xfrm>
            <a:off x="4296966" y="2828925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Google Shape;682;p47"/>
          <p:cNvCxnSpPr/>
          <p:nvPr/>
        </p:nvCxnSpPr>
        <p:spPr>
          <a:xfrm>
            <a:off x="4296966" y="3001566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3" name="Google Shape;683;p47"/>
          <p:cNvCxnSpPr/>
          <p:nvPr/>
        </p:nvCxnSpPr>
        <p:spPr>
          <a:xfrm>
            <a:off x="4296966" y="3173016"/>
            <a:ext cx="175022" cy="10120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4" name="Google Shape;684;p47"/>
          <p:cNvCxnSpPr/>
          <p:nvPr/>
        </p:nvCxnSpPr>
        <p:spPr>
          <a:xfrm>
            <a:off x="4296966" y="3345656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5" name="Google Shape;685;p47"/>
          <p:cNvCxnSpPr/>
          <p:nvPr/>
        </p:nvCxnSpPr>
        <p:spPr>
          <a:xfrm>
            <a:off x="4296966" y="3517106"/>
            <a:ext cx="175022" cy="1012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6" name="Google Shape;686;p47"/>
          <p:cNvCxnSpPr/>
          <p:nvPr/>
        </p:nvCxnSpPr>
        <p:spPr>
          <a:xfrm>
            <a:off x="4296966" y="3689747"/>
            <a:ext cx="175022" cy="1000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7" name="Google Shape;687;p47"/>
          <p:cNvCxnSpPr/>
          <p:nvPr/>
        </p:nvCxnSpPr>
        <p:spPr>
          <a:xfrm>
            <a:off x="4296966" y="3861198"/>
            <a:ext cx="175022" cy="10120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47"/>
          <p:cNvCxnSpPr/>
          <p:nvPr/>
        </p:nvCxnSpPr>
        <p:spPr>
          <a:xfrm>
            <a:off x="4296966" y="4033837"/>
            <a:ext cx="175022" cy="1012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47"/>
          <p:cNvCxnSpPr/>
          <p:nvPr/>
        </p:nvCxnSpPr>
        <p:spPr>
          <a:xfrm rot="10800000" flipH="1">
            <a:off x="4296967" y="1713310"/>
            <a:ext cx="1190" cy="24538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0" name="Google Shape;690;p47"/>
          <p:cNvSpPr/>
          <p:nvPr/>
        </p:nvSpPr>
        <p:spPr>
          <a:xfrm>
            <a:off x="4471988" y="1713310"/>
            <a:ext cx="75010" cy="75009"/>
          </a:xfrm>
          <a:custGeom>
            <a:avLst/>
            <a:gdLst/>
            <a:ahLst/>
            <a:cxnLst/>
            <a:rect l="l" t="t" r="r" b="b"/>
            <a:pathLst>
              <a:path w="250" h="251" extrusionOk="0">
                <a:moveTo>
                  <a:pt x="0" y="0"/>
                </a:moveTo>
                <a:lnTo>
                  <a:pt x="250" y="0"/>
                </a:lnTo>
                <a:lnTo>
                  <a:pt x="0" y="251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1" name="Google Shape;691;p47"/>
          <p:cNvCxnSpPr/>
          <p:nvPr/>
        </p:nvCxnSpPr>
        <p:spPr>
          <a:xfrm>
            <a:off x="3338513" y="1713310"/>
            <a:ext cx="20931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2" name="Google Shape;692;p47"/>
          <p:cNvSpPr/>
          <p:nvPr/>
        </p:nvSpPr>
        <p:spPr>
          <a:xfrm>
            <a:off x="4471988" y="1832372"/>
            <a:ext cx="845344" cy="2418159"/>
          </a:xfrm>
          <a:custGeom>
            <a:avLst/>
            <a:gdLst/>
            <a:ahLst/>
            <a:cxnLst/>
            <a:rect l="l" t="t" r="r" b="b"/>
            <a:pathLst>
              <a:path w="2841" h="8122" extrusionOk="0">
                <a:moveTo>
                  <a:pt x="0" y="8010"/>
                </a:moveTo>
                <a:lnTo>
                  <a:pt x="0" y="858"/>
                </a:lnTo>
                <a:lnTo>
                  <a:pt x="1012" y="0"/>
                </a:lnTo>
                <a:lnTo>
                  <a:pt x="2841" y="0"/>
                </a:lnTo>
                <a:lnTo>
                  <a:pt x="2841" y="8122"/>
                </a:lnTo>
                <a:lnTo>
                  <a:pt x="382" y="8122"/>
                </a:lnTo>
                <a:lnTo>
                  <a:pt x="0" y="801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3" name="Google Shape;693;p47"/>
          <p:cNvCxnSpPr/>
          <p:nvPr/>
        </p:nvCxnSpPr>
        <p:spPr>
          <a:xfrm rot="10800000" flipH="1">
            <a:off x="4471988" y="1713310"/>
            <a:ext cx="1191" cy="250388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p47"/>
          <p:cNvCxnSpPr/>
          <p:nvPr/>
        </p:nvCxnSpPr>
        <p:spPr>
          <a:xfrm rot="10800000" flipH="1">
            <a:off x="4471987" y="1832372"/>
            <a:ext cx="301229" cy="25598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p47"/>
          <p:cNvCxnSpPr/>
          <p:nvPr/>
        </p:nvCxnSpPr>
        <p:spPr>
          <a:xfrm>
            <a:off x="4773217" y="1832373"/>
            <a:ext cx="54411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6" name="Google Shape;696;p47"/>
          <p:cNvCxnSpPr/>
          <p:nvPr/>
        </p:nvCxnSpPr>
        <p:spPr>
          <a:xfrm>
            <a:off x="5317331" y="1832372"/>
            <a:ext cx="1191" cy="241815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7" name="Google Shape;697;p47"/>
          <p:cNvCxnSpPr/>
          <p:nvPr/>
        </p:nvCxnSpPr>
        <p:spPr>
          <a:xfrm>
            <a:off x="4586288" y="4250531"/>
            <a:ext cx="954881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8" name="Google Shape;698;p47"/>
          <p:cNvCxnSpPr/>
          <p:nvPr/>
        </p:nvCxnSpPr>
        <p:spPr>
          <a:xfrm>
            <a:off x="4060032" y="4096942"/>
            <a:ext cx="526256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9" name="Google Shape;699;p47"/>
          <p:cNvCxnSpPr/>
          <p:nvPr/>
        </p:nvCxnSpPr>
        <p:spPr>
          <a:xfrm>
            <a:off x="4471988" y="2088356"/>
            <a:ext cx="1191" cy="2128838"/>
          </a:xfrm>
          <a:prstGeom prst="straightConnector1">
            <a:avLst/>
          </a:prstGeom>
          <a:noFill/>
          <a:ln w="396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0" name="Google Shape;700;p47"/>
          <p:cNvCxnSpPr/>
          <p:nvPr/>
        </p:nvCxnSpPr>
        <p:spPr>
          <a:xfrm rot="10800000" flipH="1">
            <a:off x="4471988" y="1713310"/>
            <a:ext cx="75010" cy="75009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1" name="Google Shape;701;p47"/>
          <p:cNvCxnSpPr/>
          <p:nvPr/>
        </p:nvCxnSpPr>
        <p:spPr>
          <a:xfrm rot="10800000">
            <a:off x="4223148" y="1713310"/>
            <a:ext cx="73819" cy="75009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2" name="Google Shape;702;p47"/>
          <p:cNvSpPr txBox="1"/>
          <p:nvPr/>
        </p:nvSpPr>
        <p:spPr>
          <a:xfrm>
            <a:off x="4057650" y="2672005"/>
            <a:ext cx="1371600" cy="22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STIFFENER</a:t>
            </a:r>
            <a:endParaRPr sz="1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3" name="Google Shape;703;p47"/>
          <p:cNvCxnSpPr/>
          <p:nvPr/>
        </p:nvCxnSpPr>
        <p:spPr>
          <a:xfrm rot="10800000">
            <a:off x="5429250" y="1600200"/>
            <a:ext cx="571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4" name="Google Shape;704;p47"/>
          <p:cNvSpPr txBox="1"/>
          <p:nvPr/>
        </p:nvSpPr>
        <p:spPr>
          <a:xfrm>
            <a:off x="5657850" y="1485901"/>
            <a:ext cx="1464344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 FLANGE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47"/>
          <p:cNvSpPr txBox="1"/>
          <p:nvPr/>
        </p:nvSpPr>
        <p:spPr>
          <a:xfrm>
            <a:off x="2667000" y="2686051"/>
            <a:ext cx="1046261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6" name="Google Shape;706;p47"/>
          <p:cNvCxnSpPr/>
          <p:nvPr/>
        </p:nvCxnSpPr>
        <p:spPr>
          <a:xfrm>
            <a:off x="3600450" y="2800350"/>
            <a:ext cx="685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07" name="Google Shape;707;p47"/>
          <p:cNvSpPr txBox="1"/>
          <p:nvPr/>
        </p:nvSpPr>
        <p:spPr>
          <a:xfrm>
            <a:off x="2710303" y="1842933"/>
            <a:ext cx="1353447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 GAP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4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Factors Affecting Fatigue Crack Initiation </a:t>
            </a:r>
            <a:r>
              <a:rPr lang="en-US" sz="2000" b="1"/>
              <a:t>(Out-of-plane Distortion)</a:t>
            </a:r>
            <a:endParaRPr/>
          </a:p>
        </p:txBody>
      </p:sp>
      <p:sp>
        <p:nvSpPr>
          <p:cNvPr id="709" name="Google Shape;709;p4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8"/>
          <p:cNvSpPr/>
          <p:nvPr/>
        </p:nvSpPr>
        <p:spPr>
          <a:xfrm>
            <a:off x="2103835" y="1264444"/>
            <a:ext cx="4936331" cy="261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15" name="Google Shape;715;p48"/>
          <p:cNvCxnSpPr/>
          <p:nvPr/>
        </p:nvCxnSpPr>
        <p:spPr>
          <a:xfrm>
            <a:off x="2570560" y="1559719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48"/>
          <p:cNvCxnSpPr/>
          <p:nvPr/>
        </p:nvCxnSpPr>
        <p:spPr>
          <a:xfrm>
            <a:off x="2570560" y="1559719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48"/>
          <p:cNvCxnSpPr/>
          <p:nvPr/>
        </p:nvCxnSpPr>
        <p:spPr>
          <a:xfrm>
            <a:off x="2570560" y="1559719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8" name="Google Shape;718;p48"/>
          <p:cNvCxnSpPr/>
          <p:nvPr/>
        </p:nvCxnSpPr>
        <p:spPr>
          <a:xfrm flipH="1">
            <a:off x="5804297" y="1810942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48"/>
          <p:cNvCxnSpPr/>
          <p:nvPr/>
        </p:nvCxnSpPr>
        <p:spPr>
          <a:xfrm flipH="1">
            <a:off x="5804297" y="1810942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0" name="Google Shape;720;p48"/>
          <p:cNvCxnSpPr/>
          <p:nvPr/>
        </p:nvCxnSpPr>
        <p:spPr>
          <a:xfrm flipH="1">
            <a:off x="5804297" y="1810942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1" name="Google Shape;721;p48"/>
          <p:cNvCxnSpPr/>
          <p:nvPr/>
        </p:nvCxnSpPr>
        <p:spPr>
          <a:xfrm flipH="1">
            <a:off x="2589610" y="1559719"/>
            <a:ext cx="167878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2" name="Google Shape;722;p48"/>
          <p:cNvCxnSpPr/>
          <p:nvPr/>
        </p:nvCxnSpPr>
        <p:spPr>
          <a:xfrm flipH="1">
            <a:off x="2867025" y="1559719"/>
            <a:ext cx="169069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3" name="Google Shape;723;p48"/>
          <p:cNvCxnSpPr/>
          <p:nvPr/>
        </p:nvCxnSpPr>
        <p:spPr>
          <a:xfrm flipH="1">
            <a:off x="3145631" y="1559719"/>
            <a:ext cx="167879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4" name="Google Shape;724;p48"/>
          <p:cNvCxnSpPr/>
          <p:nvPr/>
        </p:nvCxnSpPr>
        <p:spPr>
          <a:xfrm>
            <a:off x="2570560" y="1559719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5" name="Google Shape;725;p48"/>
          <p:cNvCxnSpPr/>
          <p:nvPr/>
        </p:nvCxnSpPr>
        <p:spPr>
          <a:xfrm>
            <a:off x="2570560" y="1559719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6" name="Google Shape;726;p48"/>
          <p:cNvCxnSpPr/>
          <p:nvPr/>
        </p:nvCxnSpPr>
        <p:spPr>
          <a:xfrm>
            <a:off x="3403998" y="1559719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7" name="Google Shape;727;p48"/>
          <p:cNvCxnSpPr/>
          <p:nvPr/>
        </p:nvCxnSpPr>
        <p:spPr>
          <a:xfrm flipH="1">
            <a:off x="2952751" y="1727598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8" name="Google Shape;728;p48"/>
          <p:cNvCxnSpPr/>
          <p:nvPr/>
        </p:nvCxnSpPr>
        <p:spPr>
          <a:xfrm flipH="1">
            <a:off x="2952751" y="1888332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9" name="Google Shape;729;p48"/>
          <p:cNvCxnSpPr/>
          <p:nvPr/>
        </p:nvCxnSpPr>
        <p:spPr>
          <a:xfrm flipH="1">
            <a:off x="2952751" y="2049067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0" name="Google Shape;730;p48"/>
          <p:cNvCxnSpPr/>
          <p:nvPr/>
        </p:nvCxnSpPr>
        <p:spPr>
          <a:xfrm flipH="1">
            <a:off x="2952751" y="2209800"/>
            <a:ext cx="69056" cy="392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1" name="Google Shape;731;p48"/>
          <p:cNvCxnSpPr/>
          <p:nvPr/>
        </p:nvCxnSpPr>
        <p:spPr>
          <a:xfrm flipH="1">
            <a:off x="2952751" y="2370535"/>
            <a:ext cx="69056" cy="392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2" name="Google Shape;732;p48"/>
          <p:cNvCxnSpPr/>
          <p:nvPr/>
        </p:nvCxnSpPr>
        <p:spPr>
          <a:xfrm flipH="1">
            <a:off x="2952751" y="2530079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3" name="Google Shape;733;p48"/>
          <p:cNvCxnSpPr/>
          <p:nvPr/>
        </p:nvCxnSpPr>
        <p:spPr>
          <a:xfrm flipH="1">
            <a:off x="2952751" y="2690813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p48"/>
          <p:cNvCxnSpPr/>
          <p:nvPr/>
        </p:nvCxnSpPr>
        <p:spPr>
          <a:xfrm flipH="1">
            <a:off x="2952751" y="2851548"/>
            <a:ext cx="69056" cy="392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5" name="Google Shape;735;p48"/>
          <p:cNvCxnSpPr/>
          <p:nvPr/>
        </p:nvCxnSpPr>
        <p:spPr>
          <a:xfrm flipH="1">
            <a:off x="2952751" y="3011092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6" name="Google Shape;736;p48"/>
          <p:cNvCxnSpPr/>
          <p:nvPr/>
        </p:nvCxnSpPr>
        <p:spPr>
          <a:xfrm flipH="1">
            <a:off x="2952751" y="3171826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7" name="Google Shape;737;p48"/>
          <p:cNvCxnSpPr/>
          <p:nvPr/>
        </p:nvCxnSpPr>
        <p:spPr>
          <a:xfrm flipH="1">
            <a:off x="3018235" y="3332560"/>
            <a:ext cx="3572" cy="23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8" name="Google Shape;738;p48"/>
          <p:cNvCxnSpPr/>
          <p:nvPr/>
        </p:nvCxnSpPr>
        <p:spPr>
          <a:xfrm rot="10800000" flipH="1">
            <a:off x="2952750" y="1657350"/>
            <a:ext cx="1191" cy="16775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9" name="Google Shape;739;p48"/>
          <p:cNvCxnSpPr/>
          <p:nvPr/>
        </p:nvCxnSpPr>
        <p:spPr>
          <a:xfrm flipH="1">
            <a:off x="2570560" y="1657350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0" name="Google Shape;740;p48"/>
          <p:cNvCxnSpPr/>
          <p:nvPr/>
        </p:nvCxnSpPr>
        <p:spPr>
          <a:xfrm flipH="1">
            <a:off x="2571750" y="3334942"/>
            <a:ext cx="167879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1" name="Google Shape;741;p48"/>
          <p:cNvCxnSpPr/>
          <p:nvPr/>
        </p:nvCxnSpPr>
        <p:spPr>
          <a:xfrm flipH="1">
            <a:off x="2849166" y="3334942"/>
            <a:ext cx="169069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2" name="Google Shape;742;p48"/>
          <p:cNvCxnSpPr/>
          <p:nvPr/>
        </p:nvCxnSpPr>
        <p:spPr>
          <a:xfrm flipH="1">
            <a:off x="3127773" y="3334942"/>
            <a:ext cx="167878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3" name="Google Shape;743;p48"/>
          <p:cNvCxnSpPr/>
          <p:nvPr/>
        </p:nvCxnSpPr>
        <p:spPr>
          <a:xfrm flipH="1">
            <a:off x="2570560" y="3334942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4" name="Google Shape;744;p48"/>
          <p:cNvCxnSpPr/>
          <p:nvPr/>
        </p:nvCxnSpPr>
        <p:spPr>
          <a:xfrm>
            <a:off x="2570560" y="333494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5" name="Google Shape;745;p48"/>
          <p:cNvCxnSpPr/>
          <p:nvPr/>
        </p:nvCxnSpPr>
        <p:spPr>
          <a:xfrm>
            <a:off x="2570560" y="3431381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48"/>
          <p:cNvCxnSpPr/>
          <p:nvPr/>
        </p:nvCxnSpPr>
        <p:spPr>
          <a:xfrm rot="10800000" flipH="1">
            <a:off x="3403998" y="333494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7" name="Google Shape;747;p48"/>
          <p:cNvCxnSpPr/>
          <p:nvPr/>
        </p:nvCxnSpPr>
        <p:spPr>
          <a:xfrm flipH="1">
            <a:off x="5804298" y="1810941"/>
            <a:ext cx="130969" cy="762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8" name="Google Shape;748;p48"/>
          <p:cNvCxnSpPr/>
          <p:nvPr/>
        </p:nvCxnSpPr>
        <p:spPr>
          <a:xfrm flipH="1">
            <a:off x="6045994" y="1810942"/>
            <a:ext cx="167879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9" name="Google Shape;749;p48"/>
          <p:cNvCxnSpPr/>
          <p:nvPr/>
        </p:nvCxnSpPr>
        <p:spPr>
          <a:xfrm flipH="1">
            <a:off x="6323410" y="1810942"/>
            <a:ext cx="167878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0" name="Google Shape;750;p48"/>
          <p:cNvCxnSpPr/>
          <p:nvPr/>
        </p:nvCxnSpPr>
        <p:spPr>
          <a:xfrm flipH="1">
            <a:off x="6600825" y="1887142"/>
            <a:ext cx="36910" cy="202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1" name="Google Shape;751;p48"/>
          <p:cNvCxnSpPr/>
          <p:nvPr/>
        </p:nvCxnSpPr>
        <p:spPr>
          <a:xfrm>
            <a:off x="6637735" y="181094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2" name="Google Shape;752;p48"/>
          <p:cNvCxnSpPr/>
          <p:nvPr/>
        </p:nvCxnSpPr>
        <p:spPr>
          <a:xfrm flipH="1">
            <a:off x="6186488" y="1946673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Google Shape;753;p48"/>
          <p:cNvCxnSpPr/>
          <p:nvPr/>
        </p:nvCxnSpPr>
        <p:spPr>
          <a:xfrm flipH="1">
            <a:off x="6186488" y="2107406"/>
            <a:ext cx="69056" cy="392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4" name="Google Shape;754;p48"/>
          <p:cNvCxnSpPr/>
          <p:nvPr/>
        </p:nvCxnSpPr>
        <p:spPr>
          <a:xfrm flipH="1">
            <a:off x="6186488" y="2266951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5" name="Google Shape;755;p48"/>
          <p:cNvCxnSpPr/>
          <p:nvPr/>
        </p:nvCxnSpPr>
        <p:spPr>
          <a:xfrm flipH="1">
            <a:off x="6186488" y="2427685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6" name="Google Shape;756;p48"/>
          <p:cNvCxnSpPr/>
          <p:nvPr/>
        </p:nvCxnSpPr>
        <p:spPr>
          <a:xfrm flipH="1">
            <a:off x="6186488" y="2588419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7" name="Google Shape;757;p48"/>
          <p:cNvCxnSpPr/>
          <p:nvPr/>
        </p:nvCxnSpPr>
        <p:spPr>
          <a:xfrm flipH="1">
            <a:off x="6186488" y="2749154"/>
            <a:ext cx="69056" cy="392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8" name="Google Shape;758;p48"/>
          <p:cNvCxnSpPr/>
          <p:nvPr/>
        </p:nvCxnSpPr>
        <p:spPr>
          <a:xfrm flipH="1">
            <a:off x="6186488" y="2909888"/>
            <a:ext cx="69056" cy="392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9" name="Google Shape;759;p48"/>
          <p:cNvCxnSpPr/>
          <p:nvPr/>
        </p:nvCxnSpPr>
        <p:spPr>
          <a:xfrm flipH="1">
            <a:off x="6186488" y="3069432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48"/>
          <p:cNvCxnSpPr/>
          <p:nvPr/>
        </p:nvCxnSpPr>
        <p:spPr>
          <a:xfrm flipH="1">
            <a:off x="6186488" y="3230167"/>
            <a:ext cx="69056" cy="404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1" name="Google Shape;761;p48"/>
          <p:cNvCxnSpPr/>
          <p:nvPr/>
        </p:nvCxnSpPr>
        <p:spPr>
          <a:xfrm flipH="1">
            <a:off x="6186488" y="3390900"/>
            <a:ext cx="69056" cy="392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2" name="Google Shape;762;p48"/>
          <p:cNvCxnSpPr/>
          <p:nvPr/>
        </p:nvCxnSpPr>
        <p:spPr>
          <a:xfrm flipH="1">
            <a:off x="6196013" y="3550444"/>
            <a:ext cx="59531" cy="3452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3" name="Google Shape;763;p48"/>
          <p:cNvCxnSpPr/>
          <p:nvPr/>
        </p:nvCxnSpPr>
        <p:spPr>
          <a:xfrm rot="10800000" flipH="1">
            <a:off x="6255544" y="1907381"/>
            <a:ext cx="1191" cy="16775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" name="Google Shape;764;p48"/>
          <p:cNvCxnSpPr/>
          <p:nvPr/>
        </p:nvCxnSpPr>
        <p:spPr>
          <a:xfrm>
            <a:off x="5804297" y="1907381"/>
            <a:ext cx="83343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Google Shape;765;p48"/>
          <p:cNvCxnSpPr/>
          <p:nvPr/>
        </p:nvCxnSpPr>
        <p:spPr>
          <a:xfrm flipH="1">
            <a:off x="5804297" y="3584972"/>
            <a:ext cx="114300" cy="6667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48"/>
          <p:cNvCxnSpPr/>
          <p:nvPr/>
        </p:nvCxnSpPr>
        <p:spPr>
          <a:xfrm flipH="1">
            <a:off x="6028135" y="3584973"/>
            <a:ext cx="167878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7" name="Google Shape;767;p48"/>
          <p:cNvCxnSpPr/>
          <p:nvPr/>
        </p:nvCxnSpPr>
        <p:spPr>
          <a:xfrm flipH="1">
            <a:off x="6305550" y="3584973"/>
            <a:ext cx="169069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8" name="Google Shape;768;p48"/>
          <p:cNvCxnSpPr/>
          <p:nvPr/>
        </p:nvCxnSpPr>
        <p:spPr>
          <a:xfrm flipH="1">
            <a:off x="6582966" y="3651648"/>
            <a:ext cx="54769" cy="3095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9" name="Google Shape;769;p48"/>
          <p:cNvCxnSpPr/>
          <p:nvPr/>
        </p:nvCxnSpPr>
        <p:spPr>
          <a:xfrm>
            <a:off x="5804297" y="3584973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0" name="Google Shape;770;p48"/>
          <p:cNvCxnSpPr/>
          <p:nvPr/>
        </p:nvCxnSpPr>
        <p:spPr>
          <a:xfrm>
            <a:off x="6637735" y="3584973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1" name="Google Shape;771;p48"/>
          <p:cNvCxnSpPr/>
          <p:nvPr/>
        </p:nvCxnSpPr>
        <p:spPr>
          <a:xfrm flipH="1">
            <a:off x="5804297" y="3682604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2" name="Google Shape;772;p48"/>
          <p:cNvCxnSpPr/>
          <p:nvPr/>
        </p:nvCxnSpPr>
        <p:spPr>
          <a:xfrm rot="10800000" flipH="1">
            <a:off x="5804298" y="3584973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3" name="Google Shape;773;p48"/>
          <p:cNvSpPr/>
          <p:nvPr/>
        </p:nvSpPr>
        <p:spPr>
          <a:xfrm>
            <a:off x="3332560" y="1862138"/>
            <a:ext cx="1471613" cy="251222"/>
          </a:xfrm>
          <a:custGeom>
            <a:avLst/>
            <a:gdLst/>
            <a:ahLst/>
            <a:cxnLst/>
            <a:rect l="l" t="t" r="r" b="b"/>
            <a:pathLst>
              <a:path w="4943" h="846" extrusionOk="0">
                <a:moveTo>
                  <a:pt x="0" y="0"/>
                </a:moveTo>
                <a:lnTo>
                  <a:pt x="239" y="15"/>
                </a:lnTo>
                <a:lnTo>
                  <a:pt x="478" y="34"/>
                </a:lnTo>
                <a:lnTo>
                  <a:pt x="716" y="55"/>
                </a:lnTo>
                <a:lnTo>
                  <a:pt x="954" y="78"/>
                </a:lnTo>
                <a:lnTo>
                  <a:pt x="1192" y="103"/>
                </a:lnTo>
                <a:lnTo>
                  <a:pt x="1429" y="132"/>
                </a:lnTo>
                <a:lnTo>
                  <a:pt x="1667" y="162"/>
                </a:lnTo>
                <a:lnTo>
                  <a:pt x="1904" y="195"/>
                </a:lnTo>
                <a:lnTo>
                  <a:pt x="2141" y="230"/>
                </a:lnTo>
                <a:lnTo>
                  <a:pt x="2377" y="268"/>
                </a:lnTo>
                <a:lnTo>
                  <a:pt x="2612" y="309"/>
                </a:lnTo>
                <a:lnTo>
                  <a:pt x="2848" y="351"/>
                </a:lnTo>
                <a:lnTo>
                  <a:pt x="3083" y="397"/>
                </a:lnTo>
                <a:lnTo>
                  <a:pt x="3317" y="445"/>
                </a:lnTo>
                <a:lnTo>
                  <a:pt x="3551" y="494"/>
                </a:lnTo>
                <a:lnTo>
                  <a:pt x="3785" y="547"/>
                </a:lnTo>
                <a:lnTo>
                  <a:pt x="4018" y="602"/>
                </a:lnTo>
                <a:lnTo>
                  <a:pt x="4250" y="658"/>
                </a:lnTo>
                <a:lnTo>
                  <a:pt x="4482" y="718"/>
                </a:lnTo>
                <a:lnTo>
                  <a:pt x="4712" y="781"/>
                </a:lnTo>
                <a:lnTo>
                  <a:pt x="4943" y="846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48"/>
          <p:cNvSpPr/>
          <p:nvPr/>
        </p:nvSpPr>
        <p:spPr>
          <a:xfrm>
            <a:off x="4370785" y="2005013"/>
            <a:ext cx="1504950" cy="155972"/>
          </a:xfrm>
          <a:custGeom>
            <a:avLst/>
            <a:gdLst/>
            <a:ahLst/>
            <a:cxnLst/>
            <a:rect l="l" t="t" r="r" b="b"/>
            <a:pathLst>
              <a:path w="5053" h="523" extrusionOk="0">
                <a:moveTo>
                  <a:pt x="0" y="0"/>
                </a:moveTo>
                <a:lnTo>
                  <a:pt x="152" y="49"/>
                </a:lnTo>
                <a:lnTo>
                  <a:pt x="306" y="95"/>
                </a:lnTo>
                <a:lnTo>
                  <a:pt x="459" y="139"/>
                </a:lnTo>
                <a:lnTo>
                  <a:pt x="613" y="181"/>
                </a:lnTo>
                <a:lnTo>
                  <a:pt x="769" y="219"/>
                </a:lnTo>
                <a:lnTo>
                  <a:pt x="924" y="257"/>
                </a:lnTo>
                <a:lnTo>
                  <a:pt x="1080" y="291"/>
                </a:lnTo>
                <a:lnTo>
                  <a:pt x="1237" y="324"/>
                </a:lnTo>
                <a:lnTo>
                  <a:pt x="1394" y="354"/>
                </a:lnTo>
                <a:lnTo>
                  <a:pt x="1551" y="381"/>
                </a:lnTo>
                <a:lnTo>
                  <a:pt x="1710" y="407"/>
                </a:lnTo>
                <a:lnTo>
                  <a:pt x="1867" y="428"/>
                </a:lnTo>
                <a:lnTo>
                  <a:pt x="2026" y="449"/>
                </a:lnTo>
                <a:lnTo>
                  <a:pt x="2185" y="467"/>
                </a:lnTo>
                <a:lnTo>
                  <a:pt x="2344" y="482"/>
                </a:lnTo>
                <a:lnTo>
                  <a:pt x="2504" y="495"/>
                </a:lnTo>
                <a:lnTo>
                  <a:pt x="2662" y="505"/>
                </a:lnTo>
                <a:lnTo>
                  <a:pt x="2823" y="513"/>
                </a:lnTo>
                <a:lnTo>
                  <a:pt x="2983" y="519"/>
                </a:lnTo>
                <a:lnTo>
                  <a:pt x="3142" y="523"/>
                </a:lnTo>
                <a:lnTo>
                  <a:pt x="3302" y="523"/>
                </a:lnTo>
                <a:lnTo>
                  <a:pt x="3462" y="522"/>
                </a:lnTo>
                <a:lnTo>
                  <a:pt x="3622" y="517"/>
                </a:lnTo>
                <a:lnTo>
                  <a:pt x="3782" y="511"/>
                </a:lnTo>
                <a:lnTo>
                  <a:pt x="3942" y="503"/>
                </a:lnTo>
                <a:lnTo>
                  <a:pt x="4101" y="491"/>
                </a:lnTo>
                <a:lnTo>
                  <a:pt x="4261" y="477"/>
                </a:lnTo>
                <a:lnTo>
                  <a:pt x="4419" y="461"/>
                </a:lnTo>
                <a:lnTo>
                  <a:pt x="4578" y="443"/>
                </a:lnTo>
                <a:lnTo>
                  <a:pt x="4737" y="421"/>
                </a:lnTo>
                <a:lnTo>
                  <a:pt x="4894" y="397"/>
                </a:lnTo>
                <a:lnTo>
                  <a:pt x="5053" y="372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48"/>
          <p:cNvSpPr/>
          <p:nvPr/>
        </p:nvSpPr>
        <p:spPr>
          <a:xfrm>
            <a:off x="3332560" y="1862138"/>
            <a:ext cx="2543175" cy="1562100"/>
          </a:xfrm>
          <a:custGeom>
            <a:avLst/>
            <a:gdLst/>
            <a:ahLst/>
            <a:cxnLst/>
            <a:rect l="l" t="t" r="r" b="b"/>
            <a:pathLst>
              <a:path w="8543" h="5247" extrusionOk="0">
                <a:moveTo>
                  <a:pt x="3490" y="481"/>
                </a:moveTo>
                <a:lnTo>
                  <a:pt x="3642" y="530"/>
                </a:lnTo>
                <a:lnTo>
                  <a:pt x="3796" y="576"/>
                </a:lnTo>
                <a:lnTo>
                  <a:pt x="3949" y="620"/>
                </a:lnTo>
                <a:lnTo>
                  <a:pt x="4103" y="662"/>
                </a:lnTo>
                <a:lnTo>
                  <a:pt x="4259" y="700"/>
                </a:lnTo>
                <a:lnTo>
                  <a:pt x="4414" y="738"/>
                </a:lnTo>
                <a:lnTo>
                  <a:pt x="4570" y="772"/>
                </a:lnTo>
                <a:lnTo>
                  <a:pt x="4727" y="805"/>
                </a:lnTo>
                <a:lnTo>
                  <a:pt x="4884" y="835"/>
                </a:lnTo>
                <a:lnTo>
                  <a:pt x="5041" y="862"/>
                </a:lnTo>
                <a:lnTo>
                  <a:pt x="5200" y="888"/>
                </a:lnTo>
                <a:lnTo>
                  <a:pt x="5357" y="909"/>
                </a:lnTo>
                <a:lnTo>
                  <a:pt x="5516" y="930"/>
                </a:lnTo>
                <a:lnTo>
                  <a:pt x="5675" y="948"/>
                </a:lnTo>
                <a:lnTo>
                  <a:pt x="5834" y="963"/>
                </a:lnTo>
                <a:lnTo>
                  <a:pt x="5994" y="976"/>
                </a:lnTo>
                <a:lnTo>
                  <a:pt x="6152" y="986"/>
                </a:lnTo>
                <a:lnTo>
                  <a:pt x="6313" y="994"/>
                </a:lnTo>
                <a:lnTo>
                  <a:pt x="6473" y="1000"/>
                </a:lnTo>
                <a:lnTo>
                  <a:pt x="6632" y="1004"/>
                </a:lnTo>
                <a:lnTo>
                  <a:pt x="6792" y="1004"/>
                </a:lnTo>
                <a:lnTo>
                  <a:pt x="6952" y="1003"/>
                </a:lnTo>
                <a:lnTo>
                  <a:pt x="7112" y="998"/>
                </a:lnTo>
                <a:lnTo>
                  <a:pt x="7272" y="992"/>
                </a:lnTo>
                <a:lnTo>
                  <a:pt x="7432" y="984"/>
                </a:lnTo>
                <a:lnTo>
                  <a:pt x="7591" y="972"/>
                </a:lnTo>
                <a:lnTo>
                  <a:pt x="7751" y="958"/>
                </a:lnTo>
                <a:lnTo>
                  <a:pt x="7909" y="942"/>
                </a:lnTo>
                <a:lnTo>
                  <a:pt x="8068" y="924"/>
                </a:lnTo>
                <a:lnTo>
                  <a:pt x="8227" y="902"/>
                </a:lnTo>
                <a:lnTo>
                  <a:pt x="8384" y="878"/>
                </a:lnTo>
                <a:lnTo>
                  <a:pt x="8543" y="853"/>
                </a:lnTo>
                <a:lnTo>
                  <a:pt x="8521" y="5095"/>
                </a:lnTo>
                <a:lnTo>
                  <a:pt x="8365" y="5121"/>
                </a:lnTo>
                <a:lnTo>
                  <a:pt x="8210" y="5144"/>
                </a:lnTo>
                <a:lnTo>
                  <a:pt x="8054" y="5164"/>
                </a:lnTo>
                <a:lnTo>
                  <a:pt x="7898" y="5184"/>
                </a:lnTo>
                <a:lnTo>
                  <a:pt x="7741" y="5199"/>
                </a:lnTo>
                <a:lnTo>
                  <a:pt x="7585" y="5214"/>
                </a:lnTo>
                <a:lnTo>
                  <a:pt x="7428" y="5224"/>
                </a:lnTo>
                <a:lnTo>
                  <a:pt x="7271" y="5234"/>
                </a:lnTo>
                <a:lnTo>
                  <a:pt x="7114" y="5240"/>
                </a:lnTo>
                <a:lnTo>
                  <a:pt x="6956" y="5245"/>
                </a:lnTo>
                <a:lnTo>
                  <a:pt x="6799" y="5247"/>
                </a:lnTo>
                <a:lnTo>
                  <a:pt x="6642" y="5246"/>
                </a:lnTo>
                <a:lnTo>
                  <a:pt x="6485" y="5244"/>
                </a:lnTo>
                <a:lnTo>
                  <a:pt x="6328" y="5239"/>
                </a:lnTo>
                <a:lnTo>
                  <a:pt x="6170" y="5232"/>
                </a:lnTo>
                <a:lnTo>
                  <a:pt x="6013" y="5222"/>
                </a:lnTo>
                <a:lnTo>
                  <a:pt x="5857" y="5210"/>
                </a:lnTo>
                <a:lnTo>
                  <a:pt x="5700" y="5196"/>
                </a:lnTo>
                <a:lnTo>
                  <a:pt x="5544" y="5179"/>
                </a:lnTo>
                <a:lnTo>
                  <a:pt x="5388" y="5160"/>
                </a:lnTo>
                <a:lnTo>
                  <a:pt x="5232" y="5138"/>
                </a:lnTo>
                <a:lnTo>
                  <a:pt x="5076" y="5114"/>
                </a:lnTo>
                <a:lnTo>
                  <a:pt x="4921" y="5088"/>
                </a:lnTo>
                <a:lnTo>
                  <a:pt x="4692" y="5024"/>
                </a:lnTo>
                <a:lnTo>
                  <a:pt x="4462" y="4962"/>
                </a:lnTo>
                <a:lnTo>
                  <a:pt x="4231" y="4903"/>
                </a:lnTo>
                <a:lnTo>
                  <a:pt x="4000" y="4845"/>
                </a:lnTo>
                <a:lnTo>
                  <a:pt x="3768" y="4791"/>
                </a:lnTo>
                <a:lnTo>
                  <a:pt x="3535" y="4738"/>
                </a:lnTo>
                <a:lnTo>
                  <a:pt x="3302" y="4688"/>
                </a:lnTo>
                <a:lnTo>
                  <a:pt x="3070" y="4641"/>
                </a:lnTo>
                <a:lnTo>
                  <a:pt x="2836" y="4596"/>
                </a:lnTo>
                <a:lnTo>
                  <a:pt x="2602" y="4554"/>
                </a:lnTo>
                <a:lnTo>
                  <a:pt x="2366" y="4513"/>
                </a:lnTo>
                <a:lnTo>
                  <a:pt x="2131" y="4476"/>
                </a:lnTo>
                <a:lnTo>
                  <a:pt x="1896" y="4440"/>
                </a:lnTo>
                <a:lnTo>
                  <a:pt x="1660" y="4407"/>
                </a:lnTo>
                <a:lnTo>
                  <a:pt x="1423" y="4376"/>
                </a:lnTo>
                <a:lnTo>
                  <a:pt x="1187" y="4348"/>
                </a:lnTo>
                <a:lnTo>
                  <a:pt x="950" y="4322"/>
                </a:lnTo>
                <a:lnTo>
                  <a:pt x="713" y="4299"/>
                </a:lnTo>
                <a:lnTo>
                  <a:pt x="475" y="4278"/>
                </a:lnTo>
                <a:lnTo>
                  <a:pt x="238" y="4260"/>
                </a:lnTo>
                <a:lnTo>
                  <a:pt x="0" y="4244"/>
                </a:lnTo>
                <a:lnTo>
                  <a:pt x="0" y="0"/>
                </a:lnTo>
                <a:lnTo>
                  <a:pt x="235" y="15"/>
                </a:lnTo>
                <a:lnTo>
                  <a:pt x="469" y="33"/>
                </a:lnTo>
                <a:lnTo>
                  <a:pt x="703" y="54"/>
                </a:lnTo>
                <a:lnTo>
                  <a:pt x="937" y="76"/>
                </a:lnTo>
                <a:lnTo>
                  <a:pt x="1171" y="100"/>
                </a:lnTo>
                <a:lnTo>
                  <a:pt x="1405" y="128"/>
                </a:lnTo>
                <a:lnTo>
                  <a:pt x="1638" y="158"/>
                </a:lnTo>
                <a:lnTo>
                  <a:pt x="1871" y="190"/>
                </a:lnTo>
                <a:lnTo>
                  <a:pt x="2104" y="225"/>
                </a:lnTo>
                <a:lnTo>
                  <a:pt x="2335" y="261"/>
                </a:lnTo>
                <a:lnTo>
                  <a:pt x="2567" y="301"/>
                </a:lnTo>
                <a:lnTo>
                  <a:pt x="2798" y="343"/>
                </a:lnTo>
                <a:lnTo>
                  <a:pt x="3029" y="386"/>
                </a:lnTo>
                <a:lnTo>
                  <a:pt x="3260" y="433"/>
                </a:lnTo>
                <a:lnTo>
                  <a:pt x="3490" y="481"/>
                </a:lnTo>
                <a:close/>
              </a:path>
            </a:pathLst>
          </a:custGeom>
          <a:solidFill>
            <a:srgbClr val="80404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6" name="Google Shape;776;p48"/>
          <p:cNvCxnSpPr/>
          <p:nvPr/>
        </p:nvCxnSpPr>
        <p:spPr>
          <a:xfrm flipH="1">
            <a:off x="5868591" y="2115741"/>
            <a:ext cx="7144" cy="126325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7" name="Google Shape;777;p48"/>
          <p:cNvSpPr/>
          <p:nvPr/>
        </p:nvSpPr>
        <p:spPr>
          <a:xfrm>
            <a:off x="4364832" y="3268266"/>
            <a:ext cx="1503760" cy="155972"/>
          </a:xfrm>
          <a:custGeom>
            <a:avLst/>
            <a:gdLst/>
            <a:ahLst/>
            <a:cxnLst/>
            <a:rect l="l" t="t" r="r" b="b"/>
            <a:pathLst>
              <a:path w="5053" h="523" extrusionOk="0">
                <a:moveTo>
                  <a:pt x="0" y="0"/>
                </a:moveTo>
                <a:lnTo>
                  <a:pt x="152" y="48"/>
                </a:lnTo>
                <a:lnTo>
                  <a:pt x="305" y="95"/>
                </a:lnTo>
                <a:lnTo>
                  <a:pt x="458" y="139"/>
                </a:lnTo>
                <a:lnTo>
                  <a:pt x="613" y="180"/>
                </a:lnTo>
                <a:lnTo>
                  <a:pt x="768" y="220"/>
                </a:lnTo>
                <a:lnTo>
                  <a:pt x="924" y="257"/>
                </a:lnTo>
                <a:lnTo>
                  <a:pt x="1080" y="292"/>
                </a:lnTo>
                <a:lnTo>
                  <a:pt x="1237" y="324"/>
                </a:lnTo>
                <a:lnTo>
                  <a:pt x="1393" y="353"/>
                </a:lnTo>
                <a:lnTo>
                  <a:pt x="1552" y="380"/>
                </a:lnTo>
                <a:lnTo>
                  <a:pt x="1709" y="406"/>
                </a:lnTo>
                <a:lnTo>
                  <a:pt x="1867" y="428"/>
                </a:lnTo>
                <a:lnTo>
                  <a:pt x="2026" y="449"/>
                </a:lnTo>
                <a:lnTo>
                  <a:pt x="2185" y="467"/>
                </a:lnTo>
                <a:lnTo>
                  <a:pt x="2344" y="481"/>
                </a:lnTo>
                <a:lnTo>
                  <a:pt x="2503" y="494"/>
                </a:lnTo>
                <a:lnTo>
                  <a:pt x="2663" y="505"/>
                </a:lnTo>
                <a:lnTo>
                  <a:pt x="2822" y="514"/>
                </a:lnTo>
                <a:lnTo>
                  <a:pt x="2983" y="518"/>
                </a:lnTo>
                <a:lnTo>
                  <a:pt x="3143" y="522"/>
                </a:lnTo>
                <a:lnTo>
                  <a:pt x="3302" y="523"/>
                </a:lnTo>
                <a:lnTo>
                  <a:pt x="3462" y="521"/>
                </a:lnTo>
                <a:lnTo>
                  <a:pt x="3622" y="517"/>
                </a:lnTo>
                <a:lnTo>
                  <a:pt x="3782" y="511"/>
                </a:lnTo>
                <a:lnTo>
                  <a:pt x="3942" y="502"/>
                </a:lnTo>
                <a:lnTo>
                  <a:pt x="4102" y="491"/>
                </a:lnTo>
                <a:lnTo>
                  <a:pt x="4260" y="476"/>
                </a:lnTo>
                <a:lnTo>
                  <a:pt x="4420" y="461"/>
                </a:lnTo>
                <a:lnTo>
                  <a:pt x="4578" y="442"/>
                </a:lnTo>
                <a:lnTo>
                  <a:pt x="4736" y="421"/>
                </a:lnTo>
                <a:lnTo>
                  <a:pt x="4895" y="397"/>
                </a:lnTo>
                <a:lnTo>
                  <a:pt x="5053" y="371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48"/>
          <p:cNvSpPr/>
          <p:nvPr/>
        </p:nvSpPr>
        <p:spPr>
          <a:xfrm>
            <a:off x="4414982" y="2571751"/>
            <a:ext cx="83195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DIAPHRAGM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8"/>
          <p:cNvSpPr/>
          <p:nvPr/>
        </p:nvSpPr>
        <p:spPr>
          <a:xfrm>
            <a:off x="4121705" y="3507582"/>
            <a:ext cx="74700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STIFFENER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8"/>
          <p:cNvSpPr/>
          <p:nvPr/>
        </p:nvSpPr>
        <p:spPr>
          <a:xfrm>
            <a:off x="3332560" y="1862138"/>
            <a:ext cx="1471613" cy="251222"/>
          </a:xfrm>
          <a:custGeom>
            <a:avLst/>
            <a:gdLst/>
            <a:ahLst/>
            <a:cxnLst/>
            <a:rect l="l" t="t" r="r" b="b"/>
            <a:pathLst>
              <a:path w="4943" h="846" extrusionOk="0">
                <a:moveTo>
                  <a:pt x="0" y="0"/>
                </a:moveTo>
                <a:lnTo>
                  <a:pt x="239" y="15"/>
                </a:lnTo>
                <a:lnTo>
                  <a:pt x="478" y="34"/>
                </a:lnTo>
                <a:lnTo>
                  <a:pt x="716" y="55"/>
                </a:lnTo>
                <a:lnTo>
                  <a:pt x="954" y="78"/>
                </a:lnTo>
                <a:lnTo>
                  <a:pt x="1192" y="103"/>
                </a:lnTo>
                <a:lnTo>
                  <a:pt x="1429" y="132"/>
                </a:lnTo>
                <a:lnTo>
                  <a:pt x="1667" y="162"/>
                </a:lnTo>
                <a:lnTo>
                  <a:pt x="1904" y="195"/>
                </a:lnTo>
                <a:lnTo>
                  <a:pt x="2141" y="230"/>
                </a:lnTo>
                <a:lnTo>
                  <a:pt x="2377" y="268"/>
                </a:lnTo>
                <a:lnTo>
                  <a:pt x="2612" y="309"/>
                </a:lnTo>
                <a:lnTo>
                  <a:pt x="2848" y="351"/>
                </a:lnTo>
                <a:lnTo>
                  <a:pt x="3083" y="397"/>
                </a:lnTo>
                <a:lnTo>
                  <a:pt x="3317" y="445"/>
                </a:lnTo>
                <a:lnTo>
                  <a:pt x="3551" y="494"/>
                </a:lnTo>
                <a:lnTo>
                  <a:pt x="3785" y="547"/>
                </a:lnTo>
                <a:lnTo>
                  <a:pt x="4018" y="602"/>
                </a:lnTo>
                <a:lnTo>
                  <a:pt x="4250" y="658"/>
                </a:lnTo>
                <a:lnTo>
                  <a:pt x="4482" y="718"/>
                </a:lnTo>
                <a:lnTo>
                  <a:pt x="4712" y="781"/>
                </a:lnTo>
                <a:lnTo>
                  <a:pt x="4943" y="846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48"/>
          <p:cNvSpPr/>
          <p:nvPr/>
        </p:nvSpPr>
        <p:spPr>
          <a:xfrm>
            <a:off x="4370785" y="2005013"/>
            <a:ext cx="1504950" cy="155972"/>
          </a:xfrm>
          <a:custGeom>
            <a:avLst/>
            <a:gdLst/>
            <a:ahLst/>
            <a:cxnLst/>
            <a:rect l="l" t="t" r="r" b="b"/>
            <a:pathLst>
              <a:path w="5053" h="523" extrusionOk="0">
                <a:moveTo>
                  <a:pt x="0" y="0"/>
                </a:moveTo>
                <a:lnTo>
                  <a:pt x="152" y="49"/>
                </a:lnTo>
                <a:lnTo>
                  <a:pt x="306" y="95"/>
                </a:lnTo>
                <a:lnTo>
                  <a:pt x="459" y="139"/>
                </a:lnTo>
                <a:lnTo>
                  <a:pt x="613" y="181"/>
                </a:lnTo>
                <a:lnTo>
                  <a:pt x="769" y="219"/>
                </a:lnTo>
                <a:lnTo>
                  <a:pt x="924" y="257"/>
                </a:lnTo>
                <a:lnTo>
                  <a:pt x="1080" y="291"/>
                </a:lnTo>
                <a:lnTo>
                  <a:pt x="1237" y="324"/>
                </a:lnTo>
                <a:lnTo>
                  <a:pt x="1394" y="354"/>
                </a:lnTo>
                <a:lnTo>
                  <a:pt x="1551" y="381"/>
                </a:lnTo>
                <a:lnTo>
                  <a:pt x="1710" y="407"/>
                </a:lnTo>
                <a:lnTo>
                  <a:pt x="1867" y="428"/>
                </a:lnTo>
                <a:lnTo>
                  <a:pt x="2026" y="449"/>
                </a:lnTo>
                <a:lnTo>
                  <a:pt x="2185" y="467"/>
                </a:lnTo>
                <a:lnTo>
                  <a:pt x="2344" y="482"/>
                </a:lnTo>
                <a:lnTo>
                  <a:pt x="2504" y="495"/>
                </a:lnTo>
                <a:lnTo>
                  <a:pt x="2662" y="505"/>
                </a:lnTo>
                <a:lnTo>
                  <a:pt x="2823" y="513"/>
                </a:lnTo>
                <a:lnTo>
                  <a:pt x="2983" y="519"/>
                </a:lnTo>
                <a:lnTo>
                  <a:pt x="3142" y="523"/>
                </a:lnTo>
                <a:lnTo>
                  <a:pt x="3302" y="523"/>
                </a:lnTo>
                <a:lnTo>
                  <a:pt x="3462" y="522"/>
                </a:lnTo>
                <a:lnTo>
                  <a:pt x="3622" y="517"/>
                </a:lnTo>
                <a:lnTo>
                  <a:pt x="3782" y="511"/>
                </a:lnTo>
                <a:lnTo>
                  <a:pt x="3942" y="503"/>
                </a:lnTo>
                <a:lnTo>
                  <a:pt x="4101" y="491"/>
                </a:lnTo>
                <a:lnTo>
                  <a:pt x="4261" y="477"/>
                </a:lnTo>
                <a:lnTo>
                  <a:pt x="4419" y="461"/>
                </a:lnTo>
                <a:lnTo>
                  <a:pt x="4578" y="443"/>
                </a:lnTo>
                <a:lnTo>
                  <a:pt x="4737" y="421"/>
                </a:lnTo>
                <a:lnTo>
                  <a:pt x="4894" y="397"/>
                </a:lnTo>
                <a:lnTo>
                  <a:pt x="5053" y="372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48"/>
          <p:cNvSpPr/>
          <p:nvPr/>
        </p:nvSpPr>
        <p:spPr>
          <a:xfrm>
            <a:off x="2165747" y="1363266"/>
            <a:ext cx="4705350" cy="481013"/>
          </a:xfrm>
          <a:custGeom>
            <a:avLst/>
            <a:gdLst/>
            <a:ahLst/>
            <a:cxnLst/>
            <a:rect l="l" t="t" r="r" b="b"/>
            <a:pathLst>
              <a:path w="15808" h="1618" extrusionOk="0">
                <a:moveTo>
                  <a:pt x="7400" y="482"/>
                </a:moveTo>
                <a:lnTo>
                  <a:pt x="7552" y="532"/>
                </a:lnTo>
                <a:lnTo>
                  <a:pt x="7706" y="577"/>
                </a:lnTo>
                <a:lnTo>
                  <a:pt x="7860" y="622"/>
                </a:lnTo>
                <a:lnTo>
                  <a:pt x="8013" y="664"/>
                </a:lnTo>
                <a:lnTo>
                  <a:pt x="8168" y="703"/>
                </a:lnTo>
                <a:lnTo>
                  <a:pt x="8324" y="739"/>
                </a:lnTo>
                <a:lnTo>
                  <a:pt x="8480" y="774"/>
                </a:lnTo>
                <a:lnTo>
                  <a:pt x="8637" y="806"/>
                </a:lnTo>
                <a:lnTo>
                  <a:pt x="8794" y="836"/>
                </a:lnTo>
                <a:lnTo>
                  <a:pt x="8952" y="864"/>
                </a:lnTo>
                <a:lnTo>
                  <a:pt x="9109" y="889"/>
                </a:lnTo>
                <a:lnTo>
                  <a:pt x="9267" y="911"/>
                </a:lnTo>
                <a:lnTo>
                  <a:pt x="9427" y="931"/>
                </a:lnTo>
                <a:lnTo>
                  <a:pt x="9585" y="949"/>
                </a:lnTo>
                <a:lnTo>
                  <a:pt x="9745" y="965"/>
                </a:lnTo>
                <a:lnTo>
                  <a:pt x="9903" y="978"/>
                </a:lnTo>
                <a:lnTo>
                  <a:pt x="10063" y="988"/>
                </a:lnTo>
                <a:lnTo>
                  <a:pt x="10222" y="996"/>
                </a:lnTo>
                <a:lnTo>
                  <a:pt x="10383" y="1002"/>
                </a:lnTo>
                <a:lnTo>
                  <a:pt x="10543" y="1006"/>
                </a:lnTo>
                <a:lnTo>
                  <a:pt x="10702" y="1006"/>
                </a:lnTo>
                <a:lnTo>
                  <a:pt x="10862" y="1004"/>
                </a:lnTo>
                <a:lnTo>
                  <a:pt x="11023" y="1000"/>
                </a:lnTo>
                <a:lnTo>
                  <a:pt x="11182" y="994"/>
                </a:lnTo>
                <a:lnTo>
                  <a:pt x="11342" y="985"/>
                </a:lnTo>
                <a:lnTo>
                  <a:pt x="11502" y="973"/>
                </a:lnTo>
                <a:lnTo>
                  <a:pt x="11660" y="960"/>
                </a:lnTo>
                <a:lnTo>
                  <a:pt x="11820" y="943"/>
                </a:lnTo>
                <a:lnTo>
                  <a:pt x="11978" y="925"/>
                </a:lnTo>
                <a:lnTo>
                  <a:pt x="12136" y="904"/>
                </a:lnTo>
                <a:lnTo>
                  <a:pt x="12295" y="880"/>
                </a:lnTo>
                <a:lnTo>
                  <a:pt x="12453" y="854"/>
                </a:lnTo>
                <a:lnTo>
                  <a:pt x="15714" y="854"/>
                </a:lnTo>
                <a:lnTo>
                  <a:pt x="15624" y="1094"/>
                </a:lnTo>
                <a:lnTo>
                  <a:pt x="15808" y="1094"/>
                </a:lnTo>
                <a:lnTo>
                  <a:pt x="15624" y="1306"/>
                </a:lnTo>
                <a:lnTo>
                  <a:pt x="15799" y="1306"/>
                </a:lnTo>
                <a:lnTo>
                  <a:pt x="15624" y="1505"/>
                </a:lnTo>
                <a:lnTo>
                  <a:pt x="12558" y="1466"/>
                </a:lnTo>
                <a:lnTo>
                  <a:pt x="12322" y="1505"/>
                </a:lnTo>
                <a:lnTo>
                  <a:pt x="12223" y="1505"/>
                </a:lnTo>
                <a:lnTo>
                  <a:pt x="12223" y="1519"/>
                </a:lnTo>
                <a:lnTo>
                  <a:pt x="12068" y="1538"/>
                </a:lnTo>
                <a:lnTo>
                  <a:pt x="11913" y="1556"/>
                </a:lnTo>
                <a:lnTo>
                  <a:pt x="11758" y="1573"/>
                </a:lnTo>
                <a:lnTo>
                  <a:pt x="11602" y="1586"/>
                </a:lnTo>
                <a:lnTo>
                  <a:pt x="11446" y="1597"/>
                </a:lnTo>
                <a:lnTo>
                  <a:pt x="11290" y="1606"/>
                </a:lnTo>
                <a:lnTo>
                  <a:pt x="11134" y="1613"/>
                </a:lnTo>
                <a:lnTo>
                  <a:pt x="10978" y="1616"/>
                </a:lnTo>
                <a:lnTo>
                  <a:pt x="10822" y="1618"/>
                </a:lnTo>
                <a:lnTo>
                  <a:pt x="10666" y="1618"/>
                </a:lnTo>
                <a:lnTo>
                  <a:pt x="10510" y="1615"/>
                </a:lnTo>
                <a:lnTo>
                  <a:pt x="10354" y="1609"/>
                </a:lnTo>
                <a:lnTo>
                  <a:pt x="10198" y="1602"/>
                </a:lnTo>
                <a:lnTo>
                  <a:pt x="10042" y="1592"/>
                </a:lnTo>
                <a:lnTo>
                  <a:pt x="9886" y="1580"/>
                </a:lnTo>
                <a:lnTo>
                  <a:pt x="9732" y="1566"/>
                </a:lnTo>
                <a:lnTo>
                  <a:pt x="9577" y="1549"/>
                </a:lnTo>
                <a:lnTo>
                  <a:pt x="9421" y="1530"/>
                </a:lnTo>
                <a:lnTo>
                  <a:pt x="9267" y="1508"/>
                </a:lnTo>
                <a:lnTo>
                  <a:pt x="9112" y="1486"/>
                </a:lnTo>
                <a:lnTo>
                  <a:pt x="8959" y="1459"/>
                </a:lnTo>
                <a:lnTo>
                  <a:pt x="8728" y="1394"/>
                </a:lnTo>
                <a:lnTo>
                  <a:pt x="8497" y="1333"/>
                </a:lnTo>
                <a:lnTo>
                  <a:pt x="8265" y="1273"/>
                </a:lnTo>
                <a:lnTo>
                  <a:pt x="8032" y="1216"/>
                </a:lnTo>
                <a:lnTo>
                  <a:pt x="7800" y="1160"/>
                </a:lnTo>
                <a:lnTo>
                  <a:pt x="7567" y="1109"/>
                </a:lnTo>
                <a:lnTo>
                  <a:pt x="7333" y="1058"/>
                </a:lnTo>
                <a:lnTo>
                  <a:pt x="7099" y="1010"/>
                </a:lnTo>
                <a:lnTo>
                  <a:pt x="6864" y="966"/>
                </a:lnTo>
                <a:lnTo>
                  <a:pt x="6628" y="923"/>
                </a:lnTo>
                <a:lnTo>
                  <a:pt x="6392" y="882"/>
                </a:lnTo>
                <a:lnTo>
                  <a:pt x="6156" y="845"/>
                </a:lnTo>
                <a:lnTo>
                  <a:pt x="5919" y="809"/>
                </a:lnTo>
                <a:lnTo>
                  <a:pt x="5683" y="776"/>
                </a:lnTo>
                <a:lnTo>
                  <a:pt x="5445" y="745"/>
                </a:lnTo>
                <a:lnTo>
                  <a:pt x="5208" y="718"/>
                </a:lnTo>
                <a:lnTo>
                  <a:pt x="4970" y="691"/>
                </a:lnTo>
                <a:lnTo>
                  <a:pt x="4731" y="668"/>
                </a:lnTo>
                <a:lnTo>
                  <a:pt x="4494" y="648"/>
                </a:lnTo>
                <a:lnTo>
                  <a:pt x="4255" y="630"/>
                </a:lnTo>
                <a:lnTo>
                  <a:pt x="4016" y="613"/>
                </a:lnTo>
                <a:lnTo>
                  <a:pt x="0" y="613"/>
                </a:lnTo>
                <a:lnTo>
                  <a:pt x="0" y="448"/>
                </a:lnTo>
                <a:lnTo>
                  <a:pt x="157" y="325"/>
                </a:lnTo>
                <a:lnTo>
                  <a:pt x="0" y="325"/>
                </a:lnTo>
                <a:lnTo>
                  <a:pt x="157" y="203"/>
                </a:lnTo>
                <a:lnTo>
                  <a:pt x="0" y="0"/>
                </a:lnTo>
                <a:lnTo>
                  <a:pt x="3910" y="1"/>
                </a:lnTo>
                <a:lnTo>
                  <a:pt x="4146" y="17"/>
                </a:lnTo>
                <a:lnTo>
                  <a:pt x="4380" y="35"/>
                </a:lnTo>
                <a:lnTo>
                  <a:pt x="4614" y="55"/>
                </a:lnTo>
                <a:lnTo>
                  <a:pt x="4848" y="78"/>
                </a:lnTo>
                <a:lnTo>
                  <a:pt x="5082" y="103"/>
                </a:lnTo>
                <a:lnTo>
                  <a:pt x="5314" y="130"/>
                </a:lnTo>
                <a:lnTo>
                  <a:pt x="5548" y="160"/>
                </a:lnTo>
                <a:lnTo>
                  <a:pt x="5781" y="192"/>
                </a:lnTo>
                <a:lnTo>
                  <a:pt x="6014" y="227"/>
                </a:lnTo>
                <a:lnTo>
                  <a:pt x="6246" y="263"/>
                </a:lnTo>
                <a:lnTo>
                  <a:pt x="6477" y="302"/>
                </a:lnTo>
                <a:lnTo>
                  <a:pt x="6709" y="344"/>
                </a:lnTo>
                <a:lnTo>
                  <a:pt x="6939" y="388"/>
                </a:lnTo>
                <a:lnTo>
                  <a:pt x="7170" y="434"/>
                </a:lnTo>
                <a:lnTo>
                  <a:pt x="7400" y="48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48"/>
          <p:cNvSpPr/>
          <p:nvPr/>
        </p:nvSpPr>
        <p:spPr>
          <a:xfrm>
            <a:off x="4368404" y="1506141"/>
            <a:ext cx="1503759" cy="155972"/>
          </a:xfrm>
          <a:custGeom>
            <a:avLst/>
            <a:gdLst/>
            <a:ahLst/>
            <a:cxnLst/>
            <a:rect l="l" t="t" r="r" b="b"/>
            <a:pathLst>
              <a:path w="5053" h="524" extrusionOk="0">
                <a:moveTo>
                  <a:pt x="0" y="0"/>
                </a:moveTo>
                <a:lnTo>
                  <a:pt x="152" y="50"/>
                </a:lnTo>
                <a:lnTo>
                  <a:pt x="306" y="95"/>
                </a:lnTo>
                <a:lnTo>
                  <a:pt x="460" y="140"/>
                </a:lnTo>
                <a:lnTo>
                  <a:pt x="613" y="182"/>
                </a:lnTo>
                <a:lnTo>
                  <a:pt x="768" y="221"/>
                </a:lnTo>
                <a:lnTo>
                  <a:pt x="924" y="257"/>
                </a:lnTo>
                <a:lnTo>
                  <a:pt x="1080" y="292"/>
                </a:lnTo>
                <a:lnTo>
                  <a:pt x="1237" y="324"/>
                </a:lnTo>
                <a:lnTo>
                  <a:pt x="1394" y="354"/>
                </a:lnTo>
                <a:lnTo>
                  <a:pt x="1552" y="382"/>
                </a:lnTo>
                <a:lnTo>
                  <a:pt x="1709" y="407"/>
                </a:lnTo>
                <a:lnTo>
                  <a:pt x="1867" y="429"/>
                </a:lnTo>
                <a:lnTo>
                  <a:pt x="2027" y="449"/>
                </a:lnTo>
                <a:lnTo>
                  <a:pt x="2185" y="467"/>
                </a:lnTo>
                <a:lnTo>
                  <a:pt x="2345" y="483"/>
                </a:lnTo>
                <a:lnTo>
                  <a:pt x="2503" y="496"/>
                </a:lnTo>
                <a:lnTo>
                  <a:pt x="2663" y="506"/>
                </a:lnTo>
                <a:lnTo>
                  <a:pt x="2822" y="514"/>
                </a:lnTo>
                <a:lnTo>
                  <a:pt x="2983" y="520"/>
                </a:lnTo>
                <a:lnTo>
                  <a:pt x="3143" y="524"/>
                </a:lnTo>
                <a:lnTo>
                  <a:pt x="3302" y="524"/>
                </a:lnTo>
                <a:lnTo>
                  <a:pt x="3462" y="522"/>
                </a:lnTo>
                <a:lnTo>
                  <a:pt x="3623" y="518"/>
                </a:lnTo>
                <a:lnTo>
                  <a:pt x="3782" y="512"/>
                </a:lnTo>
                <a:lnTo>
                  <a:pt x="3942" y="503"/>
                </a:lnTo>
                <a:lnTo>
                  <a:pt x="4102" y="491"/>
                </a:lnTo>
                <a:lnTo>
                  <a:pt x="4260" y="478"/>
                </a:lnTo>
                <a:lnTo>
                  <a:pt x="4420" y="461"/>
                </a:lnTo>
                <a:lnTo>
                  <a:pt x="4578" y="443"/>
                </a:lnTo>
                <a:lnTo>
                  <a:pt x="4736" y="422"/>
                </a:lnTo>
                <a:lnTo>
                  <a:pt x="4895" y="398"/>
                </a:lnTo>
                <a:lnTo>
                  <a:pt x="5053" y="372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4" name="Google Shape;784;p48"/>
          <p:cNvCxnSpPr/>
          <p:nvPr/>
        </p:nvCxnSpPr>
        <p:spPr>
          <a:xfrm>
            <a:off x="5872163" y="1616869"/>
            <a:ext cx="97036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5" name="Google Shape;785;p48"/>
          <p:cNvCxnSpPr/>
          <p:nvPr/>
        </p:nvCxnSpPr>
        <p:spPr>
          <a:xfrm rot="10800000" flipH="1">
            <a:off x="6816329" y="1616869"/>
            <a:ext cx="26194" cy="7143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6" name="Google Shape;786;p48"/>
          <p:cNvCxnSpPr/>
          <p:nvPr/>
        </p:nvCxnSpPr>
        <p:spPr>
          <a:xfrm flipH="1">
            <a:off x="6816329" y="1688306"/>
            <a:ext cx="54769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7" name="Google Shape;787;p48"/>
          <p:cNvCxnSpPr/>
          <p:nvPr/>
        </p:nvCxnSpPr>
        <p:spPr>
          <a:xfrm rot="10800000" flipH="1">
            <a:off x="6816329" y="1688306"/>
            <a:ext cx="54769" cy="6310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8" name="Google Shape;788;p48"/>
          <p:cNvCxnSpPr/>
          <p:nvPr/>
        </p:nvCxnSpPr>
        <p:spPr>
          <a:xfrm flipH="1">
            <a:off x="6816328" y="1751410"/>
            <a:ext cx="5238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9" name="Google Shape;789;p48"/>
          <p:cNvCxnSpPr/>
          <p:nvPr/>
        </p:nvCxnSpPr>
        <p:spPr>
          <a:xfrm rot="10800000" flipH="1">
            <a:off x="6816328" y="1751410"/>
            <a:ext cx="52388" cy="595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0" name="Google Shape;790;p48"/>
          <p:cNvCxnSpPr/>
          <p:nvPr/>
        </p:nvCxnSpPr>
        <p:spPr>
          <a:xfrm>
            <a:off x="5903119" y="1799035"/>
            <a:ext cx="913210" cy="119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1" name="Google Shape;791;p48"/>
          <p:cNvCxnSpPr/>
          <p:nvPr/>
        </p:nvCxnSpPr>
        <p:spPr>
          <a:xfrm flipH="1">
            <a:off x="5804297" y="1810942"/>
            <a:ext cx="833438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Google Shape;792;p48"/>
          <p:cNvCxnSpPr/>
          <p:nvPr/>
        </p:nvCxnSpPr>
        <p:spPr>
          <a:xfrm>
            <a:off x="5804298" y="181094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3" name="Google Shape;793;p48"/>
          <p:cNvSpPr/>
          <p:nvPr/>
        </p:nvSpPr>
        <p:spPr>
          <a:xfrm>
            <a:off x="4399360" y="1688307"/>
            <a:ext cx="1503759" cy="155972"/>
          </a:xfrm>
          <a:custGeom>
            <a:avLst/>
            <a:gdLst/>
            <a:ahLst/>
            <a:cxnLst/>
            <a:rect l="l" t="t" r="r" b="b"/>
            <a:pathLst>
              <a:path w="5052" h="525" extrusionOk="0">
                <a:moveTo>
                  <a:pt x="0" y="0"/>
                </a:moveTo>
                <a:lnTo>
                  <a:pt x="151" y="50"/>
                </a:lnTo>
                <a:lnTo>
                  <a:pt x="304" y="96"/>
                </a:lnTo>
                <a:lnTo>
                  <a:pt x="458" y="140"/>
                </a:lnTo>
                <a:lnTo>
                  <a:pt x="613" y="182"/>
                </a:lnTo>
                <a:lnTo>
                  <a:pt x="768" y="221"/>
                </a:lnTo>
                <a:lnTo>
                  <a:pt x="924" y="258"/>
                </a:lnTo>
                <a:lnTo>
                  <a:pt x="1080" y="292"/>
                </a:lnTo>
                <a:lnTo>
                  <a:pt x="1236" y="324"/>
                </a:lnTo>
                <a:lnTo>
                  <a:pt x="1393" y="354"/>
                </a:lnTo>
                <a:lnTo>
                  <a:pt x="1550" y="382"/>
                </a:lnTo>
                <a:lnTo>
                  <a:pt x="1708" y="407"/>
                </a:lnTo>
                <a:lnTo>
                  <a:pt x="1867" y="430"/>
                </a:lnTo>
                <a:lnTo>
                  <a:pt x="2025" y="450"/>
                </a:lnTo>
                <a:lnTo>
                  <a:pt x="2184" y="467"/>
                </a:lnTo>
                <a:lnTo>
                  <a:pt x="2343" y="483"/>
                </a:lnTo>
                <a:lnTo>
                  <a:pt x="2503" y="496"/>
                </a:lnTo>
                <a:lnTo>
                  <a:pt x="2662" y="507"/>
                </a:lnTo>
                <a:lnTo>
                  <a:pt x="2822" y="514"/>
                </a:lnTo>
                <a:lnTo>
                  <a:pt x="2982" y="520"/>
                </a:lnTo>
                <a:lnTo>
                  <a:pt x="3141" y="524"/>
                </a:lnTo>
                <a:lnTo>
                  <a:pt x="3302" y="525"/>
                </a:lnTo>
                <a:lnTo>
                  <a:pt x="3462" y="522"/>
                </a:lnTo>
                <a:lnTo>
                  <a:pt x="3621" y="519"/>
                </a:lnTo>
                <a:lnTo>
                  <a:pt x="3781" y="512"/>
                </a:lnTo>
                <a:lnTo>
                  <a:pt x="3940" y="503"/>
                </a:lnTo>
                <a:lnTo>
                  <a:pt x="4100" y="491"/>
                </a:lnTo>
                <a:lnTo>
                  <a:pt x="4260" y="478"/>
                </a:lnTo>
                <a:lnTo>
                  <a:pt x="4418" y="461"/>
                </a:lnTo>
                <a:lnTo>
                  <a:pt x="4578" y="443"/>
                </a:lnTo>
                <a:lnTo>
                  <a:pt x="4736" y="422"/>
                </a:lnTo>
                <a:lnTo>
                  <a:pt x="4894" y="399"/>
                </a:lnTo>
                <a:lnTo>
                  <a:pt x="5052" y="372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48"/>
          <p:cNvSpPr/>
          <p:nvPr/>
        </p:nvSpPr>
        <p:spPr>
          <a:xfrm>
            <a:off x="3361135" y="1545432"/>
            <a:ext cx="1471613" cy="251222"/>
          </a:xfrm>
          <a:custGeom>
            <a:avLst/>
            <a:gdLst/>
            <a:ahLst/>
            <a:cxnLst/>
            <a:rect l="l" t="t" r="r" b="b"/>
            <a:pathLst>
              <a:path w="4943" h="846" extrusionOk="0">
                <a:moveTo>
                  <a:pt x="0" y="0"/>
                </a:moveTo>
                <a:lnTo>
                  <a:pt x="239" y="17"/>
                </a:lnTo>
                <a:lnTo>
                  <a:pt x="478" y="35"/>
                </a:lnTo>
                <a:lnTo>
                  <a:pt x="715" y="55"/>
                </a:lnTo>
                <a:lnTo>
                  <a:pt x="954" y="78"/>
                </a:lnTo>
                <a:lnTo>
                  <a:pt x="1192" y="105"/>
                </a:lnTo>
                <a:lnTo>
                  <a:pt x="1429" y="132"/>
                </a:lnTo>
                <a:lnTo>
                  <a:pt x="1667" y="163"/>
                </a:lnTo>
                <a:lnTo>
                  <a:pt x="1903" y="196"/>
                </a:lnTo>
                <a:lnTo>
                  <a:pt x="2140" y="232"/>
                </a:lnTo>
                <a:lnTo>
                  <a:pt x="2376" y="269"/>
                </a:lnTo>
                <a:lnTo>
                  <a:pt x="2612" y="310"/>
                </a:lnTo>
                <a:lnTo>
                  <a:pt x="2848" y="353"/>
                </a:lnTo>
                <a:lnTo>
                  <a:pt x="3083" y="397"/>
                </a:lnTo>
                <a:lnTo>
                  <a:pt x="3317" y="445"/>
                </a:lnTo>
                <a:lnTo>
                  <a:pt x="3551" y="496"/>
                </a:lnTo>
                <a:lnTo>
                  <a:pt x="3784" y="547"/>
                </a:lnTo>
                <a:lnTo>
                  <a:pt x="4016" y="603"/>
                </a:lnTo>
                <a:lnTo>
                  <a:pt x="4249" y="660"/>
                </a:lnTo>
                <a:lnTo>
                  <a:pt x="4481" y="720"/>
                </a:lnTo>
                <a:lnTo>
                  <a:pt x="4712" y="781"/>
                </a:lnTo>
                <a:lnTo>
                  <a:pt x="4943" y="846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5" name="Google Shape;795;p48"/>
          <p:cNvCxnSpPr/>
          <p:nvPr/>
        </p:nvCxnSpPr>
        <p:spPr>
          <a:xfrm flipH="1">
            <a:off x="2165747" y="1545431"/>
            <a:ext cx="1195388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6" name="Google Shape;796;p48"/>
          <p:cNvCxnSpPr/>
          <p:nvPr/>
        </p:nvCxnSpPr>
        <p:spPr>
          <a:xfrm rot="10800000" flipH="1">
            <a:off x="2165748" y="1495426"/>
            <a:ext cx="1190" cy="500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7" name="Google Shape;797;p48"/>
          <p:cNvCxnSpPr/>
          <p:nvPr/>
        </p:nvCxnSpPr>
        <p:spPr>
          <a:xfrm rot="10800000" flipH="1">
            <a:off x="2165747" y="1459707"/>
            <a:ext cx="46434" cy="3571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8" name="Google Shape;798;p48"/>
          <p:cNvCxnSpPr/>
          <p:nvPr/>
        </p:nvCxnSpPr>
        <p:spPr>
          <a:xfrm flipH="1">
            <a:off x="2165747" y="1459706"/>
            <a:ext cx="46434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9" name="Google Shape;799;p48"/>
          <p:cNvCxnSpPr/>
          <p:nvPr/>
        </p:nvCxnSpPr>
        <p:spPr>
          <a:xfrm rot="10800000" flipH="1">
            <a:off x="2165747" y="1422797"/>
            <a:ext cx="46434" cy="3690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0" name="Google Shape;800;p48"/>
          <p:cNvCxnSpPr/>
          <p:nvPr/>
        </p:nvCxnSpPr>
        <p:spPr>
          <a:xfrm rot="10800000">
            <a:off x="2165747" y="1363267"/>
            <a:ext cx="46434" cy="595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1" name="Google Shape;801;p48"/>
          <p:cNvCxnSpPr/>
          <p:nvPr/>
        </p:nvCxnSpPr>
        <p:spPr>
          <a:xfrm rot="10800000">
            <a:off x="2165748" y="1363267"/>
            <a:ext cx="116443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2" name="Google Shape;802;p48"/>
          <p:cNvSpPr/>
          <p:nvPr/>
        </p:nvSpPr>
        <p:spPr>
          <a:xfrm>
            <a:off x="3330178" y="1363266"/>
            <a:ext cx="1470422" cy="251222"/>
          </a:xfrm>
          <a:custGeom>
            <a:avLst/>
            <a:gdLst/>
            <a:ahLst/>
            <a:cxnLst/>
            <a:rect l="l" t="t" r="r" b="b"/>
            <a:pathLst>
              <a:path w="4943" h="846" extrusionOk="0">
                <a:moveTo>
                  <a:pt x="0" y="0"/>
                </a:moveTo>
                <a:lnTo>
                  <a:pt x="239" y="16"/>
                </a:lnTo>
                <a:lnTo>
                  <a:pt x="478" y="35"/>
                </a:lnTo>
                <a:lnTo>
                  <a:pt x="717" y="55"/>
                </a:lnTo>
                <a:lnTo>
                  <a:pt x="954" y="78"/>
                </a:lnTo>
                <a:lnTo>
                  <a:pt x="1192" y="103"/>
                </a:lnTo>
                <a:lnTo>
                  <a:pt x="1430" y="132"/>
                </a:lnTo>
                <a:lnTo>
                  <a:pt x="1667" y="162"/>
                </a:lnTo>
                <a:lnTo>
                  <a:pt x="1905" y="196"/>
                </a:lnTo>
                <a:lnTo>
                  <a:pt x="2141" y="231"/>
                </a:lnTo>
                <a:lnTo>
                  <a:pt x="2378" y="269"/>
                </a:lnTo>
                <a:lnTo>
                  <a:pt x="2613" y="310"/>
                </a:lnTo>
                <a:lnTo>
                  <a:pt x="2848" y="352"/>
                </a:lnTo>
                <a:lnTo>
                  <a:pt x="3083" y="397"/>
                </a:lnTo>
                <a:lnTo>
                  <a:pt x="3317" y="445"/>
                </a:lnTo>
                <a:lnTo>
                  <a:pt x="3551" y="495"/>
                </a:lnTo>
                <a:lnTo>
                  <a:pt x="3785" y="547"/>
                </a:lnTo>
                <a:lnTo>
                  <a:pt x="4018" y="603"/>
                </a:lnTo>
                <a:lnTo>
                  <a:pt x="4251" y="660"/>
                </a:lnTo>
                <a:lnTo>
                  <a:pt x="4482" y="719"/>
                </a:lnTo>
                <a:lnTo>
                  <a:pt x="4713" y="781"/>
                </a:lnTo>
                <a:lnTo>
                  <a:pt x="4943" y="846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3" name="Google Shape;803;p48"/>
          <p:cNvCxnSpPr/>
          <p:nvPr/>
        </p:nvCxnSpPr>
        <p:spPr>
          <a:xfrm flipH="1">
            <a:off x="5085160" y="3682604"/>
            <a:ext cx="38933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4" name="Google Shape;804;p48"/>
          <p:cNvCxnSpPr/>
          <p:nvPr/>
        </p:nvCxnSpPr>
        <p:spPr>
          <a:xfrm flipH="1">
            <a:off x="4988719" y="3682604"/>
            <a:ext cx="4762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5" name="Google Shape;805;p48"/>
          <p:cNvCxnSpPr/>
          <p:nvPr/>
        </p:nvCxnSpPr>
        <p:spPr>
          <a:xfrm flipH="1">
            <a:off x="4550569" y="3682604"/>
            <a:ext cx="38933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6" name="Google Shape;806;p48"/>
          <p:cNvCxnSpPr/>
          <p:nvPr/>
        </p:nvCxnSpPr>
        <p:spPr>
          <a:xfrm flipH="1">
            <a:off x="4452938" y="3682604"/>
            <a:ext cx="4881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7" name="Google Shape;807;p48"/>
          <p:cNvCxnSpPr/>
          <p:nvPr/>
        </p:nvCxnSpPr>
        <p:spPr>
          <a:xfrm flipH="1">
            <a:off x="4015979" y="3682604"/>
            <a:ext cx="38814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8" name="Google Shape;808;p48"/>
          <p:cNvCxnSpPr/>
          <p:nvPr/>
        </p:nvCxnSpPr>
        <p:spPr>
          <a:xfrm flipH="1">
            <a:off x="3918348" y="3682604"/>
            <a:ext cx="4881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9" name="Google Shape;809;p48"/>
          <p:cNvCxnSpPr/>
          <p:nvPr/>
        </p:nvCxnSpPr>
        <p:spPr>
          <a:xfrm flipH="1">
            <a:off x="3481388" y="3682604"/>
            <a:ext cx="38814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0" name="Google Shape;810;p48"/>
          <p:cNvCxnSpPr/>
          <p:nvPr/>
        </p:nvCxnSpPr>
        <p:spPr>
          <a:xfrm flipH="1">
            <a:off x="3383756" y="3682604"/>
            <a:ext cx="4881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1" name="Google Shape;811;p48"/>
          <p:cNvCxnSpPr/>
          <p:nvPr/>
        </p:nvCxnSpPr>
        <p:spPr>
          <a:xfrm flipH="1">
            <a:off x="3245644" y="3682604"/>
            <a:ext cx="8929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2" name="Google Shape;812;p48"/>
          <p:cNvCxnSpPr/>
          <p:nvPr/>
        </p:nvCxnSpPr>
        <p:spPr>
          <a:xfrm flipH="1">
            <a:off x="3323035" y="3431382"/>
            <a:ext cx="1190" cy="25122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3" name="Google Shape;813;p48"/>
          <p:cNvCxnSpPr/>
          <p:nvPr/>
        </p:nvCxnSpPr>
        <p:spPr>
          <a:xfrm>
            <a:off x="3324225" y="3431382"/>
            <a:ext cx="8335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4" name="Google Shape;814;p48"/>
          <p:cNvCxnSpPr/>
          <p:nvPr/>
        </p:nvCxnSpPr>
        <p:spPr>
          <a:xfrm flipH="1">
            <a:off x="3317082" y="3431382"/>
            <a:ext cx="7144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5" name="Google Shape;815;p48"/>
          <p:cNvCxnSpPr/>
          <p:nvPr/>
        </p:nvCxnSpPr>
        <p:spPr>
          <a:xfrm rot="10800000">
            <a:off x="3315891" y="3594498"/>
            <a:ext cx="7144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6" name="Google Shape;816;p48"/>
          <p:cNvCxnSpPr/>
          <p:nvPr/>
        </p:nvCxnSpPr>
        <p:spPr>
          <a:xfrm rot="10800000" flipH="1">
            <a:off x="3323035" y="3594498"/>
            <a:ext cx="8334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7" name="Google Shape;817;p48"/>
          <p:cNvCxnSpPr/>
          <p:nvPr/>
        </p:nvCxnSpPr>
        <p:spPr>
          <a:xfrm>
            <a:off x="3206354" y="3594498"/>
            <a:ext cx="8215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8" name="Google Shape;818;p48"/>
          <p:cNvCxnSpPr/>
          <p:nvPr/>
        </p:nvCxnSpPr>
        <p:spPr>
          <a:xfrm rot="10800000" flipH="1">
            <a:off x="3206353" y="3523060"/>
            <a:ext cx="41672" cy="7143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9" name="Google Shape;819;p48"/>
          <p:cNvCxnSpPr/>
          <p:nvPr/>
        </p:nvCxnSpPr>
        <p:spPr>
          <a:xfrm>
            <a:off x="3248026" y="3523060"/>
            <a:ext cx="40481" cy="7143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0" name="Google Shape;820;p48"/>
          <p:cNvSpPr/>
          <p:nvPr/>
        </p:nvSpPr>
        <p:spPr>
          <a:xfrm>
            <a:off x="4863836" y="1353742"/>
            <a:ext cx="383118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DECK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8"/>
          <p:cNvSpPr/>
          <p:nvPr/>
        </p:nvSpPr>
        <p:spPr>
          <a:xfrm>
            <a:off x="3021806" y="1687116"/>
            <a:ext cx="310754" cy="1624013"/>
          </a:xfrm>
          <a:custGeom>
            <a:avLst/>
            <a:gdLst/>
            <a:ahLst/>
            <a:cxnLst/>
            <a:rect l="l" t="t" r="r" b="b"/>
            <a:pathLst>
              <a:path w="1044" h="5459" extrusionOk="0">
                <a:moveTo>
                  <a:pt x="0" y="5163"/>
                </a:moveTo>
                <a:lnTo>
                  <a:pt x="298" y="5459"/>
                </a:lnTo>
                <a:lnTo>
                  <a:pt x="1044" y="5459"/>
                </a:lnTo>
                <a:lnTo>
                  <a:pt x="1044" y="4834"/>
                </a:lnTo>
                <a:lnTo>
                  <a:pt x="1022" y="4833"/>
                </a:lnTo>
                <a:lnTo>
                  <a:pt x="173" y="4833"/>
                </a:lnTo>
                <a:lnTo>
                  <a:pt x="173" y="590"/>
                </a:lnTo>
                <a:lnTo>
                  <a:pt x="1044" y="590"/>
                </a:lnTo>
                <a:lnTo>
                  <a:pt x="1044" y="0"/>
                </a:lnTo>
                <a:lnTo>
                  <a:pt x="298" y="0"/>
                </a:lnTo>
                <a:lnTo>
                  <a:pt x="0" y="297"/>
                </a:lnTo>
                <a:lnTo>
                  <a:pt x="0" y="5163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2" name="Google Shape;822;p48"/>
          <p:cNvCxnSpPr/>
          <p:nvPr/>
        </p:nvCxnSpPr>
        <p:spPr>
          <a:xfrm>
            <a:off x="3021807" y="3223023"/>
            <a:ext cx="88106" cy="881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3" name="Google Shape;823;p48"/>
          <p:cNvCxnSpPr/>
          <p:nvPr/>
        </p:nvCxnSpPr>
        <p:spPr>
          <a:xfrm>
            <a:off x="3109913" y="3311129"/>
            <a:ext cx="222647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4" name="Google Shape;824;p48"/>
          <p:cNvSpPr/>
          <p:nvPr/>
        </p:nvSpPr>
        <p:spPr>
          <a:xfrm>
            <a:off x="3326607" y="3125391"/>
            <a:ext cx="1470422" cy="251222"/>
          </a:xfrm>
          <a:custGeom>
            <a:avLst/>
            <a:gdLst/>
            <a:ahLst/>
            <a:cxnLst/>
            <a:rect l="l" t="t" r="r" b="b"/>
            <a:pathLst>
              <a:path w="4943" h="845" extrusionOk="0">
                <a:moveTo>
                  <a:pt x="0" y="0"/>
                </a:moveTo>
                <a:lnTo>
                  <a:pt x="239" y="15"/>
                </a:lnTo>
                <a:lnTo>
                  <a:pt x="478" y="33"/>
                </a:lnTo>
                <a:lnTo>
                  <a:pt x="717" y="54"/>
                </a:lnTo>
                <a:lnTo>
                  <a:pt x="954" y="78"/>
                </a:lnTo>
                <a:lnTo>
                  <a:pt x="1192" y="103"/>
                </a:lnTo>
                <a:lnTo>
                  <a:pt x="1430" y="131"/>
                </a:lnTo>
                <a:lnTo>
                  <a:pt x="1667" y="162"/>
                </a:lnTo>
                <a:lnTo>
                  <a:pt x="1904" y="194"/>
                </a:lnTo>
                <a:lnTo>
                  <a:pt x="2141" y="230"/>
                </a:lnTo>
                <a:lnTo>
                  <a:pt x="2376" y="269"/>
                </a:lnTo>
                <a:lnTo>
                  <a:pt x="2613" y="308"/>
                </a:lnTo>
                <a:lnTo>
                  <a:pt x="2848" y="351"/>
                </a:lnTo>
                <a:lnTo>
                  <a:pt x="3083" y="396"/>
                </a:lnTo>
                <a:lnTo>
                  <a:pt x="3317" y="444"/>
                </a:lnTo>
                <a:lnTo>
                  <a:pt x="3551" y="494"/>
                </a:lnTo>
                <a:lnTo>
                  <a:pt x="3785" y="547"/>
                </a:lnTo>
                <a:lnTo>
                  <a:pt x="4018" y="601"/>
                </a:lnTo>
                <a:lnTo>
                  <a:pt x="4250" y="659"/>
                </a:lnTo>
                <a:lnTo>
                  <a:pt x="4481" y="719"/>
                </a:lnTo>
                <a:lnTo>
                  <a:pt x="4713" y="781"/>
                </a:lnTo>
                <a:lnTo>
                  <a:pt x="4943" y="845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5" name="Google Shape;825;p48"/>
          <p:cNvCxnSpPr/>
          <p:nvPr/>
        </p:nvCxnSpPr>
        <p:spPr>
          <a:xfrm>
            <a:off x="3332560" y="1687116"/>
            <a:ext cx="1190" cy="162401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6" name="Google Shape;826;p48"/>
          <p:cNvCxnSpPr/>
          <p:nvPr/>
        </p:nvCxnSpPr>
        <p:spPr>
          <a:xfrm>
            <a:off x="3109913" y="1687117"/>
            <a:ext cx="222647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7" name="Google Shape;827;p48"/>
          <p:cNvCxnSpPr/>
          <p:nvPr/>
        </p:nvCxnSpPr>
        <p:spPr>
          <a:xfrm rot="10800000" flipH="1">
            <a:off x="3021807" y="1687117"/>
            <a:ext cx="88106" cy="881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48"/>
          <p:cNvCxnSpPr/>
          <p:nvPr/>
        </p:nvCxnSpPr>
        <p:spPr>
          <a:xfrm rot="10800000" flipH="1">
            <a:off x="3021806" y="1657350"/>
            <a:ext cx="1191" cy="16775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Google Shape;829;p48"/>
          <p:cNvSpPr/>
          <p:nvPr/>
        </p:nvSpPr>
        <p:spPr>
          <a:xfrm>
            <a:off x="3073004" y="1862137"/>
            <a:ext cx="259556" cy="1263254"/>
          </a:xfrm>
          <a:custGeom>
            <a:avLst/>
            <a:gdLst/>
            <a:ahLst/>
            <a:cxnLst/>
            <a:rect l="l" t="t" r="r" b="b"/>
            <a:pathLst>
              <a:path w="871" h="4243" extrusionOk="0">
                <a:moveTo>
                  <a:pt x="871" y="0"/>
                </a:moveTo>
                <a:lnTo>
                  <a:pt x="849" y="4243"/>
                </a:lnTo>
                <a:lnTo>
                  <a:pt x="0" y="4243"/>
                </a:lnTo>
                <a:lnTo>
                  <a:pt x="0" y="0"/>
                </a:lnTo>
                <a:lnTo>
                  <a:pt x="871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0" name="Google Shape;830;p48"/>
          <p:cNvCxnSpPr/>
          <p:nvPr/>
        </p:nvCxnSpPr>
        <p:spPr>
          <a:xfrm flipH="1">
            <a:off x="3326606" y="1862137"/>
            <a:ext cx="5954" cy="12632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1" name="Google Shape;831;p48"/>
          <p:cNvCxnSpPr/>
          <p:nvPr/>
        </p:nvCxnSpPr>
        <p:spPr>
          <a:xfrm>
            <a:off x="3073004" y="3125392"/>
            <a:ext cx="9763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2" name="Google Shape;832;p48"/>
          <p:cNvCxnSpPr/>
          <p:nvPr/>
        </p:nvCxnSpPr>
        <p:spPr>
          <a:xfrm>
            <a:off x="3219451" y="3125392"/>
            <a:ext cx="9763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48"/>
          <p:cNvCxnSpPr/>
          <p:nvPr/>
        </p:nvCxnSpPr>
        <p:spPr>
          <a:xfrm>
            <a:off x="3073004" y="186213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48"/>
          <p:cNvCxnSpPr/>
          <p:nvPr/>
        </p:nvCxnSpPr>
        <p:spPr>
          <a:xfrm>
            <a:off x="3073004" y="2008585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48"/>
          <p:cNvCxnSpPr/>
          <p:nvPr/>
        </p:nvCxnSpPr>
        <p:spPr>
          <a:xfrm>
            <a:off x="3073004" y="2153842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6" name="Google Shape;836;p48"/>
          <p:cNvCxnSpPr/>
          <p:nvPr/>
        </p:nvCxnSpPr>
        <p:spPr>
          <a:xfrm>
            <a:off x="3073004" y="229909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48"/>
          <p:cNvCxnSpPr/>
          <p:nvPr/>
        </p:nvCxnSpPr>
        <p:spPr>
          <a:xfrm>
            <a:off x="3073004" y="2445544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48"/>
          <p:cNvCxnSpPr/>
          <p:nvPr/>
        </p:nvCxnSpPr>
        <p:spPr>
          <a:xfrm>
            <a:off x="3073004" y="259199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48"/>
          <p:cNvCxnSpPr/>
          <p:nvPr/>
        </p:nvCxnSpPr>
        <p:spPr>
          <a:xfrm>
            <a:off x="3073004" y="273724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0" name="Google Shape;840;p48"/>
          <p:cNvCxnSpPr/>
          <p:nvPr/>
        </p:nvCxnSpPr>
        <p:spPr>
          <a:xfrm>
            <a:off x="3073004" y="2883694"/>
            <a:ext cx="1190" cy="9644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1" name="Google Shape;841;p48"/>
          <p:cNvCxnSpPr/>
          <p:nvPr/>
        </p:nvCxnSpPr>
        <p:spPr>
          <a:xfrm>
            <a:off x="3073004" y="3028950"/>
            <a:ext cx="1190" cy="9644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2" name="Google Shape;842;p48"/>
          <p:cNvCxnSpPr/>
          <p:nvPr/>
        </p:nvCxnSpPr>
        <p:spPr>
          <a:xfrm>
            <a:off x="3073004" y="1862138"/>
            <a:ext cx="9763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3" name="Google Shape;843;p48"/>
          <p:cNvCxnSpPr/>
          <p:nvPr/>
        </p:nvCxnSpPr>
        <p:spPr>
          <a:xfrm>
            <a:off x="3219451" y="1862138"/>
            <a:ext cx="9763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4" name="Google Shape;844;p48"/>
          <p:cNvSpPr/>
          <p:nvPr/>
        </p:nvSpPr>
        <p:spPr>
          <a:xfrm>
            <a:off x="5875735" y="1935956"/>
            <a:ext cx="310753" cy="1620441"/>
          </a:xfrm>
          <a:custGeom>
            <a:avLst/>
            <a:gdLst/>
            <a:ahLst/>
            <a:cxnLst/>
            <a:rect l="l" t="t" r="r" b="b"/>
            <a:pathLst>
              <a:path w="1044" h="5443" extrusionOk="0">
                <a:moveTo>
                  <a:pt x="747" y="5443"/>
                </a:moveTo>
                <a:lnTo>
                  <a:pt x="0" y="5443"/>
                </a:lnTo>
                <a:lnTo>
                  <a:pt x="0" y="4847"/>
                </a:lnTo>
                <a:lnTo>
                  <a:pt x="865" y="4847"/>
                </a:lnTo>
                <a:lnTo>
                  <a:pt x="865" y="605"/>
                </a:lnTo>
                <a:lnTo>
                  <a:pt x="0" y="605"/>
                </a:lnTo>
                <a:lnTo>
                  <a:pt x="0" y="0"/>
                </a:lnTo>
                <a:lnTo>
                  <a:pt x="747" y="0"/>
                </a:lnTo>
                <a:lnTo>
                  <a:pt x="1044" y="296"/>
                </a:lnTo>
                <a:lnTo>
                  <a:pt x="1044" y="5147"/>
                </a:lnTo>
                <a:lnTo>
                  <a:pt x="747" y="5443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5" name="Google Shape;845;p48"/>
          <p:cNvCxnSpPr/>
          <p:nvPr/>
        </p:nvCxnSpPr>
        <p:spPr>
          <a:xfrm flipH="1">
            <a:off x="5875735" y="3556398"/>
            <a:ext cx="222647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6" name="Google Shape;846;p48"/>
          <p:cNvCxnSpPr/>
          <p:nvPr/>
        </p:nvCxnSpPr>
        <p:spPr>
          <a:xfrm flipH="1">
            <a:off x="5875735" y="1935956"/>
            <a:ext cx="222647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7" name="Google Shape;847;p48"/>
          <p:cNvCxnSpPr/>
          <p:nvPr/>
        </p:nvCxnSpPr>
        <p:spPr>
          <a:xfrm rot="10800000">
            <a:off x="6098382" y="1935957"/>
            <a:ext cx="88106" cy="881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8" name="Google Shape;848;p48"/>
          <p:cNvCxnSpPr/>
          <p:nvPr/>
        </p:nvCxnSpPr>
        <p:spPr>
          <a:xfrm rot="10800000" flipH="1">
            <a:off x="6186488" y="1907381"/>
            <a:ext cx="1191" cy="16775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9" name="Google Shape;849;p48"/>
          <p:cNvCxnSpPr/>
          <p:nvPr/>
        </p:nvCxnSpPr>
        <p:spPr>
          <a:xfrm flipH="1">
            <a:off x="6098382" y="3468292"/>
            <a:ext cx="88106" cy="8810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0" name="Google Shape;850;p48"/>
          <p:cNvSpPr/>
          <p:nvPr/>
        </p:nvSpPr>
        <p:spPr>
          <a:xfrm>
            <a:off x="5875735" y="2115741"/>
            <a:ext cx="257175" cy="1263253"/>
          </a:xfrm>
          <a:prstGeom prst="rect">
            <a:avLst/>
          </a:pr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1" name="Google Shape;851;p48"/>
          <p:cNvCxnSpPr/>
          <p:nvPr/>
        </p:nvCxnSpPr>
        <p:spPr>
          <a:xfrm flipH="1">
            <a:off x="6035279" y="3378994"/>
            <a:ext cx="9763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2" name="Google Shape;852;p48"/>
          <p:cNvCxnSpPr/>
          <p:nvPr/>
        </p:nvCxnSpPr>
        <p:spPr>
          <a:xfrm flipH="1">
            <a:off x="5890023" y="3378994"/>
            <a:ext cx="9763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3" name="Google Shape;853;p48"/>
          <p:cNvCxnSpPr/>
          <p:nvPr/>
        </p:nvCxnSpPr>
        <p:spPr>
          <a:xfrm>
            <a:off x="5875735" y="1935956"/>
            <a:ext cx="1190" cy="162044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4" name="Google Shape;854;p48"/>
          <p:cNvCxnSpPr/>
          <p:nvPr/>
        </p:nvCxnSpPr>
        <p:spPr>
          <a:xfrm flipH="1">
            <a:off x="6035279" y="2115742"/>
            <a:ext cx="9763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5" name="Google Shape;855;p48"/>
          <p:cNvCxnSpPr/>
          <p:nvPr/>
        </p:nvCxnSpPr>
        <p:spPr>
          <a:xfrm flipH="1">
            <a:off x="5890023" y="2115742"/>
            <a:ext cx="9763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6" name="Google Shape;856;p48"/>
          <p:cNvCxnSpPr/>
          <p:nvPr/>
        </p:nvCxnSpPr>
        <p:spPr>
          <a:xfrm>
            <a:off x="6132910" y="2115742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7" name="Google Shape;857;p48"/>
          <p:cNvCxnSpPr/>
          <p:nvPr/>
        </p:nvCxnSpPr>
        <p:spPr>
          <a:xfrm>
            <a:off x="6132910" y="226218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8" name="Google Shape;858;p48"/>
          <p:cNvCxnSpPr/>
          <p:nvPr/>
        </p:nvCxnSpPr>
        <p:spPr>
          <a:xfrm>
            <a:off x="6132910" y="2407444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9" name="Google Shape;859;p48"/>
          <p:cNvCxnSpPr/>
          <p:nvPr/>
        </p:nvCxnSpPr>
        <p:spPr>
          <a:xfrm>
            <a:off x="6132910" y="2553892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0" name="Google Shape;860;p48"/>
          <p:cNvCxnSpPr/>
          <p:nvPr/>
        </p:nvCxnSpPr>
        <p:spPr>
          <a:xfrm>
            <a:off x="6132910" y="269914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1" name="Google Shape;861;p48"/>
          <p:cNvCxnSpPr/>
          <p:nvPr/>
        </p:nvCxnSpPr>
        <p:spPr>
          <a:xfrm>
            <a:off x="6132910" y="2845594"/>
            <a:ext cx="1190" cy="9644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2" name="Google Shape;862;p48"/>
          <p:cNvCxnSpPr/>
          <p:nvPr/>
        </p:nvCxnSpPr>
        <p:spPr>
          <a:xfrm>
            <a:off x="6132910" y="2990851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3" name="Google Shape;863;p48"/>
          <p:cNvCxnSpPr/>
          <p:nvPr/>
        </p:nvCxnSpPr>
        <p:spPr>
          <a:xfrm>
            <a:off x="6132910" y="3137298"/>
            <a:ext cx="1190" cy="976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4" name="Google Shape;864;p48"/>
          <p:cNvCxnSpPr/>
          <p:nvPr/>
        </p:nvCxnSpPr>
        <p:spPr>
          <a:xfrm>
            <a:off x="6132910" y="3282554"/>
            <a:ext cx="119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5" name="Google Shape;865;p4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Girder Differential Deflection</a:t>
            </a:r>
            <a:br>
              <a:rPr lang="en-US" sz="3200" b="1"/>
            </a:br>
            <a:endParaRPr/>
          </a:p>
        </p:txBody>
      </p:sp>
      <p:sp>
        <p:nvSpPr>
          <p:cNvPr id="866" name="Google Shape;866;p4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cxnSp>
        <p:nvCxnSpPr>
          <p:cNvPr id="867" name="Google Shape;867;p48"/>
          <p:cNvCxnSpPr>
            <a:stCxn id="779" idx="1"/>
          </p:cNvCxnSpPr>
          <p:nvPr/>
        </p:nvCxnSpPr>
        <p:spPr>
          <a:xfrm rot="10800000">
            <a:off x="3404105" y="3230174"/>
            <a:ext cx="717600" cy="35820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68" name="Google Shape;868;p48"/>
          <p:cNvCxnSpPr>
            <a:stCxn id="779" idx="3"/>
          </p:cNvCxnSpPr>
          <p:nvPr/>
        </p:nvCxnSpPr>
        <p:spPr>
          <a:xfrm rot="10800000" flipH="1">
            <a:off x="4868705" y="3424274"/>
            <a:ext cx="979500" cy="16410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69" name="Google Shape;869;p48"/>
          <p:cNvCxnSpPr>
            <a:stCxn id="820" idx="1"/>
          </p:cNvCxnSpPr>
          <p:nvPr/>
        </p:nvCxnSpPr>
        <p:spPr>
          <a:xfrm flipH="1">
            <a:off x="4571936" y="1434534"/>
            <a:ext cx="291900" cy="6090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9"/>
          <p:cNvSpPr/>
          <p:nvPr/>
        </p:nvSpPr>
        <p:spPr>
          <a:xfrm>
            <a:off x="2686050" y="1253728"/>
            <a:ext cx="3257550" cy="307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9"/>
          <p:cNvSpPr/>
          <p:nvPr/>
        </p:nvSpPr>
        <p:spPr>
          <a:xfrm>
            <a:off x="2743200" y="1210866"/>
            <a:ext cx="3271838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6" name="Google Shape;876;p49"/>
          <p:cNvCxnSpPr/>
          <p:nvPr/>
        </p:nvCxnSpPr>
        <p:spPr>
          <a:xfrm flipH="1">
            <a:off x="2788444" y="1250156"/>
            <a:ext cx="217170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49"/>
          <p:cNvCxnSpPr/>
          <p:nvPr/>
        </p:nvCxnSpPr>
        <p:spPr>
          <a:xfrm flipH="1">
            <a:off x="2788444" y="1250156"/>
            <a:ext cx="217170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8" name="Google Shape;878;p49"/>
          <p:cNvCxnSpPr/>
          <p:nvPr/>
        </p:nvCxnSpPr>
        <p:spPr>
          <a:xfrm flipH="1">
            <a:off x="2788444" y="1250156"/>
            <a:ext cx="217170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9" name="Google Shape;879;p49"/>
          <p:cNvCxnSpPr/>
          <p:nvPr/>
        </p:nvCxnSpPr>
        <p:spPr>
          <a:xfrm>
            <a:off x="2833688" y="4136231"/>
            <a:ext cx="207169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0" name="Google Shape;880;p49"/>
          <p:cNvCxnSpPr/>
          <p:nvPr/>
        </p:nvCxnSpPr>
        <p:spPr>
          <a:xfrm rot="10800000" flipH="1">
            <a:off x="3040856" y="3977879"/>
            <a:ext cx="176213" cy="1583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1" name="Google Shape;881;p49"/>
          <p:cNvCxnSpPr/>
          <p:nvPr/>
        </p:nvCxnSpPr>
        <p:spPr>
          <a:xfrm>
            <a:off x="3217069" y="3977879"/>
            <a:ext cx="142875" cy="1583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2" name="Google Shape;882;p49"/>
          <p:cNvCxnSpPr/>
          <p:nvPr/>
        </p:nvCxnSpPr>
        <p:spPr>
          <a:xfrm rot="10800000" flipH="1">
            <a:off x="3359944" y="3977879"/>
            <a:ext cx="177404" cy="1583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3" name="Google Shape;883;p49"/>
          <p:cNvCxnSpPr/>
          <p:nvPr/>
        </p:nvCxnSpPr>
        <p:spPr>
          <a:xfrm>
            <a:off x="3783806" y="2116931"/>
            <a:ext cx="133350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4" name="Google Shape;884;p49"/>
          <p:cNvCxnSpPr/>
          <p:nvPr/>
        </p:nvCxnSpPr>
        <p:spPr>
          <a:xfrm rot="10800000" flipH="1">
            <a:off x="3783806" y="2105026"/>
            <a:ext cx="139304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5" name="Google Shape;885;p49"/>
          <p:cNvCxnSpPr/>
          <p:nvPr/>
        </p:nvCxnSpPr>
        <p:spPr>
          <a:xfrm>
            <a:off x="3783806" y="2116932"/>
            <a:ext cx="139304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6" name="Google Shape;886;p49"/>
          <p:cNvSpPr/>
          <p:nvPr/>
        </p:nvSpPr>
        <p:spPr>
          <a:xfrm>
            <a:off x="2895600" y="1665685"/>
            <a:ext cx="460062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 GAP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49"/>
          <p:cNvSpPr/>
          <p:nvPr/>
        </p:nvSpPr>
        <p:spPr>
          <a:xfrm>
            <a:off x="3045323" y="2157413"/>
            <a:ext cx="594715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DISTORTION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8" name="Google Shape;888;p49"/>
          <p:cNvCxnSpPr/>
          <p:nvPr/>
        </p:nvCxnSpPr>
        <p:spPr>
          <a:xfrm flipH="1">
            <a:off x="2788444" y="1250157"/>
            <a:ext cx="103585" cy="5953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" name="Google Shape;889;p49"/>
          <p:cNvCxnSpPr/>
          <p:nvPr/>
        </p:nvCxnSpPr>
        <p:spPr>
          <a:xfrm flipH="1">
            <a:off x="2788444" y="1250156"/>
            <a:ext cx="413147" cy="2381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Google Shape;890;p49"/>
          <p:cNvCxnSpPr/>
          <p:nvPr/>
        </p:nvCxnSpPr>
        <p:spPr>
          <a:xfrm flipH="1">
            <a:off x="3071813" y="1250156"/>
            <a:ext cx="43934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1" name="Google Shape;891;p49"/>
          <p:cNvCxnSpPr/>
          <p:nvPr/>
        </p:nvCxnSpPr>
        <p:spPr>
          <a:xfrm flipH="1">
            <a:off x="3381375" y="1250156"/>
            <a:ext cx="43934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2" name="Google Shape;892;p49"/>
          <p:cNvCxnSpPr/>
          <p:nvPr/>
        </p:nvCxnSpPr>
        <p:spPr>
          <a:xfrm flipH="1">
            <a:off x="3690938" y="1250156"/>
            <a:ext cx="43934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3" name="Google Shape;893;p49"/>
          <p:cNvCxnSpPr/>
          <p:nvPr/>
        </p:nvCxnSpPr>
        <p:spPr>
          <a:xfrm flipH="1">
            <a:off x="4000500" y="1250156"/>
            <a:ext cx="43934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4" name="Google Shape;894;p49"/>
          <p:cNvCxnSpPr/>
          <p:nvPr/>
        </p:nvCxnSpPr>
        <p:spPr>
          <a:xfrm flipH="1">
            <a:off x="4310063" y="1250156"/>
            <a:ext cx="43934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5" name="Google Shape;895;p49"/>
          <p:cNvCxnSpPr/>
          <p:nvPr/>
        </p:nvCxnSpPr>
        <p:spPr>
          <a:xfrm flipH="1">
            <a:off x="4619625" y="1306116"/>
            <a:ext cx="340519" cy="19764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49"/>
          <p:cNvCxnSpPr/>
          <p:nvPr/>
        </p:nvCxnSpPr>
        <p:spPr>
          <a:xfrm flipH="1">
            <a:off x="4929188" y="1484710"/>
            <a:ext cx="30956" cy="190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7" name="Google Shape;897;p49"/>
          <p:cNvCxnSpPr/>
          <p:nvPr/>
        </p:nvCxnSpPr>
        <p:spPr>
          <a:xfrm>
            <a:off x="4960144" y="1250156"/>
            <a:ext cx="119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Google Shape;898;p49"/>
          <p:cNvCxnSpPr/>
          <p:nvPr/>
        </p:nvCxnSpPr>
        <p:spPr>
          <a:xfrm flipH="1">
            <a:off x="2788444" y="1250156"/>
            <a:ext cx="217170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9" name="Google Shape;899;p49"/>
          <p:cNvCxnSpPr/>
          <p:nvPr/>
        </p:nvCxnSpPr>
        <p:spPr>
          <a:xfrm>
            <a:off x="2788444" y="1250156"/>
            <a:ext cx="1191" cy="2536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0" name="Google Shape;900;p49"/>
          <p:cNvCxnSpPr/>
          <p:nvPr/>
        </p:nvCxnSpPr>
        <p:spPr>
          <a:xfrm flipH="1">
            <a:off x="3719513" y="1575197"/>
            <a:ext cx="154781" cy="8929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1" name="Google Shape;901;p49"/>
          <p:cNvCxnSpPr/>
          <p:nvPr/>
        </p:nvCxnSpPr>
        <p:spPr>
          <a:xfrm flipH="1">
            <a:off x="3776663" y="1722835"/>
            <a:ext cx="153591" cy="881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2" name="Google Shape;902;p49"/>
          <p:cNvCxnSpPr/>
          <p:nvPr/>
        </p:nvCxnSpPr>
        <p:spPr>
          <a:xfrm flipH="1">
            <a:off x="3783806" y="1881188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Google Shape;903;p49"/>
          <p:cNvCxnSpPr/>
          <p:nvPr/>
        </p:nvCxnSpPr>
        <p:spPr>
          <a:xfrm flipH="1">
            <a:off x="3783806" y="2059781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4" name="Google Shape;904;p49"/>
          <p:cNvCxnSpPr/>
          <p:nvPr/>
        </p:nvCxnSpPr>
        <p:spPr>
          <a:xfrm flipH="1">
            <a:off x="3783806" y="2238375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5" name="Google Shape;905;p49"/>
          <p:cNvCxnSpPr/>
          <p:nvPr/>
        </p:nvCxnSpPr>
        <p:spPr>
          <a:xfrm flipH="1">
            <a:off x="3783806" y="2416969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6" name="Google Shape;906;p49"/>
          <p:cNvCxnSpPr/>
          <p:nvPr/>
        </p:nvCxnSpPr>
        <p:spPr>
          <a:xfrm flipH="1">
            <a:off x="3783806" y="2595563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7" name="Google Shape;907;p49"/>
          <p:cNvCxnSpPr/>
          <p:nvPr/>
        </p:nvCxnSpPr>
        <p:spPr>
          <a:xfrm flipH="1">
            <a:off x="3783806" y="2774156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8" name="Google Shape;908;p49"/>
          <p:cNvCxnSpPr/>
          <p:nvPr/>
        </p:nvCxnSpPr>
        <p:spPr>
          <a:xfrm flipH="1">
            <a:off x="3783806" y="2952750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9" name="Google Shape;909;p49"/>
          <p:cNvCxnSpPr/>
          <p:nvPr/>
        </p:nvCxnSpPr>
        <p:spPr>
          <a:xfrm flipH="1">
            <a:off x="3783806" y="3131344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0" name="Google Shape;910;p49"/>
          <p:cNvCxnSpPr/>
          <p:nvPr/>
        </p:nvCxnSpPr>
        <p:spPr>
          <a:xfrm flipH="1">
            <a:off x="3783806" y="3311129"/>
            <a:ext cx="180975" cy="10358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1" name="Google Shape;911;p49"/>
          <p:cNvCxnSpPr/>
          <p:nvPr/>
        </p:nvCxnSpPr>
        <p:spPr>
          <a:xfrm flipH="1">
            <a:off x="3783806" y="3489722"/>
            <a:ext cx="180975" cy="10358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2" name="Google Shape;912;p49"/>
          <p:cNvCxnSpPr/>
          <p:nvPr/>
        </p:nvCxnSpPr>
        <p:spPr>
          <a:xfrm flipH="1">
            <a:off x="3783806" y="3668316"/>
            <a:ext cx="180975" cy="10358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3" name="Google Shape;913;p49"/>
          <p:cNvCxnSpPr/>
          <p:nvPr/>
        </p:nvCxnSpPr>
        <p:spPr>
          <a:xfrm flipH="1">
            <a:off x="3783806" y="3846910"/>
            <a:ext cx="180975" cy="1047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4" name="Google Shape;914;p49"/>
          <p:cNvCxnSpPr/>
          <p:nvPr/>
        </p:nvCxnSpPr>
        <p:spPr>
          <a:xfrm flipH="1">
            <a:off x="3876676" y="4025503"/>
            <a:ext cx="88106" cy="5119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5" name="Google Shape;915;p49"/>
          <p:cNvCxnSpPr/>
          <p:nvPr/>
        </p:nvCxnSpPr>
        <p:spPr>
          <a:xfrm rot="10800000" flipH="1">
            <a:off x="3783806" y="1871662"/>
            <a:ext cx="1191" cy="217765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6" name="Google Shape;916;p49"/>
          <p:cNvSpPr/>
          <p:nvPr/>
        </p:nvSpPr>
        <p:spPr>
          <a:xfrm>
            <a:off x="3734992" y="1691879"/>
            <a:ext cx="48815" cy="200025"/>
          </a:xfrm>
          <a:custGeom>
            <a:avLst/>
            <a:gdLst/>
            <a:ahLst/>
            <a:cxnLst/>
            <a:rect l="l" t="t" r="r" b="b"/>
            <a:pathLst>
              <a:path w="123" h="502" extrusionOk="0">
                <a:moveTo>
                  <a:pt x="0" y="0"/>
                </a:moveTo>
                <a:lnTo>
                  <a:pt x="21" y="43"/>
                </a:lnTo>
                <a:lnTo>
                  <a:pt x="40" y="87"/>
                </a:lnTo>
                <a:lnTo>
                  <a:pt x="57" y="131"/>
                </a:lnTo>
                <a:lnTo>
                  <a:pt x="72" y="176"/>
                </a:lnTo>
                <a:lnTo>
                  <a:pt x="85" y="222"/>
                </a:lnTo>
                <a:lnTo>
                  <a:pt x="98" y="268"/>
                </a:lnTo>
                <a:lnTo>
                  <a:pt x="107" y="314"/>
                </a:lnTo>
                <a:lnTo>
                  <a:pt x="114" y="361"/>
                </a:lnTo>
                <a:lnTo>
                  <a:pt x="119" y="408"/>
                </a:lnTo>
                <a:lnTo>
                  <a:pt x="122" y="455"/>
                </a:lnTo>
                <a:lnTo>
                  <a:pt x="123" y="502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9"/>
          <p:cNvSpPr/>
          <p:nvPr/>
        </p:nvSpPr>
        <p:spPr>
          <a:xfrm>
            <a:off x="3692128" y="1503760"/>
            <a:ext cx="42863" cy="188119"/>
          </a:xfrm>
          <a:custGeom>
            <a:avLst/>
            <a:gdLst/>
            <a:ahLst/>
            <a:cxnLst/>
            <a:rect l="l" t="t" r="r" b="b"/>
            <a:pathLst>
              <a:path w="110" h="476" extrusionOk="0">
                <a:moveTo>
                  <a:pt x="5" y="0"/>
                </a:moveTo>
                <a:lnTo>
                  <a:pt x="2" y="38"/>
                </a:lnTo>
                <a:lnTo>
                  <a:pt x="0" y="76"/>
                </a:lnTo>
                <a:lnTo>
                  <a:pt x="0" y="114"/>
                </a:lnTo>
                <a:lnTo>
                  <a:pt x="2" y="153"/>
                </a:lnTo>
                <a:lnTo>
                  <a:pt x="6" y="191"/>
                </a:lnTo>
                <a:lnTo>
                  <a:pt x="12" y="228"/>
                </a:lnTo>
                <a:lnTo>
                  <a:pt x="20" y="266"/>
                </a:lnTo>
                <a:lnTo>
                  <a:pt x="30" y="303"/>
                </a:lnTo>
                <a:lnTo>
                  <a:pt x="42" y="340"/>
                </a:lnTo>
                <a:lnTo>
                  <a:pt x="57" y="375"/>
                </a:lnTo>
                <a:lnTo>
                  <a:pt x="73" y="410"/>
                </a:lnTo>
                <a:lnTo>
                  <a:pt x="90" y="444"/>
                </a:lnTo>
                <a:lnTo>
                  <a:pt x="110" y="476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8" name="Google Shape;918;p49"/>
          <p:cNvCxnSpPr/>
          <p:nvPr/>
        </p:nvCxnSpPr>
        <p:spPr>
          <a:xfrm>
            <a:off x="2788444" y="1503760"/>
            <a:ext cx="2171700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9" name="Google Shape;919;p49"/>
          <p:cNvSpPr/>
          <p:nvPr/>
        </p:nvSpPr>
        <p:spPr>
          <a:xfrm>
            <a:off x="3871912" y="1503760"/>
            <a:ext cx="44054" cy="188119"/>
          </a:xfrm>
          <a:custGeom>
            <a:avLst/>
            <a:gdLst/>
            <a:ahLst/>
            <a:cxnLst/>
            <a:rect l="l" t="t" r="r" b="b"/>
            <a:pathLst>
              <a:path w="110" h="476" extrusionOk="0">
                <a:moveTo>
                  <a:pt x="5" y="0"/>
                </a:moveTo>
                <a:lnTo>
                  <a:pt x="2" y="38"/>
                </a:lnTo>
                <a:lnTo>
                  <a:pt x="0" y="76"/>
                </a:lnTo>
                <a:lnTo>
                  <a:pt x="0" y="114"/>
                </a:lnTo>
                <a:lnTo>
                  <a:pt x="2" y="153"/>
                </a:lnTo>
                <a:lnTo>
                  <a:pt x="6" y="191"/>
                </a:lnTo>
                <a:lnTo>
                  <a:pt x="12" y="228"/>
                </a:lnTo>
                <a:lnTo>
                  <a:pt x="20" y="266"/>
                </a:lnTo>
                <a:lnTo>
                  <a:pt x="30" y="303"/>
                </a:lnTo>
                <a:lnTo>
                  <a:pt x="42" y="340"/>
                </a:lnTo>
                <a:lnTo>
                  <a:pt x="57" y="375"/>
                </a:lnTo>
                <a:lnTo>
                  <a:pt x="72" y="410"/>
                </a:lnTo>
                <a:lnTo>
                  <a:pt x="90" y="444"/>
                </a:lnTo>
                <a:lnTo>
                  <a:pt x="110" y="476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9"/>
          <p:cNvSpPr/>
          <p:nvPr/>
        </p:nvSpPr>
        <p:spPr>
          <a:xfrm>
            <a:off x="3915967" y="1691879"/>
            <a:ext cx="48815" cy="200025"/>
          </a:xfrm>
          <a:custGeom>
            <a:avLst/>
            <a:gdLst/>
            <a:ahLst/>
            <a:cxnLst/>
            <a:rect l="l" t="t" r="r" b="b"/>
            <a:pathLst>
              <a:path w="123" h="502" extrusionOk="0">
                <a:moveTo>
                  <a:pt x="0" y="0"/>
                </a:moveTo>
                <a:lnTo>
                  <a:pt x="21" y="43"/>
                </a:lnTo>
                <a:lnTo>
                  <a:pt x="40" y="87"/>
                </a:lnTo>
                <a:lnTo>
                  <a:pt x="57" y="131"/>
                </a:lnTo>
                <a:lnTo>
                  <a:pt x="72" y="176"/>
                </a:lnTo>
                <a:lnTo>
                  <a:pt x="85" y="222"/>
                </a:lnTo>
                <a:lnTo>
                  <a:pt x="98" y="268"/>
                </a:lnTo>
                <a:lnTo>
                  <a:pt x="107" y="314"/>
                </a:lnTo>
                <a:lnTo>
                  <a:pt x="114" y="361"/>
                </a:lnTo>
                <a:lnTo>
                  <a:pt x="119" y="408"/>
                </a:lnTo>
                <a:lnTo>
                  <a:pt x="122" y="455"/>
                </a:lnTo>
                <a:lnTo>
                  <a:pt x="123" y="502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9"/>
          <p:cNvSpPr/>
          <p:nvPr/>
        </p:nvSpPr>
        <p:spPr>
          <a:xfrm>
            <a:off x="5106064" y="1760935"/>
            <a:ext cx="929742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lang="en-US" sz="112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 FLANGE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49"/>
          <p:cNvSpPr/>
          <p:nvPr/>
        </p:nvSpPr>
        <p:spPr>
          <a:xfrm>
            <a:off x="3086853" y="2946797"/>
            <a:ext cx="336632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lang="en-US" sz="112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49"/>
          <p:cNvSpPr/>
          <p:nvPr/>
        </p:nvSpPr>
        <p:spPr>
          <a:xfrm>
            <a:off x="3964781" y="1626394"/>
            <a:ext cx="877491" cy="2509838"/>
          </a:xfrm>
          <a:custGeom>
            <a:avLst/>
            <a:gdLst/>
            <a:ahLst/>
            <a:cxnLst/>
            <a:rect l="l" t="t" r="r" b="b"/>
            <a:pathLst>
              <a:path w="2212" h="6324" extrusionOk="0">
                <a:moveTo>
                  <a:pt x="0" y="6237"/>
                </a:moveTo>
                <a:lnTo>
                  <a:pt x="0" y="667"/>
                </a:lnTo>
                <a:lnTo>
                  <a:pt x="788" y="0"/>
                </a:lnTo>
                <a:lnTo>
                  <a:pt x="2212" y="0"/>
                </a:lnTo>
                <a:lnTo>
                  <a:pt x="2212" y="6324"/>
                </a:lnTo>
                <a:lnTo>
                  <a:pt x="298" y="6324"/>
                </a:lnTo>
                <a:lnTo>
                  <a:pt x="0" y="6237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4" name="Google Shape;924;p49"/>
          <p:cNvCxnSpPr/>
          <p:nvPr/>
        </p:nvCxnSpPr>
        <p:spPr>
          <a:xfrm rot="10800000" flipH="1">
            <a:off x="3964781" y="1891904"/>
            <a:ext cx="1191" cy="220980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5" name="Google Shape;925;p49"/>
          <p:cNvCxnSpPr/>
          <p:nvPr/>
        </p:nvCxnSpPr>
        <p:spPr>
          <a:xfrm rot="10800000" flipH="1">
            <a:off x="3964782" y="1626394"/>
            <a:ext cx="313135" cy="26551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6" name="Google Shape;926;p49"/>
          <p:cNvCxnSpPr/>
          <p:nvPr/>
        </p:nvCxnSpPr>
        <p:spPr>
          <a:xfrm>
            <a:off x="4277917" y="1626394"/>
            <a:ext cx="564356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7" name="Google Shape;927;p49"/>
          <p:cNvCxnSpPr/>
          <p:nvPr/>
        </p:nvCxnSpPr>
        <p:spPr>
          <a:xfrm>
            <a:off x="4842273" y="1626394"/>
            <a:ext cx="1190" cy="250983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8" name="Google Shape;928;p49"/>
          <p:cNvCxnSpPr/>
          <p:nvPr/>
        </p:nvCxnSpPr>
        <p:spPr>
          <a:xfrm>
            <a:off x="4082654" y="4136231"/>
            <a:ext cx="99179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9" name="Google Shape;929;p49"/>
          <p:cNvCxnSpPr/>
          <p:nvPr/>
        </p:nvCxnSpPr>
        <p:spPr>
          <a:xfrm>
            <a:off x="3537348" y="3977879"/>
            <a:ext cx="545306" cy="1583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0" name="Google Shape;930;p49"/>
          <p:cNvSpPr/>
          <p:nvPr/>
        </p:nvSpPr>
        <p:spPr>
          <a:xfrm>
            <a:off x="4021231" y="2705100"/>
            <a:ext cx="801502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rPr lang="en-US" sz="112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STIFFENER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Girder Web Gap Distortion</a:t>
            </a:r>
            <a:endParaRPr/>
          </a:p>
        </p:txBody>
      </p:sp>
      <p:sp>
        <p:nvSpPr>
          <p:cNvPr id="932" name="Google Shape;932;p4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cxnSp>
        <p:nvCxnSpPr>
          <p:cNvPr id="933" name="Google Shape;933;p49"/>
          <p:cNvCxnSpPr/>
          <p:nvPr/>
        </p:nvCxnSpPr>
        <p:spPr>
          <a:xfrm>
            <a:off x="3690938" y="2038350"/>
            <a:ext cx="0" cy="311943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4" name="Google Shape;934;p49"/>
          <p:cNvCxnSpPr/>
          <p:nvPr/>
        </p:nvCxnSpPr>
        <p:spPr>
          <a:xfrm>
            <a:off x="3381375" y="1810941"/>
            <a:ext cx="309563" cy="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5" name="Google Shape;935;p49"/>
          <p:cNvCxnSpPr>
            <a:stCxn id="921" idx="1"/>
          </p:cNvCxnSpPr>
          <p:nvPr/>
        </p:nvCxnSpPr>
        <p:spPr>
          <a:xfrm rot="10800000">
            <a:off x="4929064" y="1575097"/>
            <a:ext cx="177000" cy="27240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6" name="Google Shape;936;p49"/>
          <p:cNvCxnSpPr/>
          <p:nvPr/>
        </p:nvCxnSpPr>
        <p:spPr>
          <a:xfrm>
            <a:off x="3217069" y="2105026"/>
            <a:ext cx="422969" cy="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37" name="Google Shape;937;p49"/>
          <p:cNvCxnSpPr/>
          <p:nvPr/>
        </p:nvCxnSpPr>
        <p:spPr>
          <a:xfrm rot="10800000">
            <a:off x="3537348" y="1552575"/>
            <a:ext cx="0" cy="25717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938" name="Google Shape;938;p49"/>
          <p:cNvCxnSpPr>
            <a:stCxn id="922" idx="3"/>
          </p:cNvCxnSpPr>
          <p:nvPr/>
        </p:nvCxnSpPr>
        <p:spPr>
          <a:xfrm rot="10800000" flipH="1">
            <a:off x="3423485" y="3028859"/>
            <a:ext cx="353100" cy="450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450" y="1314450"/>
            <a:ext cx="3943350" cy="2996804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5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Girder Web Gap Distortion</a:t>
            </a:r>
            <a:endParaRPr/>
          </a:p>
        </p:txBody>
      </p:sp>
      <p:sp>
        <p:nvSpPr>
          <p:cNvPr id="945" name="Google Shape;945;p5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51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Stress range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Number of cycles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Types of details</a:t>
            </a:r>
            <a:endParaRPr dirty="0"/>
          </a:p>
          <a:p>
            <a:pPr marL="628650" lvl="1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Flange cover plates</a:t>
            </a:r>
            <a:endParaRPr dirty="0"/>
          </a:p>
          <a:p>
            <a:pPr marL="628650" lvl="1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Transverse stiffeners</a:t>
            </a:r>
            <a:endParaRPr dirty="0"/>
          </a:p>
          <a:p>
            <a:pPr marL="628650" lvl="1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Bolted joints</a:t>
            </a:r>
            <a:endParaRPr dirty="0"/>
          </a:p>
          <a:p>
            <a:pPr marL="628650" lvl="1" indent="-34290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>
                <a:solidFill>
                  <a:srgbClr val="000000"/>
                </a:solidFill>
              </a:rPr>
              <a:t>Longitudinal stiffeners</a:t>
            </a:r>
            <a:endParaRPr dirty="0"/>
          </a:p>
        </p:txBody>
      </p:sp>
      <p:sp>
        <p:nvSpPr>
          <p:cNvPr id="951" name="Google Shape;951;p5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/>
              <a:t>Factors Affecting Fatigue Crack Propagation</a:t>
            </a:r>
            <a:br>
              <a:rPr lang="en-US" sz="3200" b="1"/>
            </a:br>
            <a:endParaRPr/>
          </a:p>
        </p:txBody>
      </p:sp>
      <p:sp>
        <p:nvSpPr>
          <p:cNvPr id="952" name="Google Shape;952;p5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pic>
        <p:nvPicPr>
          <p:cNvPr id="3" name="Picture 2" descr="A picture containing grass, person, holding, hand&#10;&#10;Description automatically generated">
            <a:extLst>
              <a:ext uri="{FF2B5EF4-FFF2-40B4-BE49-F238E27FC236}">
                <a16:creationId xmlns:a16="http://schemas.microsoft.com/office/drawing/2014/main" id="{C1C8F36D-9A59-0C54-B22E-82BA032DD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801" y="1356958"/>
            <a:ext cx="5040351" cy="283519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52"/>
          <p:cNvSpPr/>
          <p:nvPr/>
        </p:nvSpPr>
        <p:spPr>
          <a:xfrm>
            <a:off x="3189685" y="1257300"/>
            <a:ext cx="2497931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52"/>
          <p:cNvSpPr/>
          <p:nvPr/>
        </p:nvSpPr>
        <p:spPr>
          <a:xfrm>
            <a:off x="3278982" y="1257300"/>
            <a:ext cx="2497931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9" name="Google Shape;959;p52"/>
          <p:cNvSpPr/>
          <p:nvPr/>
        </p:nvSpPr>
        <p:spPr>
          <a:xfrm>
            <a:off x="2914650" y="1257300"/>
            <a:ext cx="291465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5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Stress Range</a:t>
            </a:r>
            <a:endParaRPr/>
          </a:p>
        </p:txBody>
      </p:sp>
      <p:sp>
        <p:nvSpPr>
          <p:cNvPr id="961" name="Google Shape;961;p5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grpSp>
        <p:nvGrpSpPr>
          <p:cNvPr id="962" name="Google Shape;962;p52"/>
          <p:cNvGrpSpPr/>
          <p:nvPr/>
        </p:nvGrpSpPr>
        <p:grpSpPr>
          <a:xfrm>
            <a:off x="1211685" y="1920499"/>
            <a:ext cx="3079604" cy="1391809"/>
            <a:chOff x="3104250" y="1082577"/>
            <a:chExt cx="3079604" cy="1391809"/>
          </a:xfrm>
        </p:grpSpPr>
        <p:cxnSp>
          <p:nvCxnSpPr>
            <p:cNvPr id="963" name="Google Shape;963;p52"/>
            <p:cNvCxnSpPr/>
            <p:nvPr/>
          </p:nvCxnSpPr>
          <p:spPr>
            <a:xfrm rot="10800000">
              <a:off x="4534382" y="1670067"/>
              <a:ext cx="1245141" cy="0"/>
            </a:xfrm>
            <a:prstGeom prst="straightConnector1">
              <a:avLst/>
            </a:prstGeom>
            <a:noFill/>
            <a:ln w="38100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4" name="Google Shape;964;p52"/>
            <p:cNvCxnSpPr/>
            <p:nvPr/>
          </p:nvCxnSpPr>
          <p:spPr>
            <a:xfrm rot="10800000">
              <a:off x="4521196" y="1838550"/>
              <a:ext cx="492850" cy="0"/>
            </a:xfrm>
            <a:prstGeom prst="straightConnector1">
              <a:avLst/>
            </a:prstGeom>
            <a:noFill/>
            <a:ln w="38100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65" name="Google Shape;965;p52"/>
            <p:cNvCxnSpPr/>
            <p:nvPr/>
          </p:nvCxnSpPr>
          <p:spPr>
            <a:xfrm>
              <a:off x="3233407" y="1939640"/>
              <a:ext cx="2874452" cy="1464"/>
            </a:xfrm>
            <a:prstGeom prst="straightConnector1">
              <a:avLst/>
            </a:prstGeom>
            <a:noFill/>
            <a:ln w="23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52"/>
            <p:cNvCxnSpPr/>
            <p:nvPr/>
          </p:nvCxnSpPr>
          <p:spPr>
            <a:xfrm>
              <a:off x="4521196" y="1095763"/>
              <a:ext cx="1466" cy="1378623"/>
            </a:xfrm>
            <a:prstGeom prst="straightConnector1">
              <a:avLst/>
            </a:prstGeom>
            <a:noFill/>
            <a:ln w="23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7" name="Google Shape;967;p52"/>
            <p:cNvSpPr/>
            <p:nvPr/>
          </p:nvSpPr>
          <p:spPr>
            <a:xfrm>
              <a:off x="4999377" y="1082577"/>
              <a:ext cx="713806" cy="227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Tension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52"/>
            <p:cNvSpPr/>
            <p:nvPr/>
          </p:nvSpPr>
          <p:spPr>
            <a:xfrm>
              <a:off x="3104250" y="1082577"/>
              <a:ext cx="1209138" cy="227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Compression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52"/>
            <p:cNvSpPr/>
            <p:nvPr/>
          </p:nvSpPr>
          <p:spPr>
            <a:xfrm>
              <a:off x="4674688" y="1968408"/>
              <a:ext cx="187386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Min.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5150747" y="2150624"/>
              <a:ext cx="211056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Max.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5151035" y="2256108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5349225" y="1970602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52"/>
            <p:cNvSpPr/>
            <p:nvPr/>
          </p:nvSpPr>
          <p:spPr>
            <a:xfrm>
              <a:off x="5335961" y="2074210"/>
              <a:ext cx="31559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 Range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4" name="Google Shape;974;p52"/>
            <p:cNvCxnSpPr/>
            <p:nvPr/>
          </p:nvCxnSpPr>
          <p:spPr>
            <a:xfrm>
              <a:off x="5006132" y="1838550"/>
              <a:ext cx="0" cy="287152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52"/>
            <p:cNvCxnSpPr/>
            <p:nvPr/>
          </p:nvCxnSpPr>
          <p:spPr>
            <a:xfrm>
              <a:off x="5773826" y="1670067"/>
              <a:ext cx="1464" cy="60214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6" name="Google Shape;976;p52"/>
            <p:cNvSpPr/>
            <p:nvPr/>
          </p:nvSpPr>
          <p:spPr>
            <a:xfrm>
              <a:off x="6071421" y="1948429"/>
              <a:ext cx="112433" cy="269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25"/>
                <a:buFont typeface="Inter"/>
                <a:buNone/>
              </a:pPr>
              <a:r>
                <a:rPr lang="en-US" sz="1425" b="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+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3332208" y="1941104"/>
              <a:ext cx="69038" cy="269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25"/>
                <a:buFont typeface="Inter"/>
                <a:buNone/>
              </a:pPr>
              <a:r>
                <a:rPr lang="en-US" sz="1425" b="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-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78" name="Google Shape;978;p52"/>
            <p:cNvCxnSpPr/>
            <p:nvPr/>
          </p:nvCxnSpPr>
          <p:spPr>
            <a:xfrm rot="10800000" flipH="1">
              <a:off x="4521197" y="2092006"/>
              <a:ext cx="471640" cy="5129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79" name="Google Shape;979;p52"/>
            <p:cNvCxnSpPr/>
            <p:nvPr/>
          </p:nvCxnSpPr>
          <p:spPr>
            <a:xfrm>
              <a:off x="4521196" y="2272208"/>
              <a:ext cx="1243838" cy="1466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80" name="Google Shape;980;p52"/>
            <p:cNvCxnSpPr/>
            <p:nvPr/>
          </p:nvCxnSpPr>
          <p:spPr>
            <a:xfrm rot="10800000" flipH="1">
              <a:off x="5012210" y="2089074"/>
              <a:ext cx="749895" cy="2199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981" name="Google Shape;981;p52"/>
            <p:cNvSpPr/>
            <p:nvPr/>
          </p:nvSpPr>
          <p:spPr>
            <a:xfrm>
              <a:off x="4616200" y="2081216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52"/>
          <p:cNvGrpSpPr/>
          <p:nvPr/>
        </p:nvGrpSpPr>
        <p:grpSpPr>
          <a:xfrm>
            <a:off x="4816939" y="1901453"/>
            <a:ext cx="3089859" cy="1409391"/>
            <a:chOff x="3104250" y="3223032"/>
            <a:chExt cx="3089859" cy="1409391"/>
          </a:xfrm>
        </p:grpSpPr>
        <p:cxnSp>
          <p:nvCxnSpPr>
            <p:cNvPr id="983" name="Google Shape;983;p52"/>
            <p:cNvCxnSpPr/>
            <p:nvPr/>
          </p:nvCxnSpPr>
          <p:spPr>
            <a:xfrm>
              <a:off x="3999633" y="4449648"/>
              <a:ext cx="1781516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84" name="Google Shape;984;p52"/>
            <p:cNvCxnSpPr/>
            <p:nvPr/>
          </p:nvCxnSpPr>
          <p:spPr>
            <a:xfrm>
              <a:off x="3999633" y="4238321"/>
              <a:ext cx="534749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85" name="Google Shape;985;p52"/>
            <p:cNvCxnSpPr/>
            <p:nvPr/>
          </p:nvCxnSpPr>
          <p:spPr>
            <a:xfrm>
              <a:off x="4543795" y="4238035"/>
              <a:ext cx="1237354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86" name="Google Shape;986;p52"/>
            <p:cNvCxnSpPr/>
            <p:nvPr/>
          </p:nvCxnSpPr>
          <p:spPr>
            <a:xfrm rot="10800000">
              <a:off x="4543795" y="3719689"/>
              <a:ext cx="1237354" cy="0"/>
            </a:xfrm>
            <a:prstGeom prst="straightConnector1">
              <a:avLst/>
            </a:prstGeom>
            <a:noFill/>
            <a:ln w="38100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7" name="Google Shape;987;p52"/>
            <p:cNvCxnSpPr/>
            <p:nvPr/>
          </p:nvCxnSpPr>
          <p:spPr>
            <a:xfrm rot="10800000">
              <a:off x="3999633" y="3907217"/>
              <a:ext cx="534749" cy="0"/>
            </a:xfrm>
            <a:prstGeom prst="straightConnector1">
              <a:avLst/>
            </a:prstGeom>
            <a:noFill/>
            <a:ln w="38100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88" name="Google Shape;988;p52"/>
            <p:cNvCxnSpPr/>
            <p:nvPr/>
          </p:nvCxnSpPr>
          <p:spPr>
            <a:xfrm>
              <a:off x="3246592" y="4096211"/>
              <a:ext cx="2874452" cy="1464"/>
            </a:xfrm>
            <a:prstGeom prst="straightConnector1">
              <a:avLst/>
            </a:prstGeom>
            <a:noFill/>
            <a:ln w="23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52"/>
            <p:cNvCxnSpPr/>
            <p:nvPr/>
          </p:nvCxnSpPr>
          <p:spPr>
            <a:xfrm>
              <a:off x="4534382" y="3252334"/>
              <a:ext cx="1464" cy="1380089"/>
            </a:xfrm>
            <a:prstGeom prst="straightConnector1">
              <a:avLst/>
            </a:prstGeom>
            <a:noFill/>
            <a:ln w="23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0" name="Google Shape;990;p52"/>
            <p:cNvSpPr/>
            <p:nvPr/>
          </p:nvSpPr>
          <p:spPr>
            <a:xfrm>
              <a:off x="5012564" y="3223032"/>
              <a:ext cx="713806" cy="227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Tension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52"/>
            <p:cNvSpPr/>
            <p:nvPr/>
          </p:nvSpPr>
          <p:spPr>
            <a:xfrm>
              <a:off x="3104250" y="3242078"/>
              <a:ext cx="1209138" cy="2272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Compression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52"/>
            <p:cNvSpPr/>
            <p:nvPr/>
          </p:nvSpPr>
          <p:spPr>
            <a:xfrm>
              <a:off x="4176476" y="4118544"/>
              <a:ext cx="187386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Min.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121043" y="4238035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5369548" y="4118542"/>
              <a:ext cx="211056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Max.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5326058" y="4226601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827937" y="4321830"/>
              <a:ext cx="29192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Stress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4805846" y="4425853"/>
              <a:ext cx="315598" cy="11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323635"/>
                </a:buClr>
                <a:buSzPts val="600"/>
                <a:buFont typeface="Arial"/>
                <a:buNone/>
              </a:pPr>
              <a:r>
                <a:rPr lang="en-US" sz="600" b="1">
                  <a:solidFill>
                    <a:srgbClr val="323635"/>
                  </a:solidFill>
                  <a:latin typeface="Arial"/>
                  <a:ea typeface="Arial"/>
                  <a:cs typeface="Arial"/>
                  <a:sym typeface="Arial"/>
                </a:rPr>
                <a:t> Range</a:t>
              </a:r>
              <a:endParaRPr sz="500" b="1">
                <a:solidFill>
                  <a:srgbClr val="32363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6081676" y="4094746"/>
              <a:ext cx="112433" cy="269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25"/>
                <a:buFont typeface="Inter"/>
                <a:buNone/>
              </a:pPr>
              <a:r>
                <a:rPr lang="en-US" sz="1425" b="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+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52"/>
            <p:cNvSpPr/>
            <p:nvPr/>
          </p:nvSpPr>
          <p:spPr>
            <a:xfrm>
              <a:off x="3352720" y="4103535"/>
              <a:ext cx="69038" cy="2698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25"/>
                <a:buFont typeface="Inter"/>
                <a:buNone/>
              </a:pPr>
              <a:r>
                <a:rPr lang="en-US" sz="1425" b="1">
                  <a:solidFill>
                    <a:srgbClr val="000000"/>
                  </a:solidFill>
                  <a:latin typeface="Inter"/>
                  <a:ea typeface="Inter"/>
                  <a:cs typeface="Inter"/>
                  <a:sym typeface="Inter"/>
                </a:rPr>
                <a:t>-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0" name="Google Shape;1000;p52"/>
            <p:cNvCxnSpPr/>
            <p:nvPr/>
          </p:nvCxnSpPr>
          <p:spPr>
            <a:xfrm>
              <a:off x="4005493" y="3898427"/>
              <a:ext cx="0" cy="551221"/>
            </a:xfrm>
            <a:prstGeom prst="straightConnector1">
              <a:avLst/>
            </a:prstGeom>
            <a:noFill/>
            <a:ln w="9525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01" name="Google Shape;1001;p52"/>
            <p:cNvCxnSpPr/>
            <p:nvPr/>
          </p:nvCxnSpPr>
          <p:spPr>
            <a:xfrm>
              <a:off x="5781149" y="3697355"/>
              <a:ext cx="0" cy="752293"/>
            </a:xfrm>
            <a:prstGeom prst="straightConnector1">
              <a:avLst/>
            </a:prstGeom>
            <a:noFill/>
            <a:ln w="9525" cap="flat" cmpd="sng">
              <a:solidFill>
                <a:srgbClr val="004F7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6" name="Google Shape;1006;p53"/>
          <p:cNvCxnSpPr/>
          <p:nvPr/>
        </p:nvCxnSpPr>
        <p:spPr>
          <a:xfrm>
            <a:off x="3452813" y="2396729"/>
            <a:ext cx="217289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7" name="Google Shape;1007;p53"/>
          <p:cNvCxnSpPr/>
          <p:nvPr/>
        </p:nvCxnSpPr>
        <p:spPr>
          <a:xfrm>
            <a:off x="5625704" y="2396728"/>
            <a:ext cx="1190" cy="10834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8" name="Google Shape;1008;p53"/>
          <p:cNvCxnSpPr/>
          <p:nvPr/>
        </p:nvCxnSpPr>
        <p:spPr>
          <a:xfrm rot="10800000" flipH="1">
            <a:off x="3452813" y="2133600"/>
            <a:ext cx="1191" cy="26312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9" name="Google Shape;1009;p53"/>
          <p:cNvCxnSpPr/>
          <p:nvPr/>
        </p:nvCxnSpPr>
        <p:spPr>
          <a:xfrm rot="10800000" flipH="1">
            <a:off x="3452812" y="2095500"/>
            <a:ext cx="72629" cy="381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0" name="Google Shape;1010;p53"/>
          <p:cNvCxnSpPr/>
          <p:nvPr/>
        </p:nvCxnSpPr>
        <p:spPr>
          <a:xfrm rot="10800000">
            <a:off x="3424237" y="2065735"/>
            <a:ext cx="101204" cy="297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1" name="Google Shape;1011;p53"/>
          <p:cNvCxnSpPr/>
          <p:nvPr/>
        </p:nvCxnSpPr>
        <p:spPr>
          <a:xfrm rot="10800000" flipH="1">
            <a:off x="3424238" y="2001441"/>
            <a:ext cx="123825" cy="6429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2" name="Google Shape;1012;p53"/>
          <p:cNvCxnSpPr/>
          <p:nvPr/>
        </p:nvCxnSpPr>
        <p:spPr>
          <a:xfrm rot="10800000">
            <a:off x="3452813" y="1972866"/>
            <a:ext cx="95250" cy="2857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3" name="Google Shape;1013;p53"/>
          <p:cNvCxnSpPr/>
          <p:nvPr/>
        </p:nvCxnSpPr>
        <p:spPr>
          <a:xfrm rot="10800000" flipH="1">
            <a:off x="3452813" y="1645444"/>
            <a:ext cx="1191" cy="327422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4" name="Google Shape;1014;p53"/>
          <p:cNvCxnSpPr/>
          <p:nvPr/>
        </p:nvCxnSpPr>
        <p:spPr>
          <a:xfrm>
            <a:off x="5625704" y="1645444"/>
            <a:ext cx="1190" cy="2381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5" name="Google Shape;1015;p53"/>
          <p:cNvCxnSpPr/>
          <p:nvPr/>
        </p:nvCxnSpPr>
        <p:spPr>
          <a:xfrm flipH="1">
            <a:off x="5545932" y="1883569"/>
            <a:ext cx="79772" cy="595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6" name="Google Shape;1016;p53"/>
          <p:cNvCxnSpPr/>
          <p:nvPr/>
        </p:nvCxnSpPr>
        <p:spPr>
          <a:xfrm>
            <a:off x="5545932" y="1943100"/>
            <a:ext cx="122635" cy="2976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7" name="Google Shape;1017;p53"/>
          <p:cNvCxnSpPr/>
          <p:nvPr/>
        </p:nvCxnSpPr>
        <p:spPr>
          <a:xfrm flipH="1">
            <a:off x="5545932" y="1972866"/>
            <a:ext cx="122635" cy="4643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8" name="Google Shape;1018;p53"/>
          <p:cNvCxnSpPr/>
          <p:nvPr/>
        </p:nvCxnSpPr>
        <p:spPr>
          <a:xfrm>
            <a:off x="5545932" y="2019300"/>
            <a:ext cx="79772" cy="1905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9" name="Google Shape;1019;p53"/>
          <p:cNvCxnSpPr/>
          <p:nvPr/>
        </p:nvCxnSpPr>
        <p:spPr>
          <a:xfrm>
            <a:off x="5625704" y="2038350"/>
            <a:ext cx="1190" cy="35837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0" name="Google Shape;1020;p53"/>
          <p:cNvCxnSpPr/>
          <p:nvPr/>
        </p:nvCxnSpPr>
        <p:spPr>
          <a:xfrm rot="10800000" flipH="1">
            <a:off x="3452813" y="1278731"/>
            <a:ext cx="1191" cy="36671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1" name="Google Shape;1021;p53"/>
          <p:cNvCxnSpPr/>
          <p:nvPr/>
        </p:nvCxnSpPr>
        <p:spPr>
          <a:xfrm>
            <a:off x="3452813" y="1278731"/>
            <a:ext cx="217289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2" name="Google Shape;1022;p53"/>
          <p:cNvCxnSpPr/>
          <p:nvPr/>
        </p:nvCxnSpPr>
        <p:spPr>
          <a:xfrm>
            <a:off x="5625704" y="1278732"/>
            <a:ext cx="1190" cy="41791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3" name="Google Shape;1023;p53"/>
          <p:cNvCxnSpPr/>
          <p:nvPr/>
        </p:nvCxnSpPr>
        <p:spPr>
          <a:xfrm rot="10800000" flipH="1">
            <a:off x="3452813" y="1170385"/>
            <a:ext cx="1191" cy="10834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4" name="Google Shape;1024;p53"/>
          <p:cNvCxnSpPr/>
          <p:nvPr/>
        </p:nvCxnSpPr>
        <p:spPr>
          <a:xfrm>
            <a:off x="5625704" y="1170385"/>
            <a:ext cx="1190" cy="10834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5" name="Google Shape;1025;p53"/>
          <p:cNvCxnSpPr/>
          <p:nvPr/>
        </p:nvCxnSpPr>
        <p:spPr>
          <a:xfrm>
            <a:off x="3452813" y="1170385"/>
            <a:ext cx="217289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6" name="Google Shape;1026;p53"/>
          <p:cNvCxnSpPr/>
          <p:nvPr/>
        </p:nvCxnSpPr>
        <p:spPr>
          <a:xfrm>
            <a:off x="3452813" y="2396728"/>
            <a:ext cx="1191" cy="10834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7" name="Google Shape;1027;p53"/>
          <p:cNvCxnSpPr/>
          <p:nvPr/>
        </p:nvCxnSpPr>
        <p:spPr>
          <a:xfrm rot="10800000" flipH="1">
            <a:off x="3313510" y="1172767"/>
            <a:ext cx="119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8" name="Google Shape;1028;p53"/>
          <p:cNvCxnSpPr/>
          <p:nvPr/>
        </p:nvCxnSpPr>
        <p:spPr>
          <a:xfrm>
            <a:off x="2444354" y="1172766"/>
            <a:ext cx="1190" cy="47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9" name="Google Shape;1029;p53"/>
          <p:cNvCxnSpPr/>
          <p:nvPr/>
        </p:nvCxnSpPr>
        <p:spPr>
          <a:xfrm>
            <a:off x="2444354" y="2506267"/>
            <a:ext cx="1190" cy="23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0" name="Google Shape;1030;p53"/>
          <p:cNvSpPr/>
          <p:nvPr/>
        </p:nvSpPr>
        <p:spPr>
          <a:xfrm>
            <a:off x="2500313" y="2508647"/>
            <a:ext cx="79772" cy="80963"/>
          </a:xfrm>
          <a:custGeom>
            <a:avLst/>
            <a:gdLst/>
            <a:ahLst/>
            <a:cxnLst/>
            <a:rect l="l" t="t" r="r" b="b"/>
            <a:pathLst>
              <a:path w="270" h="274" extrusionOk="0">
                <a:moveTo>
                  <a:pt x="270" y="274"/>
                </a:moveTo>
                <a:lnTo>
                  <a:pt x="270" y="0"/>
                </a:lnTo>
                <a:lnTo>
                  <a:pt x="0" y="0"/>
                </a:lnTo>
                <a:lnTo>
                  <a:pt x="6" y="26"/>
                </a:lnTo>
                <a:lnTo>
                  <a:pt x="14" y="53"/>
                </a:lnTo>
                <a:lnTo>
                  <a:pt x="23" y="78"/>
                </a:lnTo>
                <a:lnTo>
                  <a:pt x="36" y="103"/>
                </a:lnTo>
                <a:lnTo>
                  <a:pt x="49" y="126"/>
                </a:lnTo>
                <a:lnTo>
                  <a:pt x="65" y="148"/>
                </a:lnTo>
                <a:lnTo>
                  <a:pt x="83" y="170"/>
                </a:lnTo>
                <a:lnTo>
                  <a:pt x="102" y="189"/>
                </a:lnTo>
                <a:lnTo>
                  <a:pt x="123" y="206"/>
                </a:lnTo>
                <a:lnTo>
                  <a:pt x="145" y="222"/>
                </a:lnTo>
                <a:lnTo>
                  <a:pt x="167" y="237"/>
                </a:lnTo>
                <a:lnTo>
                  <a:pt x="192" y="249"/>
                </a:lnTo>
                <a:lnTo>
                  <a:pt x="217" y="259"/>
                </a:lnTo>
                <a:lnTo>
                  <a:pt x="243" y="268"/>
                </a:lnTo>
                <a:lnTo>
                  <a:pt x="270" y="2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53"/>
          <p:cNvSpPr/>
          <p:nvPr/>
        </p:nvSpPr>
        <p:spPr>
          <a:xfrm>
            <a:off x="2500313" y="2508647"/>
            <a:ext cx="79772" cy="80963"/>
          </a:xfrm>
          <a:custGeom>
            <a:avLst/>
            <a:gdLst/>
            <a:ahLst/>
            <a:cxnLst/>
            <a:rect l="l" t="t" r="r" b="b"/>
            <a:pathLst>
              <a:path w="270" h="274" extrusionOk="0">
                <a:moveTo>
                  <a:pt x="270" y="274"/>
                </a:moveTo>
                <a:lnTo>
                  <a:pt x="243" y="268"/>
                </a:lnTo>
                <a:lnTo>
                  <a:pt x="217" y="259"/>
                </a:lnTo>
                <a:lnTo>
                  <a:pt x="192" y="249"/>
                </a:lnTo>
                <a:lnTo>
                  <a:pt x="167" y="237"/>
                </a:lnTo>
                <a:lnTo>
                  <a:pt x="145" y="222"/>
                </a:lnTo>
                <a:lnTo>
                  <a:pt x="123" y="206"/>
                </a:lnTo>
                <a:lnTo>
                  <a:pt x="102" y="189"/>
                </a:lnTo>
                <a:lnTo>
                  <a:pt x="83" y="170"/>
                </a:lnTo>
                <a:lnTo>
                  <a:pt x="65" y="148"/>
                </a:lnTo>
                <a:lnTo>
                  <a:pt x="49" y="126"/>
                </a:lnTo>
                <a:lnTo>
                  <a:pt x="36" y="103"/>
                </a:lnTo>
                <a:lnTo>
                  <a:pt x="23" y="78"/>
                </a:lnTo>
                <a:lnTo>
                  <a:pt x="14" y="53"/>
                </a:lnTo>
                <a:lnTo>
                  <a:pt x="6" y="26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53"/>
          <p:cNvSpPr/>
          <p:nvPr/>
        </p:nvSpPr>
        <p:spPr>
          <a:xfrm>
            <a:off x="3177779" y="2508648"/>
            <a:ext cx="84534" cy="78581"/>
          </a:xfrm>
          <a:custGeom>
            <a:avLst/>
            <a:gdLst/>
            <a:ahLst/>
            <a:cxnLst/>
            <a:rect l="l" t="t" r="r" b="b"/>
            <a:pathLst>
              <a:path w="283" h="265" extrusionOk="0">
                <a:moveTo>
                  <a:pt x="283" y="0"/>
                </a:moveTo>
                <a:lnTo>
                  <a:pt x="277" y="26"/>
                </a:lnTo>
                <a:lnTo>
                  <a:pt x="268" y="53"/>
                </a:lnTo>
                <a:lnTo>
                  <a:pt x="256" y="78"/>
                </a:lnTo>
                <a:lnTo>
                  <a:pt x="244" y="102"/>
                </a:lnTo>
                <a:lnTo>
                  <a:pt x="229" y="125"/>
                </a:lnTo>
                <a:lnTo>
                  <a:pt x="211" y="147"/>
                </a:lnTo>
                <a:lnTo>
                  <a:pt x="193" y="167"/>
                </a:lnTo>
                <a:lnTo>
                  <a:pt x="174" y="186"/>
                </a:lnTo>
                <a:lnTo>
                  <a:pt x="152" y="203"/>
                </a:lnTo>
                <a:lnTo>
                  <a:pt x="129" y="219"/>
                </a:lnTo>
                <a:lnTo>
                  <a:pt x="105" y="232"/>
                </a:lnTo>
                <a:lnTo>
                  <a:pt x="80" y="243"/>
                </a:lnTo>
                <a:lnTo>
                  <a:pt x="54" y="252"/>
                </a:lnTo>
                <a:lnTo>
                  <a:pt x="28" y="260"/>
                </a:lnTo>
                <a:lnTo>
                  <a:pt x="0" y="265"/>
                </a:lnTo>
                <a:lnTo>
                  <a:pt x="0" y="0"/>
                </a:lnTo>
                <a:lnTo>
                  <a:pt x="28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53"/>
          <p:cNvSpPr/>
          <p:nvPr/>
        </p:nvSpPr>
        <p:spPr>
          <a:xfrm>
            <a:off x="3177779" y="2508648"/>
            <a:ext cx="84534" cy="78581"/>
          </a:xfrm>
          <a:custGeom>
            <a:avLst/>
            <a:gdLst/>
            <a:ahLst/>
            <a:cxnLst/>
            <a:rect l="l" t="t" r="r" b="b"/>
            <a:pathLst>
              <a:path w="284" h="265" extrusionOk="0">
                <a:moveTo>
                  <a:pt x="284" y="0"/>
                </a:moveTo>
                <a:lnTo>
                  <a:pt x="278" y="27"/>
                </a:lnTo>
                <a:lnTo>
                  <a:pt x="269" y="53"/>
                </a:lnTo>
                <a:lnTo>
                  <a:pt x="257" y="78"/>
                </a:lnTo>
                <a:lnTo>
                  <a:pt x="245" y="103"/>
                </a:lnTo>
                <a:lnTo>
                  <a:pt x="230" y="126"/>
                </a:lnTo>
                <a:lnTo>
                  <a:pt x="212" y="148"/>
                </a:lnTo>
                <a:lnTo>
                  <a:pt x="194" y="168"/>
                </a:lnTo>
                <a:lnTo>
                  <a:pt x="173" y="187"/>
                </a:lnTo>
                <a:lnTo>
                  <a:pt x="152" y="204"/>
                </a:lnTo>
                <a:lnTo>
                  <a:pt x="129" y="219"/>
                </a:lnTo>
                <a:lnTo>
                  <a:pt x="105" y="233"/>
                </a:lnTo>
                <a:lnTo>
                  <a:pt x="79" y="244"/>
                </a:lnTo>
                <a:lnTo>
                  <a:pt x="54" y="253"/>
                </a:lnTo>
                <a:lnTo>
                  <a:pt x="27" y="260"/>
                </a:lnTo>
                <a:lnTo>
                  <a:pt x="0" y="265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53"/>
          <p:cNvSpPr/>
          <p:nvPr/>
        </p:nvSpPr>
        <p:spPr>
          <a:xfrm>
            <a:off x="4431506" y="2505075"/>
            <a:ext cx="90488" cy="82154"/>
          </a:xfrm>
          <a:custGeom>
            <a:avLst/>
            <a:gdLst/>
            <a:ahLst/>
            <a:cxnLst/>
            <a:rect l="l" t="t" r="r" b="b"/>
            <a:pathLst>
              <a:path w="301" h="274" extrusionOk="0">
                <a:moveTo>
                  <a:pt x="301" y="274"/>
                </a:moveTo>
                <a:lnTo>
                  <a:pt x="269" y="261"/>
                </a:lnTo>
                <a:lnTo>
                  <a:pt x="238" y="246"/>
                </a:lnTo>
                <a:lnTo>
                  <a:pt x="207" y="229"/>
                </a:lnTo>
                <a:lnTo>
                  <a:pt x="179" y="210"/>
                </a:lnTo>
                <a:lnTo>
                  <a:pt x="150" y="189"/>
                </a:lnTo>
                <a:lnTo>
                  <a:pt x="124" y="167"/>
                </a:lnTo>
                <a:lnTo>
                  <a:pt x="98" y="143"/>
                </a:lnTo>
                <a:lnTo>
                  <a:pt x="75" y="117"/>
                </a:lnTo>
                <a:lnTo>
                  <a:pt x="54" y="89"/>
                </a:lnTo>
                <a:lnTo>
                  <a:pt x="34" y="60"/>
                </a:lnTo>
                <a:lnTo>
                  <a:pt x="16" y="31"/>
                </a:lnTo>
                <a:lnTo>
                  <a:pt x="0" y="0"/>
                </a:lnTo>
                <a:lnTo>
                  <a:pt x="301" y="0"/>
                </a:lnTo>
                <a:lnTo>
                  <a:pt x="301" y="2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53"/>
          <p:cNvSpPr/>
          <p:nvPr/>
        </p:nvSpPr>
        <p:spPr>
          <a:xfrm>
            <a:off x="4431506" y="2505075"/>
            <a:ext cx="90488" cy="82154"/>
          </a:xfrm>
          <a:custGeom>
            <a:avLst/>
            <a:gdLst/>
            <a:ahLst/>
            <a:cxnLst/>
            <a:rect l="l" t="t" r="r" b="b"/>
            <a:pathLst>
              <a:path w="301" h="274" extrusionOk="0">
                <a:moveTo>
                  <a:pt x="301" y="274"/>
                </a:moveTo>
                <a:lnTo>
                  <a:pt x="269" y="261"/>
                </a:lnTo>
                <a:lnTo>
                  <a:pt x="238" y="246"/>
                </a:lnTo>
                <a:lnTo>
                  <a:pt x="207" y="229"/>
                </a:lnTo>
                <a:lnTo>
                  <a:pt x="179" y="210"/>
                </a:lnTo>
                <a:lnTo>
                  <a:pt x="150" y="189"/>
                </a:lnTo>
                <a:lnTo>
                  <a:pt x="124" y="167"/>
                </a:lnTo>
                <a:lnTo>
                  <a:pt x="98" y="143"/>
                </a:lnTo>
                <a:lnTo>
                  <a:pt x="75" y="117"/>
                </a:lnTo>
                <a:lnTo>
                  <a:pt x="54" y="89"/>
                </a:lnTo>
                <a:lnTo>
                  <a:pt x="34" y="60"/>
                </a:lnTo>
                <a:lnTo>
                  <a:pt x="16" y="31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6" name="Google Shape;1036;p53"/>
          <p:cNvCxnSpPr/>
          <p:nvPr/>
        </p:nvCxnSpPr>
        <p:spPr>
          <a:xfrm rot="10800000" flipH="1">
            <a:off x="4432698" y="2477692"/>
            <a:ext cx="1190" cy="21431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7" name="Google Shape;1037;p53"/>
          <p:cNvCxnSpPr/>
          <p:nvPr/>
        </p:nvCxnSpPr>
        <p:spPr>
          <a:xfrm flipH="1">
            <a:off x="2447926" y="1172767"/>
            <a:ext cx="30956" cy="297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8" name="Google Shape;1038;p53"/>
          <p:cNvCxnSpPr/>
          <p:nvPr/>
        </p:nvCxnSpPr>
        <p:spPr>
          <a:xfrm flipH="1">
            <a:off x="2513410" y="1172767"/>
            <a:ext cx="86915" cy="869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9" name="Google Shape;1039;p53"/>
          <p:cNvCxnSpPr/>
          <p:nvPr/>
        </p:nvCxnSpPr>
        <p:spPr>
          <a:xfrm flipH="1">
            <a:off x="2626519" y="1172767"/>
            <a:ext cx="95250" cy="9644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0" name="Google Shape;1040;p53"/>
          <p:cNvCxnSpPr/>
          <p:nvPr/>
        </p:nvCxnSpPr>
        <p:spPr>
          <a:xfrm flipH="1">
            <a:off x="2738438" y="1172767"/>
            <a:ext cx="105966" cy="1059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1" name="Google Shape;1041;p53"/>
          <p:cNvCxnSpPr/>
          <p:nvPr/>
        </p:nvCxnSpPr>
        <p:spPr>
          <a:xfrm flipH="1">
            <a:off x="2827735" y="1172766"/>
            <a:ext cx="138113" cy="13930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2" name="Google Shape;1042;p53"/>
          <p:cNvCxnSpPr/>
          <p:nvPr/>
        </p:nvCxnSpPr>
        <p:spPr>
          <a:xfrm flipH="1">
            <a:off x="2977754" y="1172766"/>
            <a:ext cx="110728" cy="11072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3" name="Google Shape;1043;p53"/>
          <p:cNvCxnSpPr/>
          <p:nvPr/>
        </p:nvCxnSpPr>
        <p:spPr>
          <a:xfrm flipH="1">
            <a:off x="2845594" y="1346598"/>
            <a:ext cx="69056" cy="6905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4" name="Google Shape;1044;p53"/>
          <p:cNvCxnSpPr/>
          <p:nvPr/>
        </p:nvCxnSpPr>
        <p:spPr>
          <a:xfrm flipH="1">
            <a:off x="3111103" y="1172766"/>
            <a:ext cx="98822" cy="98822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5" name="Google Shape;1045;p53"/>
          <p:cNvCxnSpPr/>
          <p:nvPr/>
        </p:nvCxnSpPr>
        <p:spPr>
          <a:xfrm flipH="1">
            <a:off x="2845594" y="1469231"/>
            <a:ext cx="67866" cy="6786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6" name="Google Shape;1046;p53"/>
          <p:cNvCxnSpPr/>
          <p:nvPr/>
        </p:nvCxnSpPr>
        <p:spPr>
          <a:xfrm flipH="1">
            <a:off x="3245644" y="1193007"/>
            <a:ext cx="66675" cy="6548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7" name="Google Shape;1047;p53"/>
          <p:cNvCxnSpPr/>
          <p:nvPr/>
        </p:nvCxnSpPr>
        <p:spPr>
          <a:xfrm flipH="1">
            <a:off x="2845594" y="1591867"/>
            <a:ext cx="67866" cy="678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8" name="Google Shape;1048;p53"/>
          <p:cNvCxnSpPr/>
          <p:nvPr/>
        </p:nvCxnSpPr>
        <p:spPr>
          <a:xfrm flipH="1">
            <a:off x="2845594" y="1713310"/>
            <a:ext cx="67866" cy="678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9" name="Google Shape;1049;p53"/>
          <p:cNvCxnSpPr/>
          <p:nvPr/>
        </p:nvCxnSpPr>
        <p:spPr>
          <a:xfrm flipH="1">
            <a:off x="2845594" y="1835944"/>
            <a:ext cx="67866" cy="6786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0" name="Google Shape;1050;p53"/>
          <p:cNvCxnSpPr/>
          <p:nvPr/>
        </p:nvCxnSpPr>
        <p:spPr>
          <a:xfrm flipH="1">
            <a:off x="2845594" y="1957388"/>
            <a:ext cx="67866" cy="6786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1" name="Google Shape;1051;p53"/>
          <p:cNvCxnSpPr/>
          <p:nvPr/>
        </p:nvCxnSpPr>
        <p:spPr>
          <a:xfrm flipH="1">
            <a:off x="2845594" y="2080023"/>
            <a:ext cx="67866" cy="678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2" name="Google Shape;1052;p53"/>
          <p:cNvCxnSpPr/>
          <p:nvPr/>
        </p:nvCxnSpPr>
        <p:spPr>
          <a:xfrm flipH="1">
            <a:off x="2484835" y="2415779"/>
            <a:ext cx="91678" cy="9286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3" name="Google Shape;1053;p53"/>
          <p:cNvCxnSpPr/>
          <p:nvPr/>
        </p:nvCxnSpPr>
        <p:spPr>
          <a:xfrm flipH="1">
            <a:off x="2845594" y="2201467"/>
            <a:ext cx="67866" cy="6786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Google Shape;1054;p53"/>
          <p:cNvCxnSpPr/>
          <p:nvPr/>
        </p:nvCxnSpPr>
        <p:spPr>
          <a:xfrm flipH="1">
            <a:off x="2606279" y="2405063"/>
            <a:ext cx="103584" cy="10358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5" name="Google Shape;1055;p53"/>
          <p:cNvCxnSpPr/>
          <p:nvPr/>
        </p:nvCxnSpPr>
        <p:spPr>
          <a:xfrm flipH="1">
            <a:off x="2728913" y="2322910"/>
            <a:ext cx="184547" cy="18573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6" name="Google Shape;1056;p53"/>
          <p:cNvCxnSpPr/>
          <p:nvPr/>
        </p:nvCxnSpPr>
        <p:spPr>
          <a:xfrm flipH="1">
            <a:off x="2850356" y="2394347"/>
            <a:ext cx="114300" cy="1143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7" name="Google Shape;1057;p53"/>
          <p:cNvCxnSpPr/>
          <p:nvPr/>
        </p:nvCxnSpPr>
        <p:spPr>
          <a:xfrm flipH="1">
            <a:off x="2971800" y="2406254"/>
            <a:ext cx="102394" cy="10239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8" name="Google Shape;1058;p53"/>
          <p:cNvCxnSpPr/>
          <p:nvPr/>
        </p:nvCxnSpPr>
        <p:spPr>
          <a:xfrm flipH="1">
            <a:off x="3094435" y="2416969"/>
            <a:ext cx="91678" cy="9167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9" name="Google Shape;1059;p53"/>
          <p:cNvCxnSpPr/>
          <p:nvPr/>
        </p:nvCxnSpPr>
        <p:spPr>
          <a:xfrm flipH="1">
            <a:off x="3215879" y="2439592"/>
            <a:ext cx="69056" cy="6905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0" name="Google Shape;1060;p53"/>
          <p:cNvSpPr/>
          <p:nvPr/>
        </p:nvSpPr>
        <p:spPr>
          <a:xfrm>
            <a:off x="2763441" y="1281112"/>
            <a:ext cx="82153" cy="82154"/>
          </a:xfrm>
          <a:custGeom>
            <a:avLst/>
            <a:gdLst/>
            <a:ahLst/>
            <a:cxnLst/>
            <a:rect l="l" t="t" r="r" b="b"/>
            <a:pathLst>
              <a:path w="273" h="273" extrusionOk="0">
                <a:moveTo>
                  <a:pt x="0" y="0"/>
                </a:moveTo>
                <a:lnTo>
                  <a:pt x="26" y="2"/>
                </a:lnTo>
                <a:lnTo>
                  <a:pt x="51" y="5"/>
                </a:lnTo>
                <a:lnTo>
                  <a:pt x="75" y="11"/>
                </a:lnTo>
                <a:lnTo>
                  <a:pt x="99" y="19"/>
                </a:lnTo>
                <a:lnTo>
                  <a:pt x="122" y="29"/>
                </a:lnTo>
                <a:lnTo>
                  <a:pt x="144" y="41"/>
                </a:lnTo>
                <a:lnTo>
                  <a:pt x="166" y="55"/>
                </a:lnTo>
                <a:lnTo>
                  <a:pt x="185" y="72"/>
                </a:lnTo>
                <a:lnTo>
                  <a:pt x="202" y="90"/>
                </a:lnTo>
                <a:lnTo>
                  <a:pt x="218" y="109"/>
                </a:lnTo>
                <a:lnTo>
                  <a:pt x="233" y="130"/>
                </a:lnTo>
                <a:lnTo>
                  <a:pt x="245" y="152"/>
                </a:lnTo>
                <a:lnTo>
                  <a:pt x="255" y="175"/>
                </a:lnTo>
                <a:lnTo>
                  <a:pt x="263" y="199"/>
                </a:lnTo>
                <a:lnTo>
                  <a:pt x="269" y="223"/>
                </a:lnTo>
                <a:lnTo>
                  <a:pt x="272" y="248"/>
                </a:lnTo>
                <a:lnTo>
                  <a:pt x="273" y="273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1" name="Google Shape;1061;p53"/>
          <p:cNvCxnSpPr/>
          <p:nvPr/>
        </p:nvCxnSpPr>
        <p:spPr>
          <a:xfrm rot="10800000">
            <a:off x="2519362" y="1259682"/>
            <a:ext cx="244079" cy="214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2" name="Google Shape;1062;p53"/>
          <p:cNvSpPr/>
          <p:nvPr/>
        </p:nvSpPr>
        <p:spPr>
          <a:xfrm>
            <a:off x="2444354" y="1178719"/>
            <a:ext cx="75009" cy="80963"/>
          </a:xfrm>
          <a:custGeom>
            <a:avLst/>
            <a:gdLst/>
            <a:ahLst/>
            <a:cxnLst/>
            <a:rect l="l" t="t" r="r" b="b"/>
            <a:pathLst>
              <a:path w="250" h="273" extrusionOk="0">
                <a:moveTo>
                  <a:pt x="0" y="0"/>
                </a:moveTo>
                <a:lnTo>
                  <a:pt x="1" y="25"/>
                </a:lnTo>
                <a:lnTo>
                  <a:pt x="5" y="51"/>
                </a:lnTo>
                <a:lnTo>
                  <a:pt x="10" y="76"/>
                </a:lnTo>
                <a:lnTo>
                  <a:pt x="18" y="100"/>
                </a:lnTo>
                <a:lnTo>
                  <a:pt x="29" y="123"/>
                </a:lnTo>
                <a:lnTo>
                  <a:pt x="41" y="145"/>
                </a:lnTo>
                <a:lnTo>
                  <a:pt x="56" y="165"/>
                </a:lnTo>
                <a:lnTo>
                  <a:pt x="72" y="185"/>
                </a:lnTo>
                <a:lnTo>
                  <a:pt x="91" y="203"/>
                </a:lnTo>
                <a:lnTo>
                  <a:pt x="110" y="219"/>
                </a:lnTo>
                <a:lnTo>
                  <a:pt x="131" y="234"/>
                </a:lnTo>
                <a:lnTo>
                  <a:pt x="153" y="246"/>
                </a:lnTo>
                <a:lnTo>
                  <a:pt x="177" y="256"/>
                </a:lnTo>
                <a:lnTo>
                  <a:pt x="201" y="264"/>
                </a:lnTo>
                <a:lnTo>
                  <a:pt x="225" y="270"/>
                </a:lnTo>
                <a:lnTo>
                  <a:pt x="250" y="273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3" name="Google Shape;1063;p53"/>
          <p:cNvCxnSpPr/>
          <p:nvPr/>
        </p:nvCxnSpPr>
        <p:spPr>
          <a:xfrm>
            <a:off x="2444354" y="1172766"/>
            <a:ext cx="1190" cy="595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Google Shape;1064;p53"/>
          <p:cNvCxnSpPr/>
          <p:nvPr/>
        </p:nvCxnSpPr>
        <p:spPr>
          <a:xfrm flipH="1">
            <a:off x="2444354" y="1172767"/>
            <a:ext cx="869156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Google Shape;1065;p53"/>
          <p:cNvCxnSpPr/>
          <p:nvPr/>
        </p:nvCxnSpPr>
        <p:spPr>
          <a:xfrm>
            <a:off x="3313510" y="1172766"/>
            <a:ext cx="1190" cy="595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6" name="Google Shape;1066;p53"/>
          <p:cNvSpPr/>
          <p:nvPr/>
        </p:nvSpPr>
        <p:spPr>
          <a:xfrm>
            <a:off x="3239691" y="1178719"/>
            <a:ext cx="73819" cy="80963"/>
          </a:xfrm>
          <a:custGeom>
            <a:avLst/>
            <a:gdLst/>
            <a:ahLst/>
            <a:cxnLst/>
            <a:rect l="l" t="t" r="r" b="b"/>
            <a:pathLst>
              <a:path w="250" h="273" extrusionOk="0">
                <a:moveTo>
                  <a:pt x="250" y="0"/>
                </a:moveTo>
                <a:lnTo>
                  <a:pt x="249" y="25"/>
                </a:lnTo>
                <a:lnTo>
                  <a:pt x="245" y="51"/>
                </a:lnTo>
                <a:lnTo>
                  <a:pt x="240" y="76"/>
                </a:lnTo>
                <a:lnTo>
                  <a:pt x="230" y="100"/>
                </a:lnTo>
                <a:lnTo>
                  <a:pt x="221" y="123"/>
                </a:lnTo>
                <a:lnTo>
                  <a:pt x="209" y="145"/>
                </a:lnTo>
                <a:lnTo>
                  <a:pt x="194" y="165"/>
                </a:lnTo>
                <a:lnTo>
                  <a:pt x="178" y="185"/>
                </a:lnTo>
                <a:lnTo>
                  <a:pt x="159" y="203"/>
                </a:lnTo>
                <a:lnTo>
                  <a:pt x="140" y="219"/>
                </a:lnTo>
                <a:lnTo>
                  <a:pt x="119" y="234"/>
                </a:lnTo>
                <a:lnTo>
                  <a:pt x="97" y="246"/>
                </a:lnTo>
                <a:lnTo>
                  <a:pt x="73" y="256"/>
                </a:lnTo>
                <a:lnTo>
                  <a:pt x="49" y="264"/>
                </a:lnTo>
                <a:lnTo>
                  <a:pt x="25" y="270"/>
                </a:lnTo>
                <a:lnTo>
                  <a:pt x="0" y="273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7" name="Google Shape;1067;p53"/>
          <p:cNvCxnSpPr/>
          <p:nvPr/>
        </p:nvCxnSpPr>
        <p:spPr>
          <a:xfrm rot="10800000" flipH="1">
            <a:off x="2994423" y="1259682"/>
            <a:ext cx="245269" cy="214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8" name="Google Shape;1068;p53"/>
          <p:cNvSpPr/>
          <p:nvPr/>
        </p:nvSpPr>
        <p:spPr>
          <a:xfrm>
            <a:off x="2913460" y="1281112"/>
            <a:ext cx="80963" cy="82154"/>
          </a:xfrm>
          <a:custGeom>
            <a:avLst/>
            <a:gdLst/>
            <a:ahLst/>
            <a:cxnLst/>
            <a:rect l="l" t="t" r="r" b="b"/>
            <a:pathLst>
              <a:path w="274" h="273" extrusionOk="0">
                <a:moveTo>
                  <a:pt x="0" y="273"/>
                </a:moveTo>
                <a:lnTo>
                  <a:pt x="1" y="248"/>
                </a:lnTo>
                <a:lnTo>
                  <a:pt x="4" y="223"/>
                </a:lnTo>
                <a:lnTo>
                  <a:pt x="10" y="199"/>
                </a:lnTo>
                <a:lnTo>
                  <a:pt x="18" y="175"/>
                </a:lnTo>
                <a:lnTo>
                  <a:pt x="28" y="152"/>
                </a:lnTo>
                <a:lnTo>
                  <a:pt x="41" y="130"/>
                </a:lnTo>
                <a:lnTo>
                  <a:pt x="56" y="109"/>
                </a:lnTo>
                <a:lnTo>
                  <a:pt x="72" y="90"/>
                </a:lnTo>
                <a:lnTo>
                  <a:pt x="89" y="72"/>
                </a:lnTo>
                <a:lnTo>
                  <a:pt x="108" y="55"/>
                </a:lnTo>
                <a:lnTo>
                  <a:pt x="129" y="41"/>
                </a:lnTo>
                <a:lnTo>
                  <a:pt x="152" y="29"/>
                </a:lnTo>
                <a:lnTo>
                  <a:pt x="175" y="19"/>
                </a:lnTo>
                <a:lnTo>
                  <a:pt x="199" y="11"/>
                </a:lnTo>
                <a:lnTo>
                  <a:pt x="223" y="5"/>
                </a:lnTo>
                <a:lnTo>
                  <a:pt x="248" y="2"/>
                </a:lnTo>
                <a:lnTo>
                  <a:pt x="274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9" name="Google Shape;1069;p53"/>
          <p:cNvCxnSpPr/>
          <p:nvPr/>
        </p:nvCxnSpPr>
        <p:spPr>
          <a:xfrm>
            <a:off x="3059906" y="2508647"/>
            <a:ext cx="82154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0" name="Google Shape;1070;p53"/>
          <p:cNvCxnSpPr/>
          <p:nvPr/>
        </p:nvCxnSpPr>
        <p:spPr>
          <a:xfrm>
            <a:off x="2938462" y="2508647"/>
            <a:ext cx="82154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1" name="Google Shape;1071;p53"/>
          <p:cNvCxnSpPr/>
          <p:nvPr/>
        </p:nvCxnSpPr>
        <p:spPr>
          <a:xfrm>
            <a:off x="2817019" y="2508647"/>
            <a:ext cx="80963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2" name="Google Shape;1072;p53"/>
          <p:cNvCxnSpPr/>
          <p:nvPr/>
        </p:nvCxnSpPr>
        <p:spPr>
          <a:xfrm>
            <a:off x="2694385" y="2508647"/>
            <a:ext cx="82153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3" name="Google Shape;1073;p53"/>
          <p:cNvCxnSpPr/>
          <p:nvPr/>
        </p:nvCxnSpPr>
        <p:spPr>
          <a:xfrm>
            <a:off x="2580085" y="2515791"/>
            <a:ext cx="73819" cy="7381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Google Shape;1074;p53"/>
          <p:cNvCxnSpPr/>
          <p:nvPr/>
        </p:nvCxnSpPr>
        <p:spPr>
          <a:xfrm flipH="1">
            <a:off x="2580085" y="2589610"/>
            <a:ext cx="298847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Google Shape;1075;p53"/>
          <p:cNvCxnSpPr/>
          <p:nvPr/>
        </p:nvCxnSpPr>
        <p:spPr>
          <a:xfrm rot="10800000" flipH="1">
            <a:off x="2580085" y="2508647"/>
            <a:ext cx="1190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53"/>
          <p:cNvCxnSpPr/>
          <p:nvPr/>
        </p:nvCxnSpPr>
        <p:spPr>
          <a:xfrm rot="10800000" flipH="1">
            <a:off x="3177779" y="2508647"/>
            <a:ext cx="1190" cy="8096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53"/>
          <p:cNvCxnSpPr/>
          <p:nvPr/>
        </p:nvCxnSpPr>
        <p:spPr>
          <a:xfrm>
            <a:off x="2878932" y="2589610"/>
            <a:ext cx="298847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8" name="Google Shape;1078;p53"/>
          <p:cNvSpPr/>
          <p:nvPr/>
        </p:nvSpPr>
        <p:spPr>
          <a:xfrm>
            <a:off x="4749228" y="1658542"/>
            <a:ext cx="81592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Rolled Beam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53"/>
          <p:cNvSpPr/>
          <p:nvPr/>
        </p:nvSpPr>
        <p:spPr>
          <a:xfrm>
            <a:off x="5181385" y="2757488"/>
            <a:ext cx="74219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 Plate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0" name="Google Shape;1080;p53"/>
          <p:cNvCxnSpPr/>
          <p:nvPr/>
        </p:nvCxnSpPr>
        <p:spPr>
          <a:xfrm>
            <a:off x="4944666" y="2587229"/>
            <a:ext cx="216694" cy="196453"/>
          </a:xfrm>
          <a:prstGeom prst="straightConnector1">
            <a:avLst/>
          </a:prstGeom>
          <a:noFill/>
          <a:ln w="9525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1" name="Google Shape;1081;p53"/>
          <p:cNvSpPr/>
          <p:nvPr/>
        </p:nvSpPr>
        <p:spPr>
          <a:xfrm>
            <a:off x="4944666" y="2587229"/>
            <a:ext cx="73819" cy="69056"/>
          </a:xfrm>
          <a:custGeom>
            <a:avLst/>
            <a:gdLst/>
            <a:ahLst/>
            <a:cxnLst/>
            <a:rect l="l" t="t" r="r" b="b"/>
            <a:pathLst>
              <a:path w="246" h="230" extrusionOk="0">
                <a:moveTo>
                  <a:pt x="182" y="230"/>
                </a:moveTo>
                <a:lnTo>
                  <a:pt x="0" y="0"/>
                </a:lnTo>
                <a:lnTo>
                  <a:pt x="246" y="158"/>
                </a:lnTo>
                <a:lnTo>
                  <a:pt x="182" y="230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53"/>
          <p:cNvSpPr/>
          <p:nvPr/>
        </p:nvSpPr>
        <p:spPr>
          <a:xfrm>
            <a:off x="4288632" y="1414463"/>
            <a:ext cx="111919" cy="782241"/>
          </a:xfrm>
          <a:custGeom>
            <a:avLst/>
            <a:gdLst/>
            <a:ahLst/>
            <a:cxnLst/>
            <a:rect l="l" t="t" r="r" b="b"/>
            <a:pathLst>
              <a:path w="376" h="2628" extrusionOk="0">
                <a:moveTo>
                  <a:pt x="376" y="2628"/>
                </a:moveTo>
                <a:lnTo>
                  <a:pt x="373" y="2622"/>
                </a:lnTo>
                <a:lnTo>
                  <a:pt x="368" y="2615"/>
                </a:lnTo>
                <a:lnTo>
                  <a:pt x="365" y="2610"/>
                </a:lnTo>
                <a:lnTo>
                  <a:pt x="359" y="2597"/>
                </a:lnTo>
                <a:lnTo>
                  <a:pt x="353" y="2584"/>
                </a:lnTo>
                <a:lnTo>
                  <a:pt x="348" y="2572"/>
                </a:lnTo>
                <a:lnTo>
                  <a:pt x="344" y="2557"/>
                </a:lnTo>
                <a:lnTo>
                  <a:pt x="341" y="2542"/>
                </a:lnTo>
                <a:lnTo>
                  <a:pt x="337" y="2507"/>
                </a:lnTo>
                <a:lnTo>
                  <a:pt x="336" y="2471"/>
                </a:lnTo>
                <a:lnTo>
                  <a:pt x="335" y="2433"/>
                </a:lnTo>
                <a:lnTo>
                  <a:pt x="334" y="2395"/>
                </a:lnTo>
                <a:lnTo>
                  <a:pt x="331" y="2358"/>
                </a:lnTo>
                <a:lnTo>
                  <a:pt x="328" y="2322"/>
                </a:lnTo>
                <a:lnTo>
                  <a:pt x="320" y="2272"/>
                </a:lnTo>
                <a:lnTo>
                  <a:pt x="311" y="2224"/>
                </a:lnTo>
                <a:lnTo>
                  <a:pt x="302" y="2176"/>
                </a:lnTo>
                <a:lnTo>
                  <a:pt x="290" y="2129"/>
                </a:lnTo>
                <a:lnTo>
                  <a:pt x="280" y="2082"/>
                </a:lnTo>
                <a:lnTo>
                  <a:pt x="271" y="2035"/>
                </a:lnTo>
                <a:lnTo>
                  <a:pt x="259" y="1975"/>
                </a:lnTo>
                <a:lnTo>
                  <a:pt x="251" y="1914"/>
                </a:lnTo>
                <a:lnTo>
                  <a:pt x="243" y="1852"/>
                </a:lnTo>
                <a:lnTo>
                  <a:pt x="235" y="1791"/>
                </a:lnTo>
                <a:lnTo>
                  <a:pt x="226" y="1729"/>
                </a:lnTo>
                <a:lnTo>
                  <a:pt x="216" y="1667"/>
                </a:lnTo>
                <a:lnTo>
                  <a:pt x="206" y="1620"/>
                </a:lnTo>
                <a:lnTo>
                  <a:pt x="196" y="1573"/>
                </a:lnTo>
                <a:lnTo>
                  <a:pt x="186" y="1526"/>
                </a:lnTo>
                <a:lnTo>
                  <a:pt x="176" y="1478"/>
                </a:lnTo>
                <a:lnTo>
                  <a:pt x="165" y="1431"/>
                </a:lnTo>
                <a:lnTo>
                  <a:pt x="156" y="1383"/>
                </a:lnTo>
                <a:lnTo>
                  <a:pt x="148" y="1334"/>
                </a:lnTo>
                <a:lnTo>
                  <a:pt x="142" y="1285"/>
                </a:lnTo>
                <a:lnTo>
                  <a:pt x="139" y="1235"/>
                </a:lnTo>
                <a:lnTo>
                  <a:pt x="135" y="1170"/>
                </a:lnTo>
                <a:lnTo>
                  <a:pt x="134" y="1103"/>
                </a:lnTo>
                <a:lnTo>
                  <a:pt x="134" y="1037"/>
                </a:lnTo>
                <a:lnTo>
                  <a:pt x="134" y="971"/>
                </a:lnTo>
                <a:lnTo>
                  <a:pt x="132" y="906"/>
                </a:lnTo>
                <a:lnTo>
                  <a:pt x="129" y="842"/>
                </a:lnTo>
                <a:lnTo>
                  <a:pt x="125" y="803"/>
                </a:lnTo>
                <a:lnTo>
                  <a:pt x="119" y="765"/>
                </a:lnTo>
                <a:lnTo>
                  <a:pt x="114" y="728"/>
                </a:lnTo>
                <a:lnTo>
                  <a:pt x="104" y="693"/>
                </a:lnTo>
                <a:lnTo>
                  <a:pt x="95" y="657"/>
                </a:lnTo>
                <a:lnTo>
                  <a:pt x="86" y="620"/>
                </a:lnTo>
                <a:lnTo>
                  <a:pt x="79" y="583"/>
                </a:lnTo>
                <a:lnTo>
                  <a:pt x="76" y="542"/>
                </a:lnTo>
                <a:lnTo>
                  <a:pt x="75" y="515"/>
                </a:lnTo>
                <a:lnTo>
                  <a:pt x="76" y="486"/>
                </a:lnTo>
                <a:lnTo>
                  <a:pt x="77" y="458"/>
                </a:lnTo>
                <a:lnTo>
                  <a:pt x="78" y="429"/>
                </a:lnTo>
                <a:lnTo>
                  <a:pt x="79" y="400"/>
                </a:lnTo>
                <a:lnTo>
                  <a:pt x="79" y="374"/>
                </a:lnTo>
                <a:lnTo>
                  <a:pt x="77" y="349"/>
                </a:lnTo>
                <a:lnTo>
                  <a:pt x="73" y="323"/>
                </a:lnTo>
                <a:lnTo>
                  <a:pt x="67" y="300"/>
                </a:lnTo>
                <a:lnTo>
                  <a:pt x="59" y="279"/>
                </a:lnTo>
                <a:lnTo>
                  <a:pt x="51" y="258"/>
                </a:lnTo>
                <a:lnTo>
                  <a:pt x="42" y="236"/>
                </a:lnTo>
                <a:lnTo>
                  <a:pt x="37" y="214"/>
                </a:lnTo>
                <a:lnTo>
                  <a:pt x="31" y="190"/>
                </a:lnTo>
                <a:lnTo>
                  <a:pt x="29" y="166"/>
                </a:lnTo>
                <a:lnTo>
                  <a:pt x="28" y="141"/>
                </a:lnTo>
                <a:lnTo>
                  <a:pt x="26" y="116"/>
                </a:lnTo>
                <a:lnTo>
                  <a:pt x="24" y="89"/>
                </a:lnTo>
                <a:lnTo>
                  <a:pt x="22" y="64"/>
                </a:lnTo>
                <a:lnTo>
                  <a:pt x="20" y="53"/>
                </a:lnTo>
                <a:lnTo>
                  <a:pt x="17" y="42"/>
                </a:lnTo>
                <a:lnTo>
                  <a:pt x="14" y="31"/>
                </a:lnTo>
                <a:lnTo>
                  <a:pt x="10" y="21"/>
                </a:lnTo>
                <a:lnTo>
                  <a:pt x="6" y="10"/>
                </a:lnTo>
                <a:lnTo>
                  <a:pt x="0" y="0"/>
                </a:lnTo>
              </a:path>
            </a:pathLst>
          </a:cu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3" name="Google Shape;1083;p53"/>
          <p:cNvCxnSpPr/>
          <p:nvPr/>
        </p:nvCxnSpPr>
        <p:spPr>
          <a:xfrm>
            <a:off x="3452813" y="3084910"/>
            <a:ext cx="217289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4" name="Google Shape;1084;p53"/>
          <p:cNvCxnSpPr/>
          <p:nvPr/>
        </p:nvCxnSpPr>
        <p:spPr>
          <a:xfrm flipH="1">
            <a:off x="3452813" y="3954067"/>
            <a:ext cx="2172891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5" name="Google Shape;1085;p53"/>
          <p:cNvCxnSpPr/>
          <p:nvPr/>
        </p:nvCxnSpPr>
        <p:spPr>
          <a:xfrm rot="10800000" flipH="1">
            <a:off x="3452813" y="3774282"/>
            <a:ext cx="1191" cy="17978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6" name="Google Shape;1086;p53"/>
          <p:cNvCxnSpPr/>
          <p:nvPr/>
        </p:nvCxnSpPr>
        <p:spPr>
          <a:xfrm rot="10800000">
            <a:off x="3358754" y="3712369"/>
            <a:ext cx="94059" cy="6191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7" name="Google Shape;1087;p53"/>
          <p:cNvCxnSpPr/>
          <p:nvPr/>
        </p:nvCxnSpPr>
        <p:spPr>
          <a:xfrm>
            <a:off x="3358754" y="3712369"/>
            <a:ext cx="94059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8" name="Google Shape;1088;p53"/>
          <p:cNvCxnSpPr/>
          <p:nvPr/>
        </p:nvCxnSpPr>
        <p:spPr>
          <a:xfrm rot="10800000">
            <a:off x="3358754" y="3650456"/>
            <a:ext cx="94059" cy="6191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9" name="Google Shape;1089;p53"/>
          <p:cNvCxnSpPr/>
          <p:nvPr/>
        </p:nvCxnSpPr>
        <p:spPr>
          <a:xfrm rot="10800000" flipH="1">
            <a:off x="3358754" y="3595688"/>
            <a:ext cx="94059" cy="5476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0" name="Google Shape;1090;p53"/>
          <p:cNvCxnSpPr/>
          <p:nvPr/>
        </p:nvCxnSpPr>
        <p:spPr>
          <a:xfrm rot="10800000" flipH="1">
            <a:off x="3452813" y="3084910"/>
            <a:ext cx="1191" cy="51077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1" name="Google Shape;1091;p53"/>
          <p:cNvSpPr/>
          <p:nvPr/>
        </p:nvSpPr>
        <p:spPr>
          <a:xfrm>
            <a:off x="4719476" y="4121944"/>
            <a:ext cx="320601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Weld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Google Shape;1092;p53"/>
          <p:cNvCxnSpPr/>
          <p:nvPr/>
        </p:nvCxnSpPr>
        <p:spPr>
          <a:xfrm flipH="1">
            <a:off x="4927997" y="3873104"/>
            <a:ext cx="128588" cy="220265"/>
          </a:xfrm>
          <a:prstGeom prst="straightConnector1">
            <a:avLst/>
          </a:prstGeom>
          <a:noFill/>
          <a:ln w="9525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3" name="Google Shape;1093;p53"/>
          <p:cNvSpPr/>
          <p:nvPr/>
        </p:nvSpPr>
        <p:spPr>
          <a:xfrm>
            <a:off x="5000625" y="3873103"/>
            <a:ext cx="55960" cy="80963"/>
          </a:xfrm>
          <a:custGeom>
            <a:avLst/>
            <a:gdLst/>
            <a:ahLst/>
            <a:cxnLst/>
            <a:rect l="l" t="t" r="r" b="b"/>
            <a:pathLst>
              <a:path w="189" h="274" extrusionOk="0">
                <a:moveTo>
                  <a:pt x="0" y="225"/>
                </a:moveTo>
                <a:lnTo>
                  <a:pt x="189" y="0"/>
                </a:lnTo>
                <a:lnTo>
                  <a:pt x="84" y="274"/>
                </a:lnTo>
                <a:lnTo>
                  <a:pt x="0" y="225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53"/>
          <p:cNvSpPr/>
          <p:nvPr/>
        </p:nvSpPr>
        <p:spPr>
          <a:xfrm>
            <a:off x="4521994" y="2505075"/>
            <a:ext cx="1103710" cy="82154"/>
          </a:xfrm>
          <a:prstGeom prst="rect">
            <a:avLst/>
          </a:pr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Google Shape;1095;p53"/>
          <p:cNvCxnSpPr/>
          <p:nvPr/>
        </p:nvCxnSpPr>
        <p:spPr>
          <a:xfrm flipH="1">
            <a:off x="4521994" y="2587229"/>
            <a:ext cx="110371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53"/>
          <p:cNvCxnSpPr/>
          <p:nvPr/>
        </p:nvCxnSpPr>
        <p:spPr>
          <a:xfrm rot="10800000" flipH="1">
            <a:off x="4521994" y="2505075"/>
            <a:ext cx="1191" cy="821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53"/>
          <p:cNvCxnSpPr/>
          <p:nvPr/>
        </p:nvCxnSpPr>
        <p:spPr>
          <a:xfrm>
            <a:off x="3452813" y="2505075"/>
            <a:ext cx="2172891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8" name="Google Shape;1098;p53"/>
          <p:cNvCxnSpPr/>
          <p:nvPr/>
        </p:nvCxnSpPr>
        <p:spPr>
          <a:xfrm>
            <a:off x="5625704" y="2505075"/>
            <a:ext cx="1190" cy="821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9" name="Google Shape;1099;p53"/>
          <p:cNvSpPr/>
          <p:nvPr/>
        </p:nvSpPr>
        <p:spPr>
          <a:xfrm>
            <a:off x="4521994" y="3220641"/>
            <a:ext cx="1165622" cy="265509"/>
          </a:xfrm>
          <a:custGeom>
            <a:avLst/>
            <a:gdLst/>
            <a:ahLst/>
            <a:cxnLst/>
            <a:rect l="l" t="t" r="r" b="b"/>
            <a:pathLst>
              <a:path w="3919" h="890" extrusionOk="0">
                <a:moveTo>
                  <a:pt x="0" y="890"/>
                </a:moveTo>
                <a:lnTo>
                  <a:pt x="3914" y="890"/>
                </a:lnTo>
                <a:lnTo>
                  <a:pt x="3503" y="532"/>
                </a:lnTo>
                <a:lnTo>
                  <a:pt x="3919" y="532"/>
                </a:lnTo>
                <a:lnTo>
                  <a:pt x="3709" y="350"/>
                </a:lnTo>
                <a:lnTo>
                  <a:pt x="3709" y="245"/>
                </a:lnTo>
                <a:lnTo>
                  <a:pt x="3709" y="0"/>
                </a:lnTo>
                <a:lnTo>
                  <a:pt x="1254" y="0"/>
                </a:lnTo>
                <a:lnTo>
                  <a:pt x="0" y="479"/>
                </a:lnTo>
                <a:lnTo>
                  <a:pt x="0" y="89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0" name="Google Shape;1100;p53"/>
          <p:cNvCxnSpPr/>
          <p:nvPr/>
        </p:nvCxnSpPr>
        <p:spPr>
          <a:xfrm flipH="1">
            <a:off x="5563791" y="3378994"/>
            <a:ext cx="123825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1" name="Google Shape;1101;p53"/>
          <p:cNvCxnSpPr/>
          <p:nvPr/>
        </p:nvCxnSpPr>
        <p:spPr>
          <a:xfrm>
            <a:off x="5625703" y="3325416"/>
            <a:ext cx="61913" cy="53578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53"/>
          <p:cNvCxnSpPr/>
          <p:nvPr/>
        </p:nvCxnSpPr>
        <p:spPr>
          <a:xfrm>
            <a:off x="5625704" y="3294460"/>
            <a:ext cx="1190" cy="3095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3" name="Google Shape;1103;p53"/>
          <p:cNvSpPr/>
          <p:nvPr/>
        </p:nvSpPr>
        <p:spPr>
          <a:xfrm>
            <a:off x="4521994" y="3486150"/>
            <a:ext cx="1165622" cy="67866"/>
          </a:xfrm>
          <a:custGeom>
            <a:avLst/>
            <a:gdLst/>
            <a:ahLst/>
            <a:cxnLst/>
            <a:rect l="l" t="t" r="r" b="b"/>
            <a:pathLst>
              <a:path w="3919" h="228" extrusionOk="0">
                <a:moveTo>
                  <a:pt x="0" y="0"/>
                </a:moveTo>
                <a:lnTo>
                  <a:pt x="3914" y="0"/>
                </a:lnTo>
                <a:lnTo>
                  <a:pt x="3919" y="3"/>
                </a:lnTo>
                <a:lnTo>
                  <a:pt x="3503" y="188"/>
                </a:lnTo>
                <a:lnTo>
                  <a:pt x="3520" y="228"/>
                </a:lnTo>
                <a:lnTo>
                  <a:pt x="0" y="228"/>
                </a:lnTo>
                <a:lnTo>
                  <a:pt x="0" y="114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4" name="Google Shape;1104;p53"/>
          <p:cNvCxnSpPr/>
          <p:nvPr/>
        </p:nvCxnSpPr>
        <p:spPr>
          <a:xfrm>
            <a:off x="5563791" y="3378994"/>
            <a:ext cx="123825" cy="108347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5" name="Google Shape;1105;p53"/>
          <p:cNvCxnSpPr/>
          <p:nvPr/>
        </p:nvCxnSpPr>
        <p:spPr>
          <a:xfrm flipH="1">
            <a:off x="5563791" y="3487341"/>
            <a:ext cx="123825" cy="5476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6" name="Google Shape;1106;p53"/>
          <p:cNvSpPr/>
          <p:nvPr/>
        </p:nvSpPr>
        <p:spPr>
          <a:xfrm>
            <a:off x="4521994" y="3554016"/>
            <a:ext cx="1103710" cy="264319"/>
          </a:xfrm>
          <a:custGeom>
            <a:avLst/>
            <a:gdLst/>
            <a:ahLst/>
            <a:cxnLst/>
            <a:rect l="l" t="t" r="r" b="b"/>
            <a:pathLst>
              <a:path w="3709" h="888" extrusionOk="0">
                <a:moveTo>
                  <a:pt x="0" y="0"/>
                </a:moveTo>
                <a:lnTo>
                  <a:pt x="3520" y="0"/>
                </a:lnTo>
                <a:lnTo>
                  <a:pt x="3709" y="427"/>
                </a:lnTo>
                <a:lnTo>
                  <a:pt x="3709" y="887"/>
                </a:lnTo>
                <a:lnTo>
                  <a:pt x="1254" y="888"/>
                </a:lnTo>
                <a:lnTo>
                  <a:pt x="0" y="411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7" name="Google Shape;1107;p53"/>
          <p:cNvCxnSpPr/>
          <p:nvPr/>
        </p:nvCxnSpPr>
        <p:spPr>
          <a:xfrm>
            <a:off x="5563791" y="3542110"/>
            <a:ext cx="61913" cy="138113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8" name="Google Shape;1108;p53"/>
          <p:cNvSpPr/>
          <p:nvPr/>
        </p:nvSpPr>
        <p:spPr>
          <a:xfrm>
            <a:off x="4467225" y="3167062"/>
            <a:ext cx="1158479" cy="319088"/>
          </a:xfrm>
          <a:custGeom>
            <a:avLst/>
            <a:gdLst/>
            <a:ahLst/>
            <a:cxnLst/>
            <a:rect l="l" t="t" r="r" b="b"/>
            <a:pathLst>
              <a:path w="3891" h="1073" extrusionOk="0">
                <a:moveTo>
                  <a:pt x="1436" y="183"/>
                </a:moveTo>
                <a:lnTo>
                  <a:pt x="3891" y="183"/>
                </a:lnTo>
                <a:lnTo>
                  <a:pt x="3891" y="0"/>
                </a:lnTo>
                <a:lnTo>
                  <a:pt x="1436" y="0"/>
                </a:lnTo>
                <a:lnTo>
                  <a:pt x="0" y="550"/>
                </a:lnTo>
                <a:lnTo>
                  <a:pt x="0" y="1073"/>
                </a:lnTo>
                <a:lnTo>
                  <a:pt x="182" y="1073"/>
                </a:lnTo>
                <a:lnTo>
                  <a:pt x="182" y="662"/>
                </a:lnTo>
                <a:lnTo>
                  <a:pt x="1436" y="18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9" name="Google Shape;1109;p53"/>
          <p:cNvCxnSpPr/>
          <p:nvPr/>
        </p:nvCxnSpPr>
        <p:spPr>
          <a:xfrm>
            <a:off x="4894660" y="3220642"/>
            <a:ext cx="731044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0" name="Google Shape;1110;p53"/>
          <p:cNvCxnSpPr/>
          <p:nvPr/>
        </p:nvCxnSpPr>
        <p:spPr>
          <a:xfrm>
            <a:off x="5625704" y="3084910"/>
            <a:ext cx="1190" cy="20955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1" name="Google Shape;1111;p53"/>
          <p:cNvCxnSpPr/>
          <p:nvPr/>
        </p:nvCxnSpPr>
        <p:spPr>
          <a:xfrm>
            <a:off x="4894660" y="3167063"/>
            <a:ext cx="731044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2" name="Google Shape;1112;p53"/>
          <p:cNvCxnSpPr/>
          <p:nvPr/>
        </p:nvCxnSpPr>
        <p:spPr>
          <a:xfrm flipH="1">
            <a:off x="4467225" y="3167063"/>
            <a:ext cx="427435" cy="1631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3" name="Google Shape;1113;p53"/>
          <p:cNvCxnSpPr/>
          <p:nvPr/>
        </p:nvCxnSpPr>
        <p:spPr>
          <a:xfrm rot="10800000" flipH="1">
            <a:off x="4521994" y="3220641"/>
            <a:ext cx="372666" cy="14287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4" name="Google Shape;1114;p53"/>
          <p:cNvSpPr/>
          <p:nvPr/>
        </p:nvSpPr>
        <p:spPr>
          <a:xfrm>
            <a:off x="4467225" y="3554016"/>
            <a:ext cx="1158479" cy="319088"/>
          </a:xfrm>
          <a:custGeom>
            <a:avLst/>
            <a:gdLst/>
            <a:ahLst/>
            <a:cxnLst/>
            <a:rect l="l" t="t" r="r" b="b"/>
            <a:pathLst>
              <a:path w="3891" h="1073" extrusionOk="0">
                <a:moveTo>
                  <a:pt x="1436" y="1073"/>
                </a:moveTo>
                <a:lnTo>
                  <a:pt x="3891" y="1073"/>
                </a:lnTo>
                <a:lnTo>
                  <a:pt x="3891" y="887"/>
                </a:lnTo>
                <a:lnTo>
                  <a:pt x="1436" y="888"/>
                </a:lnTo>
                <a:lnTo>
                  <a:pt x="182" y="411"/>
                </a:lnTo>
                <a:lnTo>
                  <a:pt x="182" y="0"/>
                </a:lnTo>
                <a:lnTo>
                  <a:pt x="0" y="0"/>
                </a:lnTo>
                <a:lnTo>
                  <a:pt x="0" y="524"/>
                </a:lnTo>
                <a:lnTo>
                  <a:pt x="1436" y="107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5" name="Google Shape;1115;p53"/>
          <p:cNvCxnSpPr/>
          <p:nvPr/>
        </p:nvCxnSpPr>
        <p:spPr>
          <a:xfrm>
            <a:off x="4894660" y="3873104"/>
            <a:ext cx="731044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53"/>
          <p:cNvCxnSpPr/>
          <p:nvPr/>
        </p:nvCxnSpPr>
        <p:spPr>
          <a:xfrm>
            <a:off x="5625704" y="3680223"/>
            <a:ext cx="1190" cy="27384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7" name="Google Shape;1117;p53"/>
          <p:cNvCxnSpPr/>
          <p:nvPr/>
        </p:nvCxnSpPr>
        <p:spPr>
          <a:xfrm rot="10800000" flipH="1">
            <a:off x="4894660" y="3817144"/>
            <a:ext cx="731044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8" name="Google Shape;1118;p53"/>
          <p:cNvCxnSpPr/>
          <p:nvPr/>
        </p:nvCxnSpPr>
        <p:spPr>
          <a:xfrm>
            <a:off x="4521994" y="3675460"/>
            <a:ext cx="372666" cy="14287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53"/>
          <p:cNvCxnSpPr/>
          <p:nvPr/>
        </p:nvCxnSpPr>
        <p:spPr>
          <a:xfrm rot="10800000">
            <a:off x="4467225" y="3709988"/>
            <a:ext cx="427435" cy="1631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0" name="Google Shape;1120;p53"/>
          <p:cNvSpPr/>
          <p:nvPr/>
        </p:nvSpPr>
        <p:spPr>
          <a:xfrm>
            <a:off x="4467225" y="3486150"/>
            <a:ext cx="54769" cy="67866"/>
          </a:xfrm>
          <a:custGeom>
            <a:avLst/>
            <a:gdLst/>
            <a:ahLst/>
            <a:cxnLst/>
            <a:rect l="l" t="t" r="r" b="b"/>
            <a:pathLst>
              <a:path w="182" h="228" extrusionOk="0">
                <a:moveTo>
                  <a:pt x="182" y="114"/>
                </a:moveTo>
                <a:lnTo>
                  <a:pt x="182" y="228"/>
                </a:lnTo>
                <a:lnTo>
                  <a:pt x="0" y="228"/>
                </a:lnTo>
                <a:lnTo>
                  <a:pt x="0" y="0"/>
                </a:lnTo>
                <a:lnTo>
                  <a:pt x="182" y="0"/>
                </a:lnTo>
                <a:lnTo>
                  <a:pt x="182" y="11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21" name="Google Shape;1121;p53"/>
          <p:cNvCxnSpPr/>
          <p:nvPr/>
        </p:nvCxnSpPr>
        <p:spPr>
          <a:xfrm>
            <a:off x="4521994" y="3519488"/>
            <a:ext cx="1191" cy="155972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2" name="Google Shape;1122;p53"/>
          <p:cNvCxnSpPr/>
          <p:nvPr/>
        </p:nvCxnSpPr>
        <p:spPr>
          <a:xfrm>
            <a:off x="3452813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3" name="Google Shape;1123;p53"/>
          <p:cNvCxnSpPr/>
          <p:nvPr/>
        </p:nvCxnSpPr>
        <p:spPr>
          <a:xfrm>
            <a:off x="3595688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4" name="Google Shape;1124;p53"/>
          <p:cNvCxnSpPr/>
          <p:nvPr/>
        </p:nvCxnSpPr>
        <p:spPr>
          <a:xfrm>
            <a:off x="3738563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5" name="Google Shape;1125;p53"/>
          <p:cNvCxnSpPr/>
          <p:nvPr/>
        </p:nvCxnSpPr>
        <p:spPr>
          <a:xfrm>
            <a:off x="3880247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6" name="Google Shape;1126;p53"/>
          <p:cNvCxnSpPr/>
          <p:nvPr/>
        </p:nvCxnSpPr>
        <p:spPr>
          <a:xfrm>
            <a:off x="4023122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7" name="Google Shape;1127;p53"/>
          <p:cNvCxnSpPr/>
          <p:nvPr/>
        </p:nvCxnSpPr>
        <p:spPr>
          <a:xfrm>
            <a:off x="4165997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8" name="Google Shape;1128;p53"/>
          <p:cNvCxnSpPr/>
          <p:nvPr/>
        </p:nvCxnSpPr>
        <p:spPr>
          <a:xfrm>
            <a:off x="4308872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29" name="Google Shape;1129;p53"/>
          <p:cNvCxnSpPr/>
          <p:nvPr/>
        </p:nvCxnSpPr>
        <p:spPr>
          <a:xfrm>
            <a:off x="4451747" y="3554017"/>
            <a:ext cx="94059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0" name="Google Shape;1130;p53"/>
          <p:cNvCxnSpPr/>
          <p:nvPr/>
        </p:nvCxnSpPr>
        <p:spPr>
          <a:xfrm>
            <a:off x="4593431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1" name="Google Shape;1131;p53"/>
          <p:cNvCxnSpPr/>
          <p:nvPr/>
        </p:nvCxnSpPr>
        <p:spPr>
          <a:xfrm>
            <a:off x="4736306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2" name="Google Shape;1132;p53"/>
          <p:cNvCxnSpPr/>
          <p:nvPr/>
        </p:nvCxnSpPr>
        <p:spPr>
          <a:xfrm>
            <a:off x="4879182" y="3554017"/>
            <a:ext cx="9406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53"/>
          <p:cNvCxnSpPr/>
          <p:nvPr/>
        </p:nvCxnSpPr>
        <p:spPr>
          <a:xfrm>
            <a:off x="5020866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4" name="Google Shape;1134;p53"/>
          <p:cNvCxnSpPr/>
          <p:nvPr/>
        </p:nvCxnSpPr>
        <p:spPr>
          <a:xfrm>
            <a:off x="5163741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5" name="Google Shape;1135;p53"/>
          <p:cNvCxnSpPr/>
          <p:nvPr/>
        </p:nvCxnSpPr>
        <p:spPr>
          <a:xfrm>
            <a:off x="5306616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53"/>
          <p:cNvCxnSpPr/>
          <p:nvPr/>
        </p:nvCxnSpPr>
        <p:spPr>
          <a:xfrm>
            <a:off x="5449491" y="3554017"/>
            <a:ext cx="95250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53"/>
          <p:cNvCxnSpPr/>
          <p:nvPr/>
        </p:nvCxnSpPr>
        <p:spPr>
          <a:xfrm>
            <a:off x="4467225" y="3330179"/>
            <a:ext cx="1191" cy="379809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53"/>
          <p:cNvCxnSpPr/>
          <p:nvPr/>
        </p:nvCxnSpPr>
        <p:spPr>
          <a:xfrm>
            <a:off x="3452813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53"/>
          <p:cNvCxnSpPr/>
          <p:nvPr/>
        </p:nvCxnSpPr>
        <p:spPr>
          <a:xfrm>
            <a:off x="3595688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53"/>
          <p:cNvCxnSpPr/>
          <p:nvPr/>
        </p:nvCxnSpPr>
        <p:spPr>
          <a:xfrm>
            <a:off x="3738563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53"/>
          <p:cNvCxnSpPr/>
          <p:nvPr/>
        </p:nvCxnSpPr>
        <p:spPr>
          <a:xfrm>
            <a:off x="3880247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2" name="Google Shape;1142;p53"/>
          <p:cNvCxnSpPr/>
          <p:nvPr/>
        </p:nvCxnSpPr>
        <p:spPr>
          <a:xfrm>
            <a:off x="4023122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53"/>
          <p:cNvCxnSpPr/>
          <p:nvPr/>
        </p:nvCxnSpPr>
        <p:spPr>
          <a:xfrm>
            <a:off x="4165997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4" name="Google Shape;1144;p53"/>
          <p:cNvCxnSpPr/>
          <p:nvPr/>
        </p:nvCxnSpPr>
        <p:spPr>
          <a:xfrm>
            <a:off x="4308872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5" name="Google Shape;1145;p53"/>
          <p:cNvCxnSpPr/>
          <p:nvPr/>
        </p:nvCxnSpPr>
        <p:spPr>
          <a:xfrm>
            <a:off x="4451747" y="3486150"/>
            <a:ext cx="94059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6" name="Google Shape;1146;p53"/>
          <p:cNvCxnSpPr/>
          <p:nvPr/>
        </p:nvCxnSpPr>
        <p:spPr>
          <a:xfrm>
            <a:off x="4593431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7" name="Google Shape;1147;p53"/>
          <p:cNvCxnSpPr/>
          <p:nvPr/>
        </p:nvCxnSpPr>
        <p:spPr>
          <a:xfrm>
            <a:off x="4736306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8" name="Google Shape;1148;p53"/>
          <p:cNvCxnSpPr/>
          <p:nvPr/>
        </p:nvCxnSpPr>
        <p:spPr>
          <a:xfrm>
            <a:off x="4879182" y="3486150"/>
            <a:ext cx="9406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53"/>
          <p:cNvCxnSpPr/>
          <p:nvPr/>
        </p:nvCxnSpPr>
        <p:spPr>
          <a:xfrm>
            <a:off x="5020866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0" name="Google Shape;1150;p53"/>
          <p:cNvCxnSpPr/>
          <p:nvPr/>
        </p:nvCxnSpPr>
        <p:spPr>
          <a:xfrm>
            <a:off x="5163741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1" name="Google Shape;1151;p53"/>
          <p:cNvCxnSpPr/>
          <p:nvPr/>
        </p:nvCxnSpPr>
        <p:spPr>
          <a:xfrm>
            <a:off x="5306616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2" name="Google Shape;1152;p53"/>
          <p:cNvCxnSpPr/>
          <p:nvPr/>
        </p:nvCxnSpPr>
        <p:spPr>
          <a:xfrm>
            <a:off x="5449491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3" name="Google Shape;1153;p53"/>
          <p:cNvCxnSpPr/>
          <p:nvPr/>
        </p:nvCxnSpPr>
        <p:spPr>
          <a:xfrm>
            <a:off x="5591175" y="3486150"/>
            <a:ext cx="95250" cy="119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4" name="Google Shape;1154;p53"/>
          <p:cNvCxnSpPr/>
          <p:nvPr/>
        </p:nvCxnSpPr>
        <p:spPr>
          <a:xfrm rot="10800000" flipH="1">
            <a:off x="4521994" y="3363516"/>
            <a:ext cx="1191" cy="155972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5" name="Google Shape;1155;p53"/>
          <p:cNvCxnSpPr/>
          <p:nvPr/>
        </p:nvCxnSpPr>
        <p:spPr>
          <a:xfrm>
            <a:off x="4467225" y="3486150"/>
            <a:ext cx="1191" cy="67866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6" name="Google Shape;1156;p53"/>
          <p:cNvCxnSpPr/>
          <p:nvPr/>
        </p:nvCxnSpPr>
        <p:spPr>
          <a:xfrm rot="10800000" flipH="1">
            <a:off x="4467225" y="3245644"/>
            <a:ext cx="1191" cy="244079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7" name="Google Shape;1157;p53"/>
          <p:cNvCxnSpPr/>
          <p:nvPr/>
        </p:nvCxnSpPr>
        <p:spPr>
          <a:xfrm>
            <a:off x="4467225" y="3554016"/>
            <a:ext cx="1191" cy="244078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8" name="Google Shape;1158;p53"/>
          <p:cNvCxnSpPr/>
          <p:nvPr/>
        </p:nvCxnSpPr>
        <p:spPr>
          <a:xfrm rot="10800000" flipH="1">
            <a:off x="4467225" y="3084910"/>
            <a:ext cx="1191" cy="160734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9" name="Google Shape;1159;p53"/>
          <p:cNvCxnSpPr/>
          <p:nvPr/>
        </p:nvCxnSpPr>
        <p:spPr>
          <a:xfrm>
            <a:off x="4467225" y="3798094"/>
            <a:ext cx="1191" cy="155972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0" name="Google Shape;1160;p53"/>
          <p:cNvSpPr/>
          <p:nvPr/>
        </p:nvSpPr>
        <p:spPr>
          <a:xfrm>
            <a:off x="2852737" y="2481263"/>
            <a:ext cx="53579" cy="27385"/>
          </a:xfrm>
          <a:custGeom>
            <a:avLst/>
            <a:gdLst/>
            <a:ahLst/>
            <a:cxnLst/>
            <a:rect l="l" t="t" r="r" b="b"/>
            <a:pathLst>
              <a:path w="178" h="90" extrusionOk="0">
                <a:moveTo>
                  <a:pt x="0" y="90"/>
                </a:moveTo>
                <a:lnTo>
                  <a:pt x="178" y="90"/>
                </a:lnTo>
                <a:lnTo>
                  <a:pt x="177" y="76"/>
                </a:lnTo>
                <a:lnTo>
                  <a:pt x="174" y="62"/>
                </a:lnTo>
                <a:lnTo>
                  <a:pt x="168" y="50"/>
                </a:lnTo>
                <a:lnTo>
                  <a:pt x="161" y="37"/>
                </a:lnTo>
                <a:lnTo>
                  <a:pt x="152" y="27"/>
                </a:lnTo>
                <a:lnTo>
                  <a:pt x="142" y="18"/>
                </a:lnTo>
                <a:lnTo>
                  <a:pt x="129" y="11"/>
                </a:lnTo>
                <a:lnTo>
                  <a:pt x="117" y="5"/>
                </a:lnTo>
                <a:lnTo>
                  <a:pt x="103" y="2"/>
                </a:lnTo>
                <a:lnTo>
                  <a:pt x="89" y="0"/>
                </a:lnTo>
                <a:lnTo>
                  <a:pt x="75" y="2"/>
                </a:lnTo>
                <a:lnTo>
                  <a:pt x="61" y="5"/>
                </a:lnTo>
                <a:lnTo>
                  <a:pt x="49" y="11"/>
                </a:lnTo>
                <a:lnTo>
                  <a:pt x="36" y="18"/>
                </a:lnTo>
                <a:lnTo>
                  <a:pt x="26" y="27"/>
                </a:lnTo>
                <a:lnTo>
                  <a:pt x="17" y="37"/>
                </a:lnTo>
                <a:lnTo>
                  <a:pt x="10" y="50"/>
                </a:lnTo>
                <a:lnTo>
                  <a:pt x="4" y="62"/>
                </a:lnTo>
                <a:lnTo>
                  <a:pt x="1" y="76"/>
                </a:lnTo>
                <a:lnTo>
                  <a:pt x="0" y="9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1" name="Google Shape;1161;p53"/>
          <p:cNvCxnSpPr/>
          <p:nvPr/>
        </p:nvCxnSpPr>
        <p:spPr>
          <a:xfrm>
            <a:off x="2601516" y="2508648"/>
            <a:ext cx="558403" cy="1190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2" name="Google Shape;1162;p53"/>
          <p:cNvCxnSpPr/>
          <p:nvPr/>
        </p:nvCxnSpPr>
        <p:spPr>
          <a:xfrm rot="10800000" flipH="1">
            <a:off x="4432698" y="2396728"/>
            <a:ext cx="1190" cy="80963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3" name="Google Shape;1163;p53"/>
          <p:cNvSpPr/>
          <p:nvPr/>
        </p:nvSpPr>
        <p:spPr>
          <a:xfrm>
            <a:off x="4395787" y="2178844"/>
            <a:ext cx="34529" cy="217885"/>
          </a:xfrm>
          <a:custGeom>
            <a:avLst/>
            <a:gdLst/>
            <a:ahLst/>
            <a:cxnLst/>
            <a:rect l="l" t="t" r="r" b="b"/>
            <a:pathLst>
              <a:path w="118" h="732" extrusionOk="0">
                <a:moveTo>
                  <a:pt x="115" y="732"/>
                </a:moveTo>
                <a:lnTo>
                  <a:pt x="116" y="707"/>
                </a:lnTo>
                <a:lnTo>
                  <a:pt x="117" y="681"/>
                </a:lnTo>
                <a:lnTo>
                  <a:pt x="118" y="656"/>
                </a:lnTo>
                <a:lnTo>
                  <a:pt x="118" y="633"/>
                </a:lnTo>
                <a:lnTo>
                  <a:pt x="117" y="609"/>
                </a:lnTo>
                <a:lnTo>
                  <a:pt x="115" y="562"/>
                </a:lnTo>
                <a:lnTo>
                  <a:pt x="110" y="516"/>
                </a:lnTo>
                <a:lnTo>
                  <a:pt x="106" y="472"/>
                </a:lnTo>
                <a:lnTo>
                  <a:pt x="100" y="427"/>
                </a:lnTo>
                <a:lnTo>
                  <a:pt x="95" y="382"/>
                </a:lnTo>
                <a:lnTo>
                  <a:pt x="93" y="349"/>
                </a:lnTo>
                <a:lnTo>
                  <a:pt x="91" y="317"/>
                </a:lnTo>
                <a:lnTo>
                  <a:pt x="87" y="285"/>
                </a:lnTo>
                <a:lnTo>
                  <a:pt x="85" y="251"/>
                </a:lnTo>
                <a:lnTo>
                  <a:pt x="82" y="220"/>
                </a:lnTo>
                <a:lnTo>
                  <a:pt x="77" y="189"/>
                </a:lnTo>
                <a:lnTo>
                  <a:pt x="71" y="160"/>
                </a:lnTo>
                <a:lnTo>
                  <a:pt x="66" y="131"/>
                </a:lnTo>
                <a:lnTo>
                  <a:pt x="60" y="112"/>
                </a:lnTo>
                <a:lnTo>
                  <a:pt x="54" y="95"/>
                </a:lnTo>
                <a:lnTo>
                  <a:pt x="47" y="78"/>
                </a:lnTo>
                <a:lnTo>
                  <a:pt x="40" y="62"/>
                </a:lnTo>
                <a:lnTo>
                  <a:pt x="32" y="47"/>
                </a:lnTo>
                <a:lnTo>
                  <a:pt x="23" y="33"/>
                </a:lnTo>
                <a:lnTo>
                  <a:pt x="13" y="20"/>
                </a:lnTo>
                <a:lnTo>
                  <a:pt x="6" y="9"/>
                </a:lnTo>
                <a:lnTo>
                  <a:pt x="0" y="0"/>
                </a:lnTo>
              </a:path>
            </a:pathLst>
          </a:cu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53"/>
          <p:cNvSpPr/>
          <p:nvPr/>
        </p:nvSpPr>
        <p:spPr>
          <a:xfrm>
            <a:off x="2845594" y="1381125"/>
            <a:ext cx="67866" cy="797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5" name="Google Shape;1165;p53"/>
          <p:cNvCxnSpPr/>
          <p:nvPr/>
        </p:nvCxnSpPr>
        <p:spPr>
          <a:xfrm>
            <a:off x="2845594" y="1381125"/>
            <a:ext cx="69056" cy="1191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6" name="Google Shape;1166;p53"/>
          <p:cNvSpPr/>
          <p:nvPr/>
        </p:nvSpPr>
        <p:spPr>
          <a:xfrm>
            <a:off x="2763442" y="2178844"/>
            <a:ext cx="230981" cy="221456"/>
          </a:xfrm>
          <a:custGeom>
            <a:avLst/>
            <a:gdLst/>
            <a:ahLst/>
            <a:cxnLst/>
            <a:rect l="l" t="t" r="r" b="b"/>
            <a:pathLst>
              <a:path w="776" h="741" extrusionOk="0">
                <a:moveTo>
                  <a:pt x="0" y="741"/>
                </a:moveTo>
                <a:lnTo>
                  <a:pt x="26" y="740"/>
                </a:lnTo>
                <a:lnTo>
                  <a:pt x="51" y="737"/>
                </a:lnTo>
                <a:lnTo>
                  <a:pt x="75" y="731"/>
                </a:lnTo>
                <a:lnTo>
                  <a:pt x="99" y="723"/>
                </a:lnTo>
                <a:lnTo>
                  <a:pt x="122" y="712"/>
                </a:lnTo>
                <a:lnTo>
                  <a:pt x="144" y="700"/>
                </a:lnTo>
                <a:lnTo>
                  <a:pt x="166" y="686"/>
                </a:lnTo>
                <a:lnTo>
                  <a:pt x="185" y="670"/>
                </a:lnTo>
                <a:lnTo>
                  <a:pt x="202" y="652"/>
                </a:lnTo>
                <a:lnTo>
                  <a:pt x="218" y="632"/>
                </a:lnTo>
                <a:lnTo>
                  <a:pt x="233" y="611"/>
                </a:lnTo>
                <a:lnTo>
                  <a:pt x="245" y="590"/>
                </a:lnTo>
                <a:lnTo>
                  <a:pt x="255" y="567"/>
                </a:lnTo>
                <a:lnTo>
                  <a:pt x="263" y="543"/>
                </a:lnTo>
                <a:lnTo>
                  <a:pt x="269" y="517"/>
                </a:lnTo>
                <a:lnTo>
                  <a:pt x="272" y="492"/>
                </a:lnTo>
                <a:lnTo>
                  <a:pt x="273" y="467"/>
                </a:lnTo>
                <a:lnTo>
                  <a:pt x="273" y="0"/>
                </a:lnTo>
                <a:lnTo>
                  <a:pt x="502" y="0"/>
                </a:lnTo>
                <a:lnTo>
                  <a:pt x="502" y="467"/>
                </a:lnTo>
                <a:lnTo>
                  <a:pt x="503" y="492"/>
                </a:lnTo>
                <a:lnTo>
                  <a:pt x="506" y="517"/>
                </a:lnTo>
                <a:lnTo>
                  <a:pt x="512" y="543"/>
                </a:lnTo>
                <a:lnTo>
                  <a:pt x="520" y="567"/>
                </a:lnTo>
                <a:lnTo>
                  <a:pt x="530" y="590"/>
                </a:lnTo>
                <a:lnTo>
                  <a:pt x="543" y="611"/>
                </a:lnTo>
                <a:lnTo>
                  <a:pt x="558" y="632"/>
                </a:lnTo>
                <a:lnTo>
                  <a:pt x="574" y="652"/>
                </a:lnTo>
                <a:lnTo>
                  <a:pt x="591" y="670"/>
                </a:lnTo>
                <a:lnTo>
                  <a:pt x="610" y="686"/>
                </a:lnTo>
                <a:lnTo>
                  <a:pt x="631" y="700"/>
                </a:lnTo>
                <a:lnTo>
                  <a:pt x="654" y="712"/>
                </a:lnTo>
                <a:lnTo>
                  <a:pt x="677" y="723"/>
                </a:lnTo>
                <a:lnTo>
                  <a:pt x="701" y="731"/>
                </a:lnTo>
                <a:lnTo>
                  <a:pt x="725" y="737"/>
                </a:lnTo>
                <a:lnTo>
                  <a:pt x="750" y="740"/>
                </a:lnTo>
                <a:lnTo>
                  <a:pt x="776" y="741"/>
                </a:lnTo>
                <a:lnTo>
                  <a:pt x="0" y="74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53"/>
          <p:cNvSpPr/>
          <p:nvPr/>
        </p:nvSpPr>
        <p:spPr>
          <a:xfrm>
            <a:off x="2763441" y="2318148"/>
            <a:ext cx="82153" cy="82153"/>
          </a:xfrm>
          <a:custGeom>
            <a:avLst/>
            <a:gdLst/>
            <a:ahLst/>
            <a:cxnLst/>
            <a:rect l="l" t="t" r="r" b="b"/>
            <a:pathLst>
              <a:path w="273" h="274" extrusionOk="0">
                <a:moveTo>
                  <a:pt x="0" y="274"/>
                </a:moveTo>
                <a:lnTo>
                  <a:pt x="26" y="273"/>
                </a:lnTo>
                <a:lnTo>
                  <a:pt x="51" y="270"/>
                </a:lnTo>
                <a:lnTo>
                  <a:pt x="75" y="264"/>
                </a:lnTo>
                <a:lnTo>
                  <a:pt x="99" y="256"/>
                </a:lnTo>
                <a:lnTo>
                  <a:pt x="122" y="245"/>
                </a:lnTo>
                <a:lnTo>
                  <a:pt x="144" y="233"/>
                </a:lnTo>
                <a:lnTo>
                  <a:pt x="166" y="219"/>
                </a:lnTo>
                <a:lnTo>
                  <a:pt x="185" y="203"/>
                </a:lnTo>
                <a:lnTo>
                  <a:pt x="202" y="185"/>
                </a:lnTo>
                <a:lnTo>
                  <a:pt x="218" y="165"/>
                </a:lnTo>
                <a:lnTo>
                  <a:pt x="233" y="144"/>
                </a:lnTo>
                <a:lnTo>
                  <a:pt x="245" y="123"/>
                </a:lnTo>
                <a:lnTo>
                  <a:pt x="255" y="100"/>
                </a:lnTo>
                <a:lnTo>
                  <a:pt x="263" y="76"/>
                </a:lnTo>
                <a:lnTo>
                  <a:pt x="269" y="50"/>
                </a:lnTo>
                <a:lnTo>
                  <a:pt x="272" y="25"/>
                </a:lnTo>
                <a:lnTo>
                  <a:pt x="273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8" name="Google Shape;1168;p53"/>
          <p:cNvCxnSpPr/>
          <p:nvPr/>
        </p:nvCxnSpPr>
        <p:spPr>
          <a:xfrm>
            <a:off x="2845594" y="1363267"/>
            <a:ext cx="1191" cy="9548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9" name="Google Shape;1169;p53"/>
          <p:cNvCxnSpPr/>
          <p:nvPr/>
        </p:nvCxnSpPr>
        <p:spPr>
          <a:xfrm flipH="1">
            <a:off x="2845594" y="2178844"/>
            <a:ext cx="67866" cy="1191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0" name="Google Shape;1170;p53"/>
          <p:cNvCxnSpPr/>
          <p:nvPr/>
        </p:nvCxnSpPr>
        <p:spPr>
          <a:xfrm>
            <a:off x="2913460" y="1363267"/>
            <a:ext cx="1190" cy="95488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1" name="Google Shape;1171;p53"/>
          <p:cNvSpPr/>
          <p:nvPr/>
        </p:nvSpPr>
        <p:spPr>
          <a:xfrm>
            <a:off x="2913460" y="2318148"/>
            <a:ext cx="80963" cy="82153"/>
          </a:xfrm>
          <a:custGeom>
            <a:avLst/>
            <a:gdLst/>
            <a:ahLst/>
            <a:cxnLst/>
            <a:rect l="l" t="t" r="r" b="b"/>
            <a:pathLst>
              <a:path w="274" h="274" extrusionOk="0">
                <a:moveTo>
                  <a:pt x="0" y="0"/>
                </a:moveTo>
                <a:lnTo>
                  <a:pt x="1" y="25"/>
                </a:lnTo>
                <a:lnTo>
                  <a:pt x="4" y="50"/>
                </a:lnTo>
                <a:lnTo>
                  <a:pt x="10" y="76"/>
                </a:lnTo>
                <a:lnTo>
                  <a:pt x="18" y="100"/>
                </a:lnTo>
                <a:lnTo>
                  <a:pt x="28" y="123"/>
                </a:lnTo>
                <a:lnTo>
                  <a:pt x="41" y="144"/>
                </a:lnTo>
                <a:lnTo>
                  <a:pt x="56" y="165"/>
                </a:lnTo>
                <a:lnTo>
                  <a:pt x="72" y="185"/>
                </a:lnTo>
                <a:lnTo>
                  <a:pt x="89" y="203"/>
                </a:lnTo>
                <a:lnTo>
                  <a:pt x="108" y="219"/>
                </a:lnTo>
                <a:lnTo>
                  <a:pt x="129" y="233"/>
                </a:lnTo>
                <a:lnTo>
                  <a:pt x="152" y="245"/>
                </a:lnTo>
                <a:lnTo>
                  <a:pt x="175" y="256"/>
                </a:lnTo>
                <a:lnTo>
                  <a:pt x="199" y="264"/>
                </a:lnTo>
                <a:lnTo>
                  <a:pt x="223" y="270"/>
                </a:lnTo>
                <a:lnTo>
                  <a:pt x="248" y="273"/>
                </a:lnTo>
                <a:lnTo>
                  <a:pt x="274" y="274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53"/>
          <p:cNvSpPr/>
          <p:nvPr/>
        </p:nvSpPr>
        <p:spPr>
          <a:xfrm>
            <a:off x="2857500" y="2400300"/>
            <a:ext cx="36910" cy="92869"/>
          </a:xfrm>
          <a:custGeom>
            <a:avLst/>
            <a:gdLst/>
            <a:ahLst/>
            <a:cxnLst/>
            <a:rect l="l" t="t" r="r" b="b"/>
            <a:pathLst>
              <a:path w="126" h="313" extrusionOk="0">
                <a:moveTo>
                  <a:pt x="0" y="313"/>
                </a:moveTo>
                <a:lnTo>
                  <a:pt x="0" y="0"/>
                </a:lnTo>
                <a:lnTo>
                  <a:pt x="126" y="0"/>
                </a:lnTo>
                <a:lnTo>
                  <a:pt x="126" y="294"/>
                </a:lnTo>
                <a:lnTo>
                  <a:pt x="114" y="286"/>
                </a:lnTo>
                <a:lnTo>
                  <a:pt x="101" y="280"/>
                </a:lnTo>
                <a:lnTo>
                  <a:pt x="87" y="277"/>
                </a:lnTo>
                <a:lnTo>
                  <a:pt x="73" y="275"/>
                </a:lnTo>
                <a:lnTo>
                  <a:pt x="59" y="277"/>
                </a:lnTo>
                <a:lnTo>
                  <a:pt x="45" y="280"/>
                </a:lnTo>
                <a:lnTo>
                  <a:pt x="32" y="286"/>
                </a:lnTo>
                <a:lnTo>
                  <a:pt x="20" y="294"/>
                </a:lnTo>
                <a:lnTo>
                  <a:pt x="9" y="303"/>
                </a:lnTo>
                <a:lnTo>
                  <a:pt x="0" y="31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p53"/>
          <p:cNvSpPr/>
          <p:nvPr/>
        </p:nvSpPr>
        <p:spPr>
          <a:xfrm>
            <a:off x="2894410" y="2400301"/>
            <a:ext cx="419100" cy="108347"/>
          </a:xfrm>
          <a:custGeom>
            <a:avLst/>
            <a:gdLst/>
            <a:ahLst/>
            <a:cxnLst/>
            <a:rect l="l" t="t" r="r" b="b"/>
            <a:pathLst>
              <a:path w="1407" h="365" extrusionOk="0">
                <a:moveTo>
                  <a:pt x="335" y="0"/>
                </a:moveTo>
                <a:lnTo>
                  <a:pt x="1157" y="72"/>
                </a:lnTo>
                <a:lnTo>
                  <a:pt x="1182" y="76"/>
                </a:lnTo>
                <a:lnTo>
                  <a:pt x="1206" y="82"/>
                </a:lnTo>
                <a:lnTo>
                  <a:pt x="1230" y="90"/>
                </a:lnTo>
                <a:lnTo>
                  <a:pt x="1254" y="99"/>
                </a:lnTo>
                <a:lnTo>
                  <a:pt x="1276" y="111"/>
                </a:lnTo>
                <a:lnTo>
                  <a:pt x="1297" y="126"/>
                </a:lnTo>
                <a:lnTo>
                  <a:pt x="1316" y="142"/>
                </a:lnTo>
                <a:lnTo>
                  <a:pt x="1335" y="160"/>
                </a:lnTo>
                <a:lnTo>
                  <a:pt x="1351" y="179"/>
                </a:lnTo>
                <a:lnTo>
                  <a:pt x="1366" y="200"/>
                </a:lnTo>
                <a:lnTo>
                  <a:pt x="1378" y="223"/>
                </a:lnTo>
                <a:lnTo>
                  <a:pt x="1387" y="246"/>
                </a:lnTo>
                <a:lnTo>
                  <a:pt x="1397" y="270"/>
                </a:lnTo>
                <a:lnTo>
                  <a:pt x="1402" y="295"/>
                </a:lnTo>
                <a:lnTo>
                  <a:pt x="1406" y="319"/>
                </a:lnTo>
                <a:lnTo>
                  <a:pt x="1407" y="345"/>
                </a:lnTo>
                <a:lnTo>
                  <a:pt x="1407" y="365"/>
                </a:lnTo>
                <a:lnTo>
                  <a:pt x="36" y="365"/>
                </a:lnTo>
                <a:lnTo>
                  <a:pt x="35" y="351"/>
                </a:lnTo>
                <a:lnTo>
                  <a:pt x="32" y="337"/>
                </a:lnTo>
                <a:lnTo>
                  <a:pt x="27" y="325"/>
                </a:lnTo>
                <a:lnTo>
                  <a:pt x="19" y="313"/>
                </a:lnTo>
                <a:lnTo>
                  <a:pt x="10" y="302"/>
                </a:lnTo>
                <a:lnTo>
                  <a:pt x="0" y="294"/>
                </a:lnTo>
                <a:lnTo>
                  <a:pt x="0" y="0"/>
                </a:lnTo>
                <a:lnTo>
                  <a:pt x="33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4" name="Google Shape;1174;p53"/>
          <p:cNvCxnSpPr/>
          <p:nvPr/>
        </p:nvCxnSpPr>
        <p:spPr>
          <a:xfrm>
            <a:off x="2994423" y="2400301"/>
            <a:ext cx="245269" cy="214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5" name="Google Shape;1175;p53"/>
          <p:cNvSpPr/>
          <p:nvPr/>
        </p:nvSpPr>
        <p:spPr>
          <a:xfrm>
            <a:off x="3239691" y="2421731"/>
            <a:ext cx="73819" cy="80963"/>
          </a:xfrm>
          <a:custGeom>
            <a:avLst/>
            <a:gdLst/>
            <a:ahLst/>
            <a:cxnLst/>
            <a:rect l="l" t="t" r="r" b="b"/>
            <a:pathLst>
              <a:path w="250" h="273" extrusionOk="0">
                <a:moveTo>
                  <a:pt x="250" y="273"/>
                </a:moveTo>
                <a:lnTo>
                  <a:pt x="249" y="247"/>
                </a:lnTo>
                <a:lnTo>
                  <a:pt x="245" y="223"/>
                </a:lnTo>
                <a:lnTo>
                  <a:pt x="240" y="198"/>
                </a:lnTo>
                <a:lnTo>
                  <a:pt x="230" y="174"/>
                </a:lnTo>
                <a:lnTo>
                  <a:pt x="221" y="151"/>
                </a:lnTo>
                <a:lnTo>
                  <a:pt x="209" y="128"/>
                </a:lnTo>
                <a:lnTo>
                  <a:pt x="194" y="107"/>
                </a:lnTo>
                <a:lnTo>
                  <a:pt x="178" y="88"/>
                </a:lnTo>
                <a:lnTo>
                  <a:pt x="159" y="70"/>
                </a:lnTo>
                <a:lnTo>
                  <a:pt x="140" y="54"/>
                </a:lnTo>
                <a:lnTo>
                  <a:pt x="119" y="39"/>
                </a:lnTo>
                <a:lnTo>
                  <a:pt x="97" y="27"/>
                </a:lnTo>
                <a:lnTo>
                  <a:pt x="73" y="18"/>
                </a:lnTo>
                <a:lnTo>
                  <a:pt x="49" y="10"/>
                </a:lnTo>
                <a:lnTo>
                  <a:pt x="25" y="4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6" name="Google Shape;1176;p53"/>
          <p:cNvCxnSpPr/>
          <p:nvPr/>
        </p:nvCxnSpPr>
        <p:spPr>
          <a:xfrm rot="10800000" flipH="1">
            <a:off x="3313510" y="2502694"/>
            <a:ext cx="1190" cy="59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77" name="Google Shape;1177;p53"/>
          <p:cNvCxnSpPr/>
          <p:nvPr/>
        </p:nvCxnSpPr>
        <p:spPr>
          <a:xfrm rot="10800000" flipH="1">
            <a:off x="2894410" y="2400300"/>
            <a:ext cx="1190" cy="86916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8" name="Google Shape;1178;p53"/>
          <p:cNvSpPr/>
          <p:nvPr/>
        </p:nvSpPr>
        <p:spPr>
          <a:xfrm>
            <a:off x="2444353" y="2400301"/>
            <a:ext cx="413147" cy="108347"/>
          </a:xfrm>
          <a:custGeom>
            <a:avLst/>
            <a:gdLst/>
            <a:ahLst/>
            <a:cxnLst/>
            <a:rect l="l" t="t" r="r" b="b"/>
            <a:pathLst>
              <a:path w="1387" h="365" extrusionOk="0">
                <a:moveTo>
                  <a:pt x="1072" y="0"/>
                </a:moveTo>
                <a:lnTo>
                  <a:pt x="250" y="72"/>
                </a:lnTo>
                <a:lnTo>
                  <a:pt x="225" y="76"/>
                </a:lnTo>
                <a:lnTo>
                  <a:pt x="201" y="82"/>
                </a:lnTo>
                <a:lnTo>
                  <a:pt x="177" y="90"/>
                </a:lnTo>
                <a:lnTo>
                  <a:pt x="153" y="99"/>
                </a:lnTo>
                <a:lnTo>
                  <a:pt x="131" y="111"/>
                </a:lnTo>
                <a:lnTo>
                  <a:pt x="110" y="126"/>
                </a:lnTo>
                <a:lnTo>
                  <a:pt x="91" y="142"/>
                </a:lnTo>
                <a:lnTo>
                  <a:pt x="72" y="160"/>
                </a:lnTo>
                <a:lnTo>
                  <a:pt x="56" y="179"/>
                </a:lnTo>
                <a:lnTo>
                  <a:pt x="41" y="200"/>
                </a:lnTo>
                <a:lnTo>
                  <a:pt x="29" y="223"/>
                </a:lnTo>
                <a:lnTo>
                  <a:pt x="18" y="246"/>
                </a:lnTo>
                <a:lnTo>
                  <a:pt x="10" y="270"/>
                </a:lnTo>
                <a:lnTo>
                  <a:pt x="5" y="295"/>
                </a:lnTo>
                <a:lnTo>
                  <a:pt x="1" y="319"/>
                </a:lnTo>
                <a:lnTo>
                  <a:pt x="0" y="345"/>
                </a:lnTo>
                <a:lnTo>
                  <a:pt x="0" y="365"/>
                </a:lnTo>
                <a:lnTo>
                  <a:pt x="1371" y="365"/>
                </a:lnTo>
                <a:lnTo>
                  <a:pt x="1372" y="351"/>
                </a:lnTo>
                <a:lnTo>
                  <a:pt x="1375" y="338"/>
                </a:lnTo>
                <a:lnTo>
                  <a:pt x="1380" y="326"/>
                </a:lnTo>
                <a:lnTo>
                  <a:pt x="1387" y="313"/>
                </a:lnTo>
                <a:lnTo>
                  <a:pt x="1387" y="0"/>
                </a:lnTo>
                <a:lnTo>
                  <a:pt x="107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9" name="Google Shape;1179;p53"/>
          <p:cNvCxnSpPr/>
          <p:nvPr/>
        </p:nvCxnSpPr>
        <p:spPr>
          <a:xfrm flipH="1">
            <a:off x="2519362" y="2400301"/>
            <a:ext cx="244079" cy="2143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0" name="Google Shape;1180;p53"/>
          <p:cNvSpPr/>
          <p:nvPr/>
        </p:nvSpPr>
        <p:spPr>
          <a:xfrm>
            <a:off x="2444354" y="2421731"/>
            <a:ext cx="75009" cy="80963"/>
          </a:xfrm>
          <a:custGeom>
            <a:avLst/>
            <a:gdLst/>
            <a:ahLst/>
            <a:cxnLst/>
            <a:rect l="l" t="t" r="r" b="b"/>
            <a:pathLst>
              <a:path w="250" h="273" extrusionOk="0">
                <a:moveTo>
                  <a:pt x="250" y="0"/>
                </a:moveTo>
                <a:lnTo>
                  <a:pt x="225" y="4"/>
                </a:lnTo>
                <a:lnTo>
                  <a:pt x="201" y="10"/>
                </a:lnTo>
                <a:lnTo>
                  <a:pt x="177" y="18"/>
                </a:lnTo>
                <a:lnTo>
                  <a:pt x="153" y="27"/>
                </a:lnTo>
                <a:lnTo>
                  <a:pt x="131" y="39"/>
                </a:lnTo>
                <a:lnTo>
                  <a:pt x="110" y="54"/>
                </a:lnTo>
                <a:lnTo>
                  <a:pt x="91" y="70"/>
                </a:lnTo>
                <a:lnTo>
                  <a:pt x="72" y="88"/>
                </a:lnTo>
                <a:lnTo>
                  <a:pt x="56" y="107"/>
                </a:lnTo>
                <a:lnTo>
                  <a:pt x="41" y="128"/>
                </a:lnTo>
                <a:lnTo>
                  <a:pt x="29" y="151"/>
                </a:lnTo>
                <a:lnTo>
                  <a:pt x="18" y="174"/>
                </a:lnTo>
                <a:lnTo>
                  <a:pt x="10" y="198"/>
                </a:lnTo>
                <a:lnTo>
                  <a:pt x="5" y="223"/>
                </a:lnTo>
                <a:lnTo>
                  <a:pt x="1" y="247"/>
                </a:lnTo>
                <a:lnTo>
                  <a:pt x="0" y="273"/>
                </a:lnTo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1" name="Google Shape;1181;p53"/>
          <p:cNvCxnSpPr/>
          <p:nvPr/>
        </p:nvCxnSpPr>
        <p:spPr>
          <a:xfrm rot="10800000" flipH="1">
            <a:off x="2444354" y="2502694"/>
            <a:ext cx="1190" cy="5954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2" name="Google Shape;1182;p53"/>
          <p:cNvCxnSpPr/>
          <p:nvPr/>
        </p:nvCxnSpPr>
        <p:spPr>
          <a:xfrm>
            <a:off x="2444354" y="2508648"/>
            <a:ext cx="869156" cy="119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3" name="Google Shape;1183;p53"/>
          <p:cNvSpPr/>
          <p:nvPr/>
        </p:nvSpPr>
        <p:spPr>
          <a:xfrm>
            <a:off x="2852737" y="2481263"/>
            <a:ext cx="53579" cy="27385"/>
          </a:xfrm>
          <a:custGeom>
            <a:avLst/>
            <a:gdLst/>
            <a:ahLst/>
            <a:cxnLst/>
            <a:rect l="l" t="t" r="r" b="b"/>
            <a:pathLst>
              <a:path w="178" h="90" extrusionOk="0">
                <a:moveTo>
                  <a:pt x="0" y="90"/>
                </a:moveTo>
                <a:lnTo>
                  <a:pt x="1" y="76"/>
                </a:lnTo>
                <a:lnTo>
                  <a:pt x="4" y="62"/>
                </a:lnTo>
                <a:lnTo>
                  <a:pt x="10" y="50"/>
                </a:lnTo>
                <a:lnTo>
                  <a:pt x="17" y="37"/>
                </a:lnTo>
                <a:lnTo>
                  <a:pt x="26" y="27"/>
                </a:lnTo>
                <a:lnTo>
                  <a:pt x="36" y="18"/>
                </a:lnTo>
                <a:lnTo>
                  <a:pt x="49" y="11"/>
                </a:lnTo>
                <a:lnTo>
                  <a:pt x="61" y="5"/>
                </a:lnTo>
                <a:lnTo>
                  <a:pt x="75" y="2"/>
                </a:lnTo>
                <a:lnTo>
                  <a:pt x="89" y="0"/>
                </a:lnTo>
                <a:lnTo>
                  <a:pt x="103" y="2"/>
                </a:lnTo>
                <a:lnTo>
                  <a:pt x="117" y="5"/>
                </a:lnTo>
                <a:lnTo>
                  <a:pt x="129" y="11"/>
                </a:lnTo>
                <a:lnTo>
                  <a:pt x="142" y="18"/>
                </a:lnTo>
                <a:lnTo>
                  <a:pt x="152" y="27"/>
                </a:lnTo>
                <a:lnTo>
                  <a:pt x="161" y="37"/>
                </a:lnTo>
                <a:lnTo>
                  <a:pt x="168" y="50"/>
                </a:lnTo>
                <a:lnTo>
                  <a:pt x="174" y="62"/>
                </a:lnTo>
                <a:lnTo>
                  <a:pt x="177" y="76"/>
                </a:lnTo>
                <a:lnTo>
                  <a:pt x="178" y="90"/>
                </a:lnTo>
              </a:path>
            </a:pathLst>
          </a:cu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4" name="Google Shape;1184;p53"/>
          <p:cNvCxnSpPr/>
          <p:nvPr/>
        </p:nvCxnSpPr>
        <p:spPr>
          <a:xfrm rot="10800000" flipH="1">
            <a:off x="2857500" y="2400300"/>
            <a:ext cx="1191" cy="92869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5" name="Google Shape;1185;p53"/>
          <p:cNvCxnSpPr/>
          <p:nvPr/>
        </p:nvCxnSpPr>
        <p:spPr>
          <a:xfrm>
            <a:off x="2763442" y="2400300"/>
            <a:ext cx="230981" cy="1191"/>
          </a:xfrm>
          <a:prstGeom prst="straightConnector1">
            <a:avLst/>
          </a:prstGeom>
          <a:noFill/>
          <a:ln w="174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6" name="Google Shape;1186;p53"/>
          <p:cNvCxnSpPr/>
          <p:nvPr/>
        </p:nvCxnSpPr>
        <p:spPr>
          <a:xfrm>
            <a:off x="2580085" y="2508648"/>
            <a:ext cx="597694" cy="119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7" name="Google Shape;1187;p5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Flange Crack Growth Process</a:t>
            </a:r>
            <a:endParaRPr/>
          </a:p>
        </p:txBody>
      </p:sp>
      <p:sp>
        <p:nvSpPr>
          <p:cNvPr id="1188" name="Google Shape;1188;p5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Google Shape;1193;p54" descr="FHWA-01_039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4550" y="1314450"/>
            <a:ext cx="4572000" cy="29706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5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Through Crack at a Cover Plate</a:t>
            </a:r>
            <a:br>
              <a:rPr lang="en-US" sz="3200" b="1"/>
            </a:br>
            <a:endParaRPr/>
          </a:p>
        </p:txBody>
      </p:sp>
      <p:sp>
        <p:nvSpPr>
          <p:cNvPr id="1195" name="Google Shape;1195;p5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55" descr="FHWA-01_040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4984" y="888886"/>
            <a:ext cx="2657641" cy="3725665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5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Crack Propagation Into the Web</a:t>
            </a:r>
            <a:br>
              <a:rPr lang="en-US" sz="3200" b="1"/>
            </a:br>
            <a:endParaRPr/>
          </a:p>
        </p:txBody>
      </p:sp>
      <p:sp>
        <p:nvSpPr>
          <p:cNvPr id="1202" name="Google Shape;1202;p5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56"/>
          <p:cNvSpPr/>
          <p:nvPr/>
        </p:nvSpPr>
        <p:spPr>
          <a:xfrm>
            <a:off x="5543550" y="2514601"/>
            <a:ext cx="625080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Stiffener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8" name="Google Shape;1208;p56"/>
          <p:cNvSpPr/>
          <p:nvPr/>
        </p:nvSpPr>
        <p:spPr>
          <a:xfrm>
            <a:off x="3771900" y="2400301"/>
            <a:ext cx="283732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09" name="Google Shape;1209;p56"/>
          <p:cNvCxnSpPr/>
          <p:nvPr/>
        </p:nvCxnSpPr>
        <p:spPr>
          <a:xfrm flipH="1">
            <a:off x="5086350" y="2628900"/>
            <a:ext cx="436960" cy="8215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0" name="Google Shape;1210;p56"/>
          <p:cNvCxnSpPr/>
          <p:nvPr/>
        </p:nvCxnSpPr>
        <p:spPr>
          <a:xfrm>
            <a:off x="4114800" y="2514600"/>
            <a:ext cx="445294" cy="14168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1" name="Google Shape;1211;p56"/>
          <p:cNvCxnSpPr/>
          <p:nvPr/>
        </p:nvCxnSpPr>
        <p:spPr>
          <a:xfrm>
            <a:off x="4051697" y="1734742"/>
            <a:ext cx="538163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2" name="Google Shape;1212;p56"/>
          <p:cNvCxnSpPr/>
          <p:nvPr/>
        </p:nvCxnSpPr>
        <p:spPr>
          <a:xfrm>
            <a:off x="4051698" y="3927873"/>
            <a:ext cx="1190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3" name="Google Shape;1213;p56"/>
          <p:cNvCxnSpPr/>
          <p:nvPr/>
        </p:nvCxnSpPr>
        <p:spPr>
          <a:xfrm>
            <a:off x="4051698" y="4081463"/>
            <a:ext cx="57745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4" name="Google Shape;1214;p56"/>
          <p:cNvCxnSpPr/>
          <p:nvPr/>
        </p:nvCxnSpPr>
        <p:spPr>
          <a:xfrm flipH="1">
            <a:off x="4629150" y="4081463"/>
            <a:ext cx="577454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5" name="Google Shape;1215;p56"/>
          <p:cNvCxnSpPr/>
          <p:nvPr/>
        </p:nvCxnSpPr>
        <p:spPr>
          <a:xfrm>
            <a:off x="5206604" y="3927873"/>
            <a:ext cx="1190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6" name="Google Shape;1216;p56"/>
          <p:cNvCxnSpPr/>
          <p:nvPr/>
        </p:nvCxnSpPr>
        <p:spPr>
          <a:xfrm>
            <a:off x="4667250" y="3927873"/>
            <a:ext cx="53935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7" name="Google Shape;1217;p56"/>
          <p:cNvCxnSpPr/>
          <p:nvPr/>
        </p:nvCxnSpPr>
        <p:spPr>
          <a:xfrm flipH="1">
            <a:off x="4667250" y="1734742"/>
            <a:ext cx="53935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8" name="Google Shape;1218;p56"/>
          <p:cNvCxnSpPr/>
          <p:nvPr/>
        </p:nvCxnSpPr>
        <p:spPr>
          <a:xfrm>
            <a:off x="5206604" y="1581150"/>
            <a:ext cx="1190" cy="1535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9" name="Google Shape;1219;p56"/>
          <p:cNvCxnSpPr/>
          <p:nvPr/>
        </p:nvCxnSpPr>
        <p:spPr>
          <a:xfrm>
            <a:off x="4629150" y="1581150"/>
            <a:ext cx="577454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0" name="Google Shape;1220;p56"/>
          <p:cNvCxnSpPr/>
          <p:nvPr/>
        </p:nvCxnSpPr>
        <p:spPr>
          <a:xfrm flipH="1">
            <a:off x="4051698" y="1581150"/>
            <a:ext cx="57745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1" name="Google Shape;1221;p56"/>
          <p:cNvCxnSpPr/>
          <p:nvPr/>
        </p:nvCxnSpPr>
        <p:spPr>
          <a:xfrm>
            <a:off x="4051698" y="1581150"/>
            <a:ext cx="1190" cy="1535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2" name="Google Shape;1222;p56"/>
          <p:cNvSpPr/>
          <p:nvPr/>
        </p:nvSpPr>
        <p:spPr>
          <a:xfrm>
            <a:off x="4667250" y="1837135"/>
            <a:ext cx="439341" cy="1983581"/>
          </a:xfrm>
          <a:custGeom>
            <a:avLst/>
            <a:gdLst/>
            <a:ahLst/>
            <a:cxnLst/>
            <a:rect l="l" t="t" r="r" b="b"/>
            <a:pathLst>
              <a:path w="1476" h="6664" extrusionOk="0">
                <a:moveTo>
                  <a:pt x="0" y="0"/>
                </a:moveTo>
                <a:lnTo>
                  <a:pt x="0" y="6664"/>
                </a:lnTo>
                <a:lnTo>
                  <a:pt x="1476" y="6664"/>
                </a:lnTo>
                <a:lnTo>
                  <a:pt x="1476" y="6503"/>
                </a:lnTo>
                <a:lnTo>
                  <a:pt x="1476" y="0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3" name="Google Shape;1223;p56"/>
          <p:cNvCxnSpPr/>
          <p:nvPr/>
        </p:nvCxnSpPr>
        <p:spPr>
          <a:xfrm flipH="1">
            <a:off x="4667250" y="3820717"/>
            <a:ext cx="43934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4" name="Google Shape;1224;p56"/>
          <p:cNvCxnSpPr/>
          <p:nvPr/>
        </p:nvCxnSpPr>
        <p:spPr>
          <a:xfrm>
            <a:off x="5106592" y="3773091"/>
            <a:ext cx="1190" cy="476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5" name="Google Shape;1225;p56"/>
          <p:cNvCxnSpPr/>
          <p:nvPr/>
        </p:nvCxnSpPr>
        <p:spPr>
          <a:xfrm>
            <a:off x="5106592" y="1837135"/>
            <a:ext cx="1190" cy="193595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6" name="Google Shape;1226;p56"/>
          <p:cNvCxnSpPr/>
          <p:nvPr/>
        </p:nvCxnSpPr>
        <p:spPr>
          <a:xfrm>
            <a:off x="4667250" y="1837135"/>
            <a:ext cx="43934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7" name="Google Shape;1227;p56"/>
          <p:cNvSpPr/>
          <p:nvPr/>
        </p:nvSpPr>
        <p:spPr>
          <a:xfrm>
            <a:off x="4227910" y="3927873"/>
            <a:ext cx="808434" cy="153590"/>
          </a:xfrm>
          <a:custGeom>
            <a:avLst/>
            <a:gdLst/>
            <a:ahLst/>
            <a:cxnLst/>
            <a:rect l="l" t="t" r="r" b="b"/>
            <a:pathLst>
              <a:path w="2716" h="517" extrusionOk="0">
                <a:moveTo>
                  <a:pt x="0" y="517"/>
                </a:moveTo>
                <a:lnTo>
                  <a:pt x="2716" y="517"/>
                </a:lnTo>
                <a:lnTo>
                  <a:pt x="2716" y="0"/>
                </a:lnTo>
                <a:lnTo>
                  <a:pt x="42" y="0"/>
                </a:lnTo>
                <a:lnTo>
                  <a:pt x="0" y="0"/>
                </a:lnTo>
                <a:lnTo>
                  <a:pt x="0" y="5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8" name="Google Shape;1228;p56"/>
          <p:cNvCxnSpPr/>
          <p:nvPr/>
        </p:nvCxnSpPr>
        <p:spPr>
          <a:xfrm>
            <a:off x="4227910" y="4081463"/>
            <a:ext cx="808434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9" name="Google Shape;1229;p56"/>
          <p:cNvCxnSpPr/>
          <p:nvPr/>
        </p:nvCxnSpPr>
        <p:spPr>
          <a:xfrm rot="10800000" flipH="1">
            <a:off x="5036344" y="3927873"/>
            <a:ext cx="1191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0" name="Google Shape;1230;p56"/>
          <p:cNvCxnSpPr/>
          <p:nvPr/>
        </p:nvCxnSpPr>
        <p:spPr>
          <a:xfrm flipH="1">
            <a:off x="4051697" y="3927873"/>
            <a:ext cx="538163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1" name="Google Shape;1231;p56"/>
          <p:cNvCxnSpPr/>
          <p:nvPr/>
        </p:nvCxnSpPr>
        <p:spPr>
          <a:xfrm>
            <a:off x="4227910" y="3927873"/>
            <a:ext cx="1190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2" name="Google Shape;1232;p56"/>
          <p:cNvSpPr/>
          <p:nvPr/>
        </p:nvSpPr>
        <p:spPr>
          <a:xfrm>
            <a:off x="4589860" y="3813572"/>
            <a:ext cx="77390" cy="114300"/>
          </a:xfrm>
          <a:custGeom>
            <a:avLst/>
            <a:gdLst/>
            <a:ahLst/>
            <a:cxnLst/>
            <a:rect l="l" t="t" r="r" b="b"/>
            <a:pathLst>
              <a:path w="258" h="384" extrusionOk="0">
                <a:moveTo>
                  <a:pt x="0" y="0"/>
                </a:moveTo>
                <a:lnTo>
                  <a:pt x="0" y="384"/>
                </a:lnTo>
                <a:lnTo>
                  <a:pt x="258" y="384"/>
                </a:lnTo>
                <a:lnTo>
                  <a:pt x="258" y="134"/>
                </a:lnTo>
                <a:lnTo>
                  <a:pt x="239" y="133"/>
                </a:lnTo>
                <a:lnTo>
                  <a:pt x="220" y="129"/>
                </a:lnTo>
                <a:lnTo>
                  <a:pt x="202" y="123"/>
                </a:lnTo>
                <a:lnTo>
                  <a:pt x="185" y="113"/>
                </a:lnTo>
                <a:lnTo>
                  <a:pt x="170" y="103"/>
                </a:lnTo>
                <a:lnTo>
                  <a:pt x="156" y="90"/>
                </a:lnTo>
                <a:lnTo>
                  <a:pt x="144" y="74"/>
                </a:lnTo>
                <a:lnTo>
                  <a:pt x="134" y="57"/>
                </a:lnTo>
                <a:lnTo>
                  <a:pt x="128" y="38"/>
                </a:lnTo>
                <a:lnTo>
                  <a:pt x="124" y="20"/>
                </a:lnTo>
                <a:lnTo>
                  <a:pt x="1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3" name="Google Shape;1233;p56"/>
          <p:cNvCxnSpPr/>
          <p:nvPr/>
        </p:nvCxnSpPr>
        <p:spPr>
          <a:xfrm flipH="1">
            <a:off x="4239816" y="3927873"/>
            <a:ext cx="796528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4" name="Google Shape;1234;p56"/>
          <p:cNvSpPr/>
          <p:nvPr/>
        </p:nvSpPr>
        <p:spPr>
          <a:xfrm>
            <a:off x="4589860" y="3162301"/>
            <a:ext cx="77390" cy="651272"/>
          </a:xfrm>
          <a:custGeom>
            <a:avLst/>
            <a:gdLst/>
            <a:ahLst/>
            <a:cxnLst/>
            <a:rect l="l" t="t" r="r" b="b"/>
            <a:pathLst>
              <a:path w="258" h="2186" extrusionOk="0">
                <a:moveTo>
                  <a:pt x="0" y="0"/>
                </a:moveTo>
                <a:lnTo>
                  <a:pt x="0" y="2186"/>
                </a:lnTo>
                <a:lnTo>
                  <a:pt x="123" y="2186"/>
                </a:lnTo>
                <a:lnTo>
                  <a:pt x="124" y="2167"/>
                </a:lnTo>
                <a:lnTo>
                  <a:pt x="128" y="2149"/>
                </a:lnTo>
                <a:lnTo>
                  <a:pt x="134" y="2130"/>
                </a:lnTo>
                <a:lnTo>
                  <a:pt x="144" y="2113"/>
                </a:lnTo>
                <a:lnTo>
                  <a:pt x="156" y="2097"/>
                </a:lnTo>
                <a:lnTo>
                  <a:pt x="170" y="2084"/>
                </a:lnTo>
                <a:lnTo>
                  <a:pt x="185" y="2074"/>
                </a:lnTo>
                <a:lnTo>
                  <a:pt x="202" y="2064"/>
                </a:lnTo>
                <a:lnTo>
                  <a:pt x="220" y="2058"/>
                </a:lnTo>
                <a:lnTo>
                  <a:pt x="239" y="2054"/>
                </a:lnTo>
                <a:lnTo>
                  <a:pt x="258" y="2053"/>
                </a:lnTo>
                <a:lnTo>
                  <a:pt x="25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5" name="Google Shape;1235;p56"/>
          <p:cNvCxnSpPr/>
          <p:nvPr/>
        </p:nvCxnSpPr>
        <p:spPr>
          <a:xfrm flipH="1">
            <a:off x="4589860" y="3813573"/>
            <a:ext cx="36909" cy="1190"/>
          </a:xfrm>
          <a:prstGeom prst="straightConnector1">
            <a:avLst/>
          </a:prstGeom>
          <a:noFill/>
          <a:ln w="396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6" name="Google Shape;1236;p56"/>
          <p:cNvSpPr/>
          <p:nvPr/>
        </p:nvSpPr>
        <p:spPr>
          <a:xfrm>
            <a:off x="4589860" y="2113360"/>
            <a:ext cx="77390" cy="10489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7" name="Google Shape;1237;p56"/>
          <p:cNvCxnSpPr/>
          <p:nvPr/>
        </p:nvCxnSpPr>
        <p:spPr>
          <a:xfrm>
            <a:off x="4589860" y="3162300"/>
            <a:ext cx="77390" cy="1191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8" name="Google Shape;1238;p56"/>
          <p:cNvCxnSpPr/>
          <p:nvPr/>
        </p:nvCxnSpPr>
        <p:spPr>
          <a:xfrm>
            <a:off x="4589860" y="1734742"/>
            <a:ext cx="1190" cy="219313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9" name="Google Shape;1239;p56"/>
          <p:cNvCxnSpPr/>
          <p:nvPr/>
        </p:nvCxnSpPr>
        <p:spPr>
          <a:xfrm>
            <a:off x="4589860" y="2113360"/>
            <a:ext cx="77390" cy="119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0" name="Google Shape;1240;p56"/>
          <p:cNvSpPr/>
          <p:nvPr/>
        </p:nvSpPr>
        <p:spPr>
          <a:xfrm>
            <a:off x="4626769" y="3773091"/>
            <a:ext cx="40481" cy="79772"/>
          </a:xfrm>
          <a:custGeom>
            <a:avLst/>
            <a:gdLst/>
            <a:ahLst/>
            <a:cxnLst/>
            <a:rect l="l" t="t" r="r" b="b"/>
            <a:pathLst>
              <a:path w="135" h="267" extrusionOk="0">
                <a:moveTo>
                  <a:pt x="135" y="0"/>
                </a:moveTo>
                <a:lnTo>
                  <a:pt x="135" y="267"/>
                </a:lnTo>
                <a:lnTo>
                  <a:pt x="117" y="266"/>
                </a:lnTo>
                <a:lnTo>
                  <a:pt x="98" y="263"/>
                </a:lnTo>
                <a:lnTo>
                  <a:pt x="81" y="257"/>
                </a:lnTo>
                <a:lnTo>
                  <a:pt x="66" y="249"/>
                </a:lnTo>
                <a:lnTo>
                  <a:pt x="50" y="238"/>
                </a:lnTo>
                <a:lnTo>
                  <a:pt x="37" y="225"/>
                </a:lnTo>
                <a:lnTo>
                  <a:pt x="25" y="212"/>
                </a:lnTo>
                <a:lnTo>
                  <a:pt x="15" y="196"/>
                </a:lnTo>
                <a:lnTo>
                  <a:pt x="7" y="179"/>
                </a:lnTo>
                <a:lnTo>
                  <a:pt x="2" y="161"/>
                </a:lnTo>
                <a:lnTo>
                  <a:pt x="0" y="142"/>
                </a:lnTo>
                <a:lnTo>
                  <a:pt x="0" y="124"/>
                </a:lnTo>
                <a:lnTo>
                  <a:pt x="2" y="106"/>
                </a:lnTo>
                <a:lnTo>
                  <a:pt x="7" y="88"/>
                </a:lnTo>
                <a:lnTo>
                  <a:pt x="15" y="71"/>
                </a:lnTo>
                <a:lnTo>
                  <a:pt x="25" y="55"/>
                </a:lnTo>
                <a:lnTo>
                  <a:pt x="37" y="42"/>
                </a:lnTo>
                <a:lnTo>
                  <a:pt x="50" y="29"/>
                </a:lnTo>
                <a:lnTo>
                  <a:pt x="66" y="18"/>
                </a:lnTo>
                <a:lnTo>
                  <a:pt x="81" y="10"/>
                </a:lnTo>
                <a:lnTo>
                  <a:pt x="98" y="4"/>
                </a:lnTo>
                <a:lnTo>
                  <a:pt x="117" y="1"/>
                </a:lnTo>
                <a:lnTo>
                  <a:pt x="13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1" name="Google Shape;1241;p56"/>
          <p:cNvCxnSpPr/>
          <p:nvPr/>
        </p:nvCxnSpPr>
        <p:spPr>
          <a:xfrm>
            <a:off x="4667250" y="1837135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2" name="Google Shape;1242;p56"/>
          <p:cNvCxnSpPr/>
          <p:nvPr/>
        </p:nvCxnSpPr>
        <p:spPr>
          <a:xfrm>
            <a:off x="4667250" y="1996679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3" name="Google Shape;1243;p56"/>
          <p:cNvCxnSpPr/>
          <p:nvPr/>
        </p:nvCxnSpPr>
        <p:spPr>
          <a:xfrm>
            <a:off x="4667250" y="2156223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56"/>
          <p:cNvCxnSpPr/>
          <p:nvPr/>
        </p:nvCxnSpPr>
        <p:spPr>
          <a:xfrm>
            <a:off x="4667250" y="2314576"/>
            <a:ext cx="1191" cy="1071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5" name="Google Shape;1245;p56"/>
          <p:cNvCxnSpPr/>
          <p:nvPr/>
        </p:nvCxnSpPr>
        <p:spPr>
          <a:xfrm>
            <a:off x="4667250" y="2474119"/>
            <a:ext cx="1191" cy="1059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6" name="Google Shape;1246;p56"/>
          <p:cNvCxnSpPr/>
          <p:nvPr/>
        </p:nvCxnSpPr>
        <p:spPr>
          <a:xfrm>
            <a:off x="4667250" y="2633663"/>
            <a:ext cx="1191" cy="1059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7" name="Google Shape;1247;p56"/>
          <p:cNvCxnSpPr/>
          <p:nvPr/>
        </p:nvCxnSpPr>
        <p:spPr>
          <a:xfrm>
            <a:off x="4667250" y="2793206"/>
            <a:ext cx="1191" cy="1059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8" name="Google Shape;1248;p56"/>
          <p:cNvCxnSpPr/>
          <p:nvPr/>
        </p:nvCxnSpPr>
        <p:spPr>
          <a:xfrm>
            <a:off x="4667250" y="2951560"/>
            <a:ext cx="1191" cy="1071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9" name="Google Shape;1249;p56"/>
          <p:cNvCxnSpPr/>
          <p:nvPr/>
        </p:nvCxnSpPr>
        <p:spPr>
          <a:xfrm>
            <a:off x="4667250" y="3111104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0" name="Google Shape;1250;p56"/>
          <p:cNvCxnSpPr/>
          <p:nvPr/>
        </p:nvCxnSpPr>
        <p:spPr>
          <a:xfrm>
            <a:off x="4667250" y="3270648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1" name="Google Shape;1251;p56"/>
          <p:cNvCxnSpPr/>
          <p:nvPr/>
        </p:nvCxnSpPr>
        <p:spPr>
          <a:xfrm>
            <a:off x="4667250" y="3430192"/>
            <a:ext cx="1191" cy="1059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2" name="Google Shape;1252;p56"/>
          <p:cNvCxnSpPr/>
          <p:nvPr/>
        </p:nvCxnSpPr>
        <p:spPr>
          <a:xfrm>
            <a:off x="4667250" y="3588544"/>
            <a:ext cx="1191" cy="1059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3" name="Google Shape;1253;p56"/>
          <p:cNvCxnSpPr/>
          <p:nvPr/>
        </p:nvCxnSpPr>
        <p:spPr>
          <a:xfrm>
            <a:off x="4667250" y="3748088"/>
            <a:ext cx="1191" cy="1059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4" name="Google Shape;1254;p56"/>
          <p:cNvCxnSpPr/>
          <p:nvPr/>
        </p:nvCxnSpPr>
        <p:spPr>
          <a:xfrm>
            <a:off x="4667250" y="3907631"/>
            <a:ext cx="1191" cy="2024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5" name="Google Shape;1255;p56"/>
          <p:cNvSpPr/>
          <p:nvPr/>
        </p:nvSpPr>
        <p:spPr>
          <a:xfrm>
            <a:off x="4626769" y="3773091"/>
            <a:ext cx="40481" cy="79772"/>
          </a:xfrm>
          <a:custGeom>
            <a:avLst/>
            <a:gdLst/>
            <a:ahLst/>
            <a:cxnLst/>
            <a:rect l="l" t="t" r="r" b="b"/>
            <a:pathLst>
              <a:path w="135" h="267" extrusionOk="0">
                <a:moveTo>
                  <a:pt x="135" y="267"/>
                </a:moveTo>
                <a:lnTo>
                  <a:pt x="117" y="266"/>
                </a:lnTo>
                <a:lnTo>
                  <a:pt x="98" y="263"/>
                </a:lnTo>
                <a:lnTo>
                  <a:pt x="81" y="257"/>
                </a:lnTo>
                <a:lnTo>
                  <a:pt x="66" y="249"/>
                </a:lnTo>
                <a:lnTo>
                  <a:pt x="50" y="238"/>
                </a:lnTo>
                <a:lnTo>
                  <a:pt x="37" y="225"/>
                </a:lnTo>
                <a:lnTo>
                  <a:pt x="25" y="212"/>
                </a:lnTo>
                <a:lnTo>
                  <a:pt x="15" y="196"/>
                </a:lnTo>
                <a:lnTo>
                  <a:pt x="7" y="179"/>
                </a:lnTo>
                <a:lnTo>
                  <a:pt x="2" y="161"/>
                </a:lnTo>
                <a:lnTo>
                  <a:pt x="0" y="142"/>
                </a:lnTo>
                <a:lnTo>
                  <a:pt x="0" y="124"/>
                </a:lnTo>
                <a:lnTo>
                  <a:pt x="2" y="106"/>
                </a:lnTo>
                <a:lnTo>
                  <a:pt x="7" y="88"/>
                </a:lnTo>
                <a:lnTo>
                  <a:pt x="15" y="71"/>
                </a:lnTo>
                <a:lnTo>
                  <a:pt x="25" y="55"/>
                </a:lnTo>
                <a:lnTo>
                  <a:pt x="37" y="42"/>
                </a:lnTo>
                <a:lnTo>
                  <a:pt x="50" y="29"/>
                </a:lnTo>
                <a:lnTo>
                  <a:pt x="66" y="18"/>
                </a:lnTo>
                <a:lnTo>
                  <a:pt x="81" y="10"/>
                </a:lnTo>
                <a:lnTo>
                  <a:pt x="98" y="4"/>
                </a:lnTo>
                <a:lnTo>
                  <a:pt x="117" y="1"/>
                </a:lnTo>
                <a:lnTo>
                  <a:pt x="135" y="0"/>
                </a:lnTo>
              </a:path>
            </a:pathLst>
          </a:custGeom>
          <a:noFill/>
          <a:ln w="142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6" name="Google Shape;1256;p56"/>
          <p:cNvCxnSpPr/>
          <p:nvPr/>
        </p:nvCxnSpPr>
        <p:spPr>
          <a:xfrm>
            <a:off x="4667250" y="1734741"/>
            <a:ext cx="1191" cy="1023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7" name="Google Shape;1257;p56"/>
          <p:cNvCxnSpPr/>
          <p:nvPr/>
        </p:nvCxnSpPr>
        <p:spPr>
          <a:xfrm>
            <a:off x="4667250" y="3825479"/>
            <a:ext cx="1191" cy="1023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8" name="Google Shape;1258;p56"/>
          <p:cNvCxnSpPr/>
          <p:nvPr/>
        </p:nvCxnSpPr>
        <p:spPr>
          <a:xfrm>
            <a:off x="4667250" y="1837135"/>
            <a:ext cx="1191" cy="1988344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9" name="Google Shape;1259;p5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Crack Growth at Transverse Stiffener Welded to Web</a:t>
            </a:r>
            <a:br>
              <a:rPr lang="en-US" sz="3200" b="1"/>
            </a:br>
            <a:endParaRPr/>
          </a:p>
        </p:txBody>
      </p:sp>
      <p:sp>
        <p:nvSpPr>
          <p:cNvPr id="1260" name="Google Shape;1260;p5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/>
          <p:cNvPicPr preferRelativeResize="0"/>
          <p:nvPr/>
        </p:nvPicPr>
        <p:blipFill>
          <a:blip r:embed="rId3"/>
          <a:srcRect/>
          <a:stretch/>
        </p:blipFill>
        <p:spPr>
          <a:xfrm>
            <a:off x="1989813" y="1085354"/>
            <a:ext cx="5164373" cy="338725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7331103" y="2343150"/>
            <a:ext cx="1013791" cy="59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Rolled Beam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 Plates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Fracture is not due to fatigue or number of cycles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Occurs suddenly with no prior signs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Fractures are at intersecting welds or at small gaps between intersecting welds</a:t>
            </a: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Girder fracture at </a:t>
            </a:r>
            <a:r>
              <a:rPr lang="en-US" dirty="0" err="1">
                <a:solidFill>
                  <a:srgbClr val="000000"/>
                </a:solidFill>
              </a:rPr>
              <a:t>Hoan</a:t>
            </a:r>
            <a:r>
              <a:rPr lang="en-US" dirty="0">
                <a:solidFill>
                  <a:srgbClr val="000000"/>
                </a:solidFill>
              </a:rPr>
              <a:t> bridge Milwaukee was due to CIF</a:t>
            </a:r>
            <a:endParaRPr dirty="0"/>
          </a:p>
        </p:txBody>
      </p:sp>
      <p:sp>
        <p:nvSpPr>
          <p:cNvPr id="1266" name="Google Shape;1266;p5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Constrained Induced Fracture (CIF)</a:t>
            </a:r>
            <a:endParaRPr dirty="0"/>
          </a:p>
        </p:txBody>
      </p:sp>
      <p:sp>
        <p:nvSpPr>
          <p:cNvPr id="1267" name="Google Shape;1267;p5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58"/>
          <p:cNvSpPr/>
          <p:nvPr/>
        </p:nvSpPr>
        <p:spPr>
          <a:xfrm>
            <a:off x="4800600" y="2400301"/>
            <a:ext cx="553037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GUSSET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3" name="Google Shape;1273;p58"/>
          <p:cNvSpPr/>
          <p:nvPr/>
        </p:nvSpPr>
        <p:spPr>
          <a:xfrm>
            <a:off x="5829300" y="1828801"/>
            <a:ext cx="524182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GIRDER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4" name="Google Shape;1274;p58"/>
          <p:cNvSpPr/>
          <p:nvPr/>
        </p:nvSpPr>
        <p:spPr>
          <a:xfrm>
            <a:off x="3714751" y="2686051"/>
            <a:ext cx="746999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STIFFENER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275" name="Google Shape;1275;p58"/>
          <p:cNvCxnSpPr/>
          <p:nvPr/>
        </p:nvCxnSpPr>
        <p:spPr>
          <a:xfrm flipH="1">
            <a:off x="5372100" y="1943100"/>
            <a:ext cx="408385" cy="2857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76" name="Google Shape;1276;p58"/>
          <p:cNvCxnSpPr/>
          <p:nvPr/>
        </p:nvCxnSpPr>
        <p:spPr>
          <a:xfrm>
            <a:off x="3377804" y="2101453"/>
            <a:ext cx="570309" cy="3286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7" name="Google Shape;1277;p58"/>
          <p:cNvCxnSpPr/>
          <p:nvPr/>
        </p:nvCxnSpPr>
        <p:spPr>
          <a:xfrm>
            <a:off x="3948113" y="2430067"/>
            <a:ext cx="1191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8" name="Google Shape;1278;p58"/>
          <p:cNvCxnSpPr/>
          <p:nvPr/>
        </p:nvCxnSpPr>
        <p:spPr>
          <a:xfrm rot="10800000">
            <a:off x="3377804" y="2189560"/>
            <a:ext cx="570309" cy="3286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9" name="Google Shape;1279;p58"/>
          <p:cNvCxnSpPr/>
          <p:nvPr/>
        </p:nvCxnSpPr>
        <p:spPr>
          <a:xfrm rot="10800000" flipH="1">
            <a:off x="3377804" y="2101454"/>
            <a:ext cx="1190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0" name="Google Shape;1280;p58"/>
          <p:cNvCxnSpPr/>
          <p:nvPr/>
        </p:nvCxnSpPr>
        <p:spPr>
          <a:xfrm rot="10800000" flipH="1">
            <a:off x="3638550" y="2339579"/>
            <a:ext cx="1191" cy="150137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1" name="Google Shape;1281;p58"/>
          <p:cNvCxnSpPr/>
          <p:nvPr/>
        </p:nvCxnSpPr>
        <p:spPr>
          <a:xfrm rot="10800000" flipH="1">
            <a:off x="3686175" y="2366962"/>
            <a:ext cx="1191" cy="99655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2" name="Google Shape;1282;p58"/>
          <p:cNvCxnSpPr/>
          <p:nvPr/>
        </p:nvCxnSpPr>
        <p:spPr>
          <a:xfrm>
            <a:off x="3686175" y="2366962"/>
            <a:ext cx="1191" cy="15001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3" name="Google Shape;1283;p58"/>
          <p:cNvCxnSpPr/>
          <p:nvPr/>
        </p:nvCxnSpPr>
        <p:spPr>
          <a:xfrm rot="10800000">
            <a:off x="3377803" y="3689747"/>
            <a:ext cx="260747" cy="15120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4" name="Google Shape;1284;p58"/>
          <p:cNvCxnSpPr/>
          <p:nvPr/>
        </p:nvCxnSpPr>
        <p:spPr>
          <a:xfrm>
            <a:off x="3377804" y="3689748"/>
            <a:ext cx="1190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5" name="Google Shape;1285;p58"/>
          <p:cNvCxnSpPr/>
          <p:nvPr/>
        </p:nvCxnSpPr>
        <p:spPr>
          <a:xfrm>
            <a:off x="3377804" y="3777853"/>
            <a:ext cx="570309" cy="3286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6" name="Google Shape;1286;p58"/>
          <p:cNvCxnSpPr/>
          <p:nvPr/>
        </p:nvCxnSpPr>
        <p:spPr>
          <a:xfrm rot="10800000" flipH="1">
            <a:off x="3948113" y="4018360"/>
            <a:ext cx="1191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7" name="Google Shape;1287;p58"/>
          <p:cNvCxnSpPr/>
          <p:nvPr/>
        </p:nvCxnSpPr>
        <p:spPr>
          <a:xfrm rot="10800000">
            <a:off x="3638550" y="3840956"/>
            <a:ext cx="309563" cy="1774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8" name="Google Shape;1288;p58"/>
          <p:cNvCxnSpPr/>
          <p:nvPr/>
        </p:nvCxnSpPr>
        <p:spPr>
          <a:xfrm rot="10800000" flipH="1">
            <a:off x="3377804" y="1127523"/>
            <a:ext cx="1687115" cy="9739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89" name="Google Shape;1289;p58"/>
          <p:cNvCxnSpPr/>
          <p:nvPr/>
        </p:nvCxnSpPr>
        <p:spPr>
          <a:xfrm>
            <a:off x="5064919" y="1127522"/>
            <a:ext cx="576263" cy="3333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p58"/>
          <p:cNvCxnSpPr/>
          <p:nvPr/>
        </p:nvCxnSpPr>
        <p:spPr>
          <a:xfrm rot="10800000" flipH="1">
            <a:off x="3948113" y="1452562"/>
            <a:ext cx="1693069" cy="9775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58"/>
          <p:cNvCxnSpPr/>
          <p:nvPr/>
        </p:nvCxnSpPr>
        <p:spPr>
          <a:xfrm>
            <a:off x="5641181" y="1452563"/>
            <a:ext cx="1191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2" name="Google Shape;1292;p58"/>
          <p:cNvCxnSpPr/>
          <p:nvPr/>
        </p:nvCxnSpPr>
        <p:spPr>
          <a:xfrm rot="10800000" flipH="1">
            <a:off x="3948113" y="3040856"/>
            <a:ext cx="1693069" cy="9775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3" name="Google Shape;1293;p58"/>
          <p:cNvCxnSpPr/>
          <p:nvPr/>
        </p:nvCxnSpPr>
        <p:spPr>
          <a:xfrm rot="10800000" flipH="1">
            <a:off x="3948113" y="3128962"/>
            <a:ext cx="1693069" cy="9775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4" name="Google Shape;1294;p58"/>
          <p:cNvCxnSpPr/>
          <p:nvPr/>
        </p:nvCxnSpPr>
        <p:spPr>
          <a:xfrm rot="10800000" flipH="1">
            <a:off x="3377804" y="3540919"/>
            <a:ext cx="259556" cy="14882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5" name="Google Shape;1295;p58"/>
          <p:cNvCxnSpPr/>
          <p:nvPr/>
        </p:nvCxnSpPr>
        <p:spPr>
          <a:xfrm rot="10800000" flipH="1">
            <a:off x="3686175" y="3407569"/>
            <a:ext cx="796529" cy="4595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6" name="Google Shape;1296;p58"/>
          <p:cNvCxnSpPr/>
          <p:nvPr/>
        </p:nvCxnSpPr>
        <p:spPr>
          <a:xfrm>
            <a:off x="4527948" y="2182416"/>
            <a:ext cx="1190" cy="83343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7" name="Google Shape;1297;p58"/>
          <p:cNvCxnSpPr/>
          <p:nvPr/>
        </p:nvCxnSpPr>
        <p:spPr>
          <a:xfrm rot="10800000" flipH="1">
            <a:off x="4774407" y="2831306"/>
            <a:ext cx="73819" cy="4286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8" name="Google Shape;1298;p58"/>
          <p:cNvCxnSpPr/>
          <p:nvPr/>
        </p:nvCxnSpPr>
        <p:spPr>
          <a:xfrm rot="10800000" flipH="1">
            <a:off x="5092304" y="2890838"/>
            <a:ext cx="288131" cy="16549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9" name="Google Shape;1299;p58"/>
          <p:cNvCxnSpPr/>
          <p:nvPr/>
        </p:nvCxnSpPr>
        <p:spPr>
          <a:xfrm>
            <a:off x="5641181" y="3040857"/>
            <a:ext cx="1191" cy="881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0" name="Google Shape;1300;p58"/>
          <p:cNvCxnSpPr/>
          <p:nvPr/>
        </p:nvCxnSpPr>
        <p:spPr>
          <a:xfrm rot="10800000">
            <a:off x="5380435" y="2890838"/>
            <a:ext cx="260747" cy="15001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1" name="Google Shape;1301;p58"/>
          <p:cNvCxnSpPr/>
          <p:nvPr/>
        </p:nvCxnSpPr>
        <p:spPr>
          <a:xfrm rot="10800000" flipH="1">
            <a:off x="5380435" y="1690688"/>
            <a:ext cx="1190" cy="120015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2" name="Google Shape;1302;p58"/>
          <p:cNvCxnSpPr/>
          <p:nvPr/>
        </p:nvCxnSpPr>
        <p:spPr>
          <a:xfrm rot="10800000" flipH="1">
            <a:off x="3686176" y="3408760"/>
            <a:ext cx="794147" cy="45839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3" name="Google Shape;1303;p58"/>
          <p:cNvSpPr/>
          <p:nvPr/>
        </p:nvSpPr>
        <p:spPr>
          <a:xfrm>
            <a:off x="4527948" y="2071688"/>
            <a:ext cx="191690" cy="1054894"/>
          </a:xfrm>
          <a:custGeom>
            <a:avLst/>
            <a:gdLst/>
            <a:ahLst/>
            <a:cxnLst/>
            <a:rect l="l" t="t" r="r" b="b"/>
            <a:pathLst>
              <a:path w="806" h="4430" extrusionOk="0">
                <a:moveTo>
                  <a:pt x="0" y="465"/>
                </a:moveTo>
                <a:lnTo>
                  <a:pt x="0" y="3965"/>
                </a:lnTo>
                <a:lnTo>
                  <a:pt x="799" y="4426"/>
                </a:lnTo>
                <a:lnTo>
                  <a:pt x="806" y="4430"/>
                </a:lnTo>
                <a:lnTo>
                  <a:pt x="806" y="0"/>
                </a:lnTo>
                <a:lnTo>
                  <a:pt x="0" y="465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4" name="Google Shape;1304;p58"/>
          <p:cNvCxnSpPr/>
          <p:nvPr/>
        </p:nvCxnSpPr>
        <p:spPr>
          <a:xfrm>
            <a:off x="4527948" y="2182416"/>
            <a:ext cx="1190" cy="835819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5" name="Google Shape;1305;p58"/>
          <p:cNvCxnSpPr/>
          <p:nvPr/>
        </p:nvCxnSpPr>
        <p:spPr>
          <a:xfrm rot="10800000">
            <a:off x="4527947" y="3015854"/>
            <a:ext cx="190500" cy="110728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6" name="Google Shape;1306;p58"/>
          <p:cNvCxnSpPr/>
          <p:nvPr/>
        </p:nvCxnSpPr>
        <p:spPr>
          <a:xfrm rot="10800000" flipH="1">
            <a:off x="4774406" y="3062288"/>
            <a:ext cx="1191" cy="5953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7" name="Google Shape;1307;p58"/>
          <p:cNvCxnSpPr/>
          <p:nvPr/>
        </p:nvCxnSpPr>
        <p:spPr>
          <a:xfrm rot="10800000" flipH="1">
            <a:off x="4223147" y="3019425"/>
            <a:ext cx="298847" cy="172641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8" name="Google Shape;1308;p58"/>
          <p:cNvCxnSpPr/>
          <p:nvPr/>
        </p:nvCxnSpPr>
        <p:spPr>
          <a:xfrm rot="10800000" flipH="1">
            <a:off x="5166122" y="2890838"/>
            <a:ext cx="214313" cy="123825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09" name="Google Shape;1309;p58"/>
          <p:cNvSpPr/>
          <p:nvPr/>
        </p:nvSpPr>
        <p:spPr>
          <a:xfrm>
            <a:off x="4719638" y="2040731"/>
            <a:ext cx="54769" cy="1104900"/>
          </a:xfrm>
          <a:custGeom>
            <a:avLst/>
            <a:gdLst/>
            <a:ahLst/>
            <a:cxnLst/>
            <a:rect l="l" t="t" r="r" b="b"/>
            <a:pathLst>
              <a:path w="231" h="4640" extrusionOk="0">
                <a:moveTo>
                  <a:pt x="231" y="4640"/>
                </a:moveTo>
                <a:lnTo>
                  <a:pt x="231" y="0"/>
                </a:lnTo>
                <a:lnTo>
                  <a:pt x="0" y="133"/>
                </a:lnTo>
                <a:lnTo>
                  <a:pt x="0" y="4563"/>
                </a:lnTo>
                <a:lnTo>
                  <a:pt x="40" y="4586"/>
                </a:lnTo>
                <a:lnTo>
                  <a:pt x="42" y="4586"/>
                </a:lnTo>
                <a:lnTo>
                  <a:pt x="45" y="4587"/>
                </a:lnTo>
                <a:lnTo>
                  <a:pt x="47" y="4587"/>
                </a:lnTo>
                <a:lnTo>
                  <a:pt x="48" y="4587"/>
                </a:lnTo>
                <a:lnTo>
                  <a:pt x="51" y="4587"/>
                </a:lnTo>
                <a:lnTo>
                  <a:pt x="52" y="4588"/>
                </a:lnTo>
                <a:lnTo>
                  <a:pt x="56" y="4589"/>
                </a:lnTo>
                <a:lnTo>
                  <a:pt x="59" y="4590"/>
                </a:lnTo>
                <a:lnTo>
                  <a:pt x="63" y="4592"/>
                </a:lnTo>
                <a:lnTo>
                  <a:pt x="67" y="4595"/>
                </a:lnTo>
                <a:lnTo>
                  <a:pt x="72" y="4598"/>
                </a:lnTo>
                <a:lnTo>
                  <a:pt x="74" y="4600"/>
                </a:lnTo>
                <a:lnTo>
                  <a:pt x="78" y="4601"/>
                </a:lnTo>
                <a:lnTo>
                  <a:pt x="80" y="4604"/>
                </a:lnTo>
                <a:lnTo>
                  <a:pt x="81" y="4604"/>
                </a:lnTo>
                <a:lnTo>
                  <a:pt x="82" y="4604"/>
                </a:lnTo>
                <a:lnTo>
                  <a:pt x="84" y="4604"/>
                </a:lnTo>
                <a:lnTo>
                  <a:pt x="84" y="4605"/>
                </a:lnTo>
                <a:lnTo>
                  <a:pt x="92" y="4601"/>
                </a:lnTo>
                <a:lnTo>
                  <a:pt x="106" y="4610"/>
                </a:lnTo>
                <a:lnTo>
                  <a:pt x="120" y="4617"/>
                </a:lnTo>
                <a:lnTo>
                  <a:pt x="136" y="4624"/>
                </a:lnTo>
                <a:lnTo>
                  <a:pt x="153" y="4629"/>
                </a:lnTo>
                <a:lnTo>
                  <a:pt x="171" y="4634"/>
                </a:lnTo>
                <a:lnTo>
                  <a:pt x="190" y="4638"/>
                </a:lnTo>
                <a:lnTo>
                  <a:pt x="210" y="4639"/>
                </a:lnTo>
                <a:lnTo>
                  <a:pt x="231" y="464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0" name="Google Shape;1310;p58"/>
          <p:cNvCxnSpPr/>
          <p:nvPr/>
        </p:nvCxnSpPr>
        <p:spPr>
          <a:xfrm rot="10800000" flipH="1">
            <a:off x="3948113" y="1540669"/>
            <a:ext cx="1693069" cy="9775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1" name="Google Shape;1311;p58"/>
          <p:cNvCxnSpPr/>
          <p:nvPr/>
        </p:nvCxnSpPr>
        <p:spPr>
          <a:xfrm>
            <a:off x="4719638" y="2071688"/>
            <a:ext cx="1191" cy="105489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2" name="Google Shape;1312;p58"/>
          <p:cNvCxnSpPr/>
          <p:nvPr/>
        </p:nvCxnSpPr>
        <p:spPr>
          <a:xfrm flipH="1">
            <a:off x="5092304" y="3014663"/>
            <a:ext cx="73819" cy="41672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3" name="Google Shape;1313;p58"/>
          <p:cNvSpPr/>
          <p:nvPr/>
        </p:nvSpPr>
        <p:spPr>
          <a:xfrm>
            <a:off x="4223147" y="3192066"/>
            <a:ext cx="246459" cy="208359"/>
          </a:xfrm>
          <a:custGeom>
            <a:avLst/>
            <a:gdLst/>
            <a:ahLst/>
            <a:cxnLst/>
            <a:rect l="l" t="t" r="r" b="b"/>
            <a:pathLst>
              <a:path w="1036" h="873" extrusionOk="0">
                <a:moveTo>
                  <a:pt x="0" y="0"/>
                </a:moveTo>
                <a:lnTo>
                  <a:pt x="1036" y="598"/>
                </a:lnTo>
                <a:lnTo>
                  <a:pt x="1036" y="873"/>
                </a:lnTo>
                <a:lnTo>
                  <a:pt x="0" y="275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4" name="Google Shape;1314;p58"/>
          <p:cNvCxnSpPr/>
          <p:nvPr/>
        </p:nvCxnSpPr>
        <p:spPr>
          <a:xfrm rot="10800000">
            <a:off x="4223147" y="3257550"/>
            <a:ext cx="246459" cy="1428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5" name="Google Shape;1315;p58"/>
          <p:cNvCxnSpPr/>
          <p:nvPr/>
        </p:nvCxnSpPr>
        <p:spPr>
          <a:xfrm>
            <a:off x="4223148" y="3192066"/>
            <a:ext cx="1190" cy="654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6" name="Google Shape;1316;p58"/>
          <p:cNvSpPr/>
          <p:nvPr/>
        </p:nvSpPr>
        <p:spPr>
          <a:xfrm>
            <a:off x="4469606" y="3294460"/>
            <a:ext cx="371475" cy="105965"/>
          </a:xfrm>
          <a:custGeom>
            <a:avLst/>
            <a:gdLst/>
            <a:ahLst/>
            <a:cxnLst/>
            <a:rect l="l" t="t" r="r" b="b"/>
            <a:pathLst>
              <a:path w="1561" h="444" extrusionOk="0">
                <a:moveTo>
                  <a:pt x="1561" y="0"/>
                </a:moveTo>
                <a:lnTo>
                  <a:pt x="0" y="169"/>
                </a:lnTo>
                <a:lnTo>
                  <a:pt x="0" y="444"/>
                </a:lnTo>
                <a:lnTo>
                  <a:pt x="1561" y="277"/>
                </a:lnTo>
                <a:lnTo>
                  <a:pt x="1561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7" name="Google Shape;1317;p58"/>
          <p:cNvCxnSpPr/>
          <p:nvPr/>
        </p:nvCxnSpPr>
        <p:spPr>
          <a:xfrm rot="10800000" flipH="1">
            <a:off x="4469606" y="3334941"/>
            <a:ext cx="1191" cy="809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8" name="Google Shape;1318;p58"/>
          <p:cNvSpPr/>
          <p:nvPr/>
        </p:nvSpPr>
        <p:spPr>
          <a:xfrm>
            <a:off x="4841082" y="3192066"/>
            <a:ext cx="178594" cy="167878"/>
          </a:xfrm>
          <a:custGeom>
            <a:avLst/>
            <a:gdLst/>
            <a:ahLst/>
            <a:cxnLst/>
            <a:rect l="l" t="t" r="r" b="b"/>
            <a:pathLst>
              <a:path w="749" h="706" extrusionOk="0">
                <a:moveTo>
                  <a:pt x="0" y="706"/>
                </a:moveTo>
                <a:lnTo>
                  <a:pt x="749" y="274"/>
                </a:lnTo>
                <a:lnTo>
                  <a:pt x="749" y="0"/>
                </a:lnTo>
                <a:lnTo>
                  <a:pt x="354" y="228"/>
                </a:lnTo>
                <a:lnTo>
                  <a:pt x="0" y="432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9" name="Google Shape;1319;p58"/>
          <p:cNvCxnSpPr/>
          <p:nvPr/>
        </p:nvCxnSpPr>
        <p:spPr>
          <a:xfrm rot="10800000" flipH="1">
            <a:off x="4841082" y="3256360"/>
            <a:ext cx="178594" cy="1035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0" name="Google Shape;1320;p58"/>
          <p:cNvCxnSpPr/>
          <p:nvPr/>
        </p:nvCxnSpPr>
        <p:spPr>
          <a:xfrm>
            <a:off x="4841081" y="3294460"/>
            <a:ext cx="1191" cy="654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1" name="Google Shape;1321;p58"/>
          <p:cNvSpPr/>
          <p:nvPr/>
        </p:nvSpPr>
        <p:spPr>
          <a:xfrm>
            <a:off x="5019675" y="2970610"/>
            <a:ext cx="80963" cy="285750"/>
          </a:xfrm>
          <a:custGeom>
            <a:avLst/>
            <a:gdLst/>
            <a:ahLst/>
            <a:cxnLst/>
            <a:rect l="l" t="t" r="r" b="b"/>
            <a:pathLst>
              <a:path w="338" h="1202" extrusionOk="0">
                <a:moveTo>
                  <a:pt x="0" y="1202"/>
                </a:moveTo>
                <a:lnTo>
                  <a:pt x="338" y="273"/>
                </a:lnTo>
                <a:lnTo>
                  <a:pt x="338" y="0"/>
                </a:lnTo>
                <a:lnTo>
                  <a:pt x="0" y="928"/>
                </a:lnTo>
                <a:lnTo>
                  <a:pt x="0" y="120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2" name="Google Shape;1322;p58"/>
          <p:cNvCxnSpPr/>
          <p:nvPr/>
        </p:nvCxnSpPr>
        <p:spPr>
          <a:xfrm rot="10800000" flipH="1">
            <a:off x="5019675" y="3036094"/>
            <a:ext cx="80963" cy="2202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3" name="Google Shape;1323;p58"/>
          <p:cNvCxnSpPr/>
          <p:nvPr/>
        </p:nvCxnSpPr>
        <p:spPr>
          <a:xfrm>
            <a:off x="5100638" y="2970610"/>
            <a:ext cx="1191" cy="654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4" name="Google Shape;1324;p58"/>
          <p:cNvCxnSpPr/>
          <p:nvPr/>
        </p:nvCxnSpPr>
        <p:spPr>
          <a:xfrm>
            <a:off x="5019675" y="3192066"/>
            <a:ext cx="1191" cy="6429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5" name="Google Shape;1325;p58"/>
          <p:cNvSpPr/>
          <p:nvPr/>
        </p:nvSpPr>
        <p:spPr>
          <a:xfrm>
            <a:off x="4223147" y="2831307"/>
            <a:ext cx="875109" cy="503635"/>
          </a:xfrm>
          <a:custGeom>
            <a:avLst/>
            <a:gdLst/>
            <a:ahLst/>
            <a:cxnLst/>
            <a:rect l="l" t="t" r="r" b="b"/>
            <a:pathLst>
              <a:path w="3677" h="2115" extrusionOk="0">
                <a:moveTo>
                  <a:pt x="2317" y="1079"/>
                </a:moveTo>
                <a:lnTo>
                  <a:pt x="2317" y="180"/>
                </a:lnTo>
                <a:lnTo>
                  <a:pt x="2626" y="0"/>
                </a:lnTo>
                <a:lnTo>
                  <a:pt x="3677" y="607"/>
                </a:lnTo>
                <a:lnTo>
                  <a:pt x="3346" y="1514"/>
                </a:lnTo>
                <a:lnTo>
                  <a:pt x="2951" y="1742"/>
                </a:lnTo>
                <a:lnTo>
                  <a:pt x="2597" y="1946"/>
                </a:lnTo>
                <a:lnTo>
                  <a:pt x="1036" y="2115"/>
                </a:lnTo>
                <a:lnTo>
                  <a:pt x="0" y="1517"/>
                </a:lnTo>
                <a:lnTo>
                  <a:pt x="1280" y="778"/>
                </a:lnTo>
                <a:lnTo>
                  <a:pt x="2164" y="1287"/>
                </a:lnTo>
                <a:lnTo>
                  <a:pt x="2170" y="1285"/>
                </a:lnTo>
                <a:lnTo>
                  <a:pt x="2172" y="1285"/>
                </a:lnTo>
                <a:lnTo>
                  <a:pt x="2176" y="1286"/>
                </a:lnTo>
                <a:lnTo>
                  <a:pt x="2178" y="1286"/>
                </a:lnTo>
                <a:lnTo>
                  <a:pt x="2182" y="1286"/>
                </a:lnTo>
                <a:lnTo>
                  <a:pt x="2184" y="1287"/>
                </a:lnTo>
                <a:lnTo>
                  <a:pt x="2188" y="1287"/>
                </a:lnTo>
                <a:lnTo>
                  <a:pt x="2202" y="1296"/>
                </a:lnTo>
                <a:lnTo>
                  <a:pt x="2219" y="1303"/>
                </a:lnTo>
                <a:lnTo>
                  <a:pt x="2236" y="1309"/>
                </a:lnTo>
                <a:lnTo>
                  <a:pt x="2256" y="1314"/>
                </a:lnTo>
                <a:lnTo>
                  <a:pt x="2275" y="1318"/>
                </a:lnTo>
                <a:lnTo>
                  <a:pt x="2296" y="1319"/>
                </a:lnTo>
                <a:lnTo>
                  <a:pt x="2317" y="1320"/>
                </a:lnTo>
                <a:lnTo>
                  <a:pt x="2337" y="1319"/>
                </a:lnTo>
                <a:lnTo>
                  <a:pt x="2358" y="1317"/>
                </a:lnTo>
                <a:lnTo>
                  <a:pt x="2377" y="1314"/>
                </a:lnTo>
                <a:lnTo>
                  <a:pt x="2397" y="1309"/>
                </a:lnTo>
                <a:lnTo>
                  <a:pt x="2414" y="1303"/>
                </a:lnTo>
                <a:lnTo>
                  <a:pt x="2431" y="1295"/>
                </a:lnTo>
                <a:lnTo>
                  <a:pt x="2445" y="1287"/>
                </a:lnTo>
                <a:lnTo>
                  <a:pt x="2459" y="1278"/>
                </a:lnTo>
                <a:lnTo>
                  <a:pt x="2469" y="1268"/>
                </a:lnTo>
                <a:lnTo>
                  <a:pt x="2478" y="1257"/>
                </a:lnTo>
                <a:lnTo>
                  <a:pt x="2484" y="1245"/>
                </a:lnTo>
                <a:lnTo>
                  <a:pt x="2489" y="1234"/>
                </a:lnTo>
                <a:lnTo>
                  <a:pt x="2490" y="1222"/>
                </a:lnTo>
                <a:lnTo>
                  <a:pt x="2489" y="1210"/>
                </a:lnTo>
                <a:lnTo>
                  <a:pt x="2486" y="1198"/>
                </a:lnTo>
                <a:lnTo>
                  <a:pt x="2480" y="1187"/>
                </a:lnTo>
                <a:lnTo>
                  <a:pt x="2473" y="1176"/>
                </a:lnTo>
                <a:lnTo>
                  <a:pt x="2462" y="1165"/>
                </a:lnTo>
                <a:lnTo>
                  <a:pt x="2450" y="1155"/>
                </a:lnTo>
                <a:lnTo>
                  <a:pt x="2435" y="1147"/>
                </a:lnTo>
                <a:lnTo>
                  <a:pt x="2420" y="1139"/>
                </a:lnTo>
                <a:lnTo>
                  <a:pt x="2317" y="107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6" name="Google Shape;1326;p58"/>
          <p:cNvCxnSpPr/>
          <p:nvPr/>
        </p:nvCxnSpPr>
        <p:spPr>
          <a:xfrm rot="10800000" flipH="1">
            <a:off x="4774406" y="2040731"/>
            <a:ext cx="1191" cy="1104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7" name="Google Shape;1327;p58"/>
          <p:cNvCxnSpPr/>
          <p:nvPr/>
        </p:nvCxnSpPr>
        <p:spPr>
          <a:xfrm rot="10800000" flipH="1">
            <a:off x="4774407" y="2831306"/>
            <a:ext cx="73819" cy="4286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8" name="Google Shape;1328;p58"/>
          <p:cNvCxnSpPr/>
          <p:nvPr/>
        </p:nvCxnSpPr>
        <p:spPr>
          <a:xfrm>
            <a:off x="4848226" y="2831306"/>
            <a:ext cx="250031" cy="1440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9" name="Google Shape;1329;p58"/>
          <p:cNvCxnSpPr/>
          <p:nvPr/>
        </p:nvCxnSpPr>
        <p:spPr>
          <a:xfrm flipH="1">
            <a:off x="5019675" y="2970610"/>
            <a:ext cx="80963" cy="2214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0" name="Google Shape;1330;p58"/>
          <p:cNvCxnSpPr/>
          <p:nvPr/>
        </p:nvCxnSpPr>
        <p:spPr>
          <a:xfrm rot="10800000" flipH="1">
            <a:off x="4925616" y="3192066"/>
            <a:ext cx="94059" cy="5357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1" name="Google Shape;1331;p58"/>
          <p:cNvCxnSpPr/>
          <p:nvPr/>
        </p:nvCxnSpPr>
        <p:spPr>
          <a:xfrm flipH="1">
            <a:off x="4841082" y="3245644"/>
            <a:ext cx="84535" cy="4881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2" name="Google Shape;1332;p58"/>
          <p:cNvCxnSpPr/>
          <p:nvPr/>
        </p:nvCxnSpPr>
        <p:spPr>
          <a:xfrm flipH="1">
            <a:off x="4469606" y="3294460"/>
            <a:ext cx="371475" cy="404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3" name="Google Shape;1333;p58"/>
          <p:cNvCxnSpPr/>
          <p:nvPr/>
        </p:nvCxnSpPr>
        <p:spPr>
          <a:xfrm>
            <a:off x="4223147" y="3192066"/>
            <a:ext cx="246459" cy="14287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4" name="Google Shape;1334;p58"/>
          <p:cNvCxnSpPr/>
          <p:nvPr/>
        </p:nvCxnSpPr>
        <p:spPr>
          <a:xfrm flipH="1">
            <a:off x="4223147" y="3015853"/>
            <a:ext cx="304800" cy="176213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5" name="Google Shape;1335;p58"/>
          <p:cNvCxnSpPr/>
          <p:nvPr/>
        </p:nvCxnSpPr>
        <p:spPr>
          <a:xfrm>
            <a:off x="4527948" y="3015854"/>
            <a:ext cx="210740" cy="121444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6" name="Google Shape;1336;p58"/>
          <p:cNvCxnSpPr/>
          <p:nvPr/>
        </p:nvCxnSpPr>
        <p:spPr>
          <a:xfrm rot="10800000" flipH="1">
            <a:off x="4738688" y="3136106"/>
            <a:ext cx="238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7" name="Google Shape;1337;p58"/>
          <p:cNvSpPr/>
          <p:nvPr/>
        </p:nvSpPr>
        <p:spPr>
          <a:xfrm>
            <a:off x="4718448" y="3126582"/>
            <a:ext cx="53578" cy="17860"/>
          </a:xfrm>
          <a:custGeom>
            <a:avLst/>
            <a:gdLst/>
            <a:ahLst/>
            <a:cxnLst/>
            <a:rect l="l" t="t" r="r" b="b"/>
            <a:pathLst>
              <a:path w="228" h="76" extrusionOk="0">
                <a:moveTo>
                  <a:pt x="0" y="0"/>
                </a:moveTo>
                <a:lnTo>
                  <a:pt x="2" y="6"/>
                </a:lnTo>
                <a:lnTo>
                  <a:pt x="5" y="11"/>
                </a:lnTo>
                <a:lnTo>
                  <a:pt x="8" y="15"/>
                </a:lnTo>
                <a:lnTo>
                  <a:pt x="11" y="17"/>
                </a:lnTo>
                <a:lnTo>
                  <a:pt x="15" y="20"/>
                </a:lnTo>
                <a:lnTo>
                  <a:pt x="22" y="22"/>
                </a:lnTo>
                <a:lnTo>
                  <a:pt x="29" y="25"/>
                </a:lnTo>
                <a:lnTo>
                  <a:pt x="37" y="25"/>
                </a:lnTo>
                <a:lnTo>
                  <a:pt x="45" y="25"/>
                </a:lnTo>
                <a:lnTo>
                  <a:pt x="52" y="26"/>
                </a:lnTo>
                <a:lnTo>
                  <a:pt x="60" y="27"/>
                </a:lnTo>
                <a:lnTo>
                  <a:pt x="68" y="29"/>
                </a:lnTo>
                <a:lnTo>
                  <a:pt x="74" y="33"/>
                </a:lnTo>
                <a:lnTo>
                  <a:pt x="80" y="38"/>
                </a:lnTo>
                <a:lnTo>
                  <a:pt x="86" y="42"/>
                </a:lnTo>
                <a:lnTo>
                  <a:pt x="97" y="45"/>
                </a:lnTo>
                <a:lnTo>
                  <a:pt x="109" y="46"/>
                </a:lnTo>
                <a:lnTo>
                  <a:pt x="121" y="49"/>
                </a:lnTo>
                <a:lnTo>
                  <a:pt x="133" y="51"/>
                </a:lnTo>
                <a:lnTo>
                  <a:pt x="144" y="55"/>
                </a:lnTo>
                <a:lnTo>
                  <a:pt x="155" y="60"/>
                </a:lnTo>
                <a:lnTo>
                  <a:pt x="166" y="63"/>
                </a:lnTo>
                <a:lnTo>
                  <a:pt x="177" y="68"/>
                </a:lnTo>
                <a:lnTo>
                  <a:pt x="188" y="72"/>
                </a:lnTo>
                <a:lnTo>
                  <a:pt x="196" y="73"/>
                </a:lnTo>
                <a:lnTo>
                  <a:pt x="206" y="74"/>
                </a:lnTo>
                <a:lnTo>
                  <a:pt x="217" y="76"/>
                </a:lnTo>
                <a:lnTo>
                  <a:pt x="228" y="7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8" name="Google Shape;1338;p58"/>
          <p:cNvSpPr/>
          <p:nvPr/>
        </p:nvSpPr>
        <p:spPr>
          <a:xfrm>
            <a:off x="4741069" y="3102769"/>
            <a:ext cx="75010" cy="42863"/>
          </a:xfrm>
          <a:custGeom>
            <a:avLst/>
            <a:gdLst/>
            <a:ahLst/>
            <a:cxnLst/>
            <a:rect l="l" t="t" r="r" b="b"/>
            <a:pathLst>
              <a:path w="313" h="181" extrusionOk="0">
                <a:moveTo>
                  <a:pt x="243" y="0"/>
                </a:moveTo>
                <a:lnTo>
                  <a:pt x="258" y="8"/>
                </a:lnTo>
                <a:lnTo>
                  <a:pt x="273" y="16"/>
                </a:lnTo>
                <a:lnTo>
                  <a:pt x="285" y="26"/>
                </a:lnTo>
                <a:lnTo>
                  <a:pt x="295" y="37"/>
                </a:lnTo>
                <a:lnTo>
                  <a:pt x="303" y="48"/>
                </a:lnTo>
                <a:lnTo>
                  <a:pt x="309" y="59"/>
                </a:lnTo>
                <a:lnTo>
                  <a:pt x="312" y="71"/>
                </a:lnTo>
                <a:lnTo>
                  <a:pt x="313" y="82"/>
                </a:lnTo>
                <a:lnTo>
                  <a:pt x="312" y="94"/>
                </a:lnTo>
                <a:lnTo>
                  <a:pt x="308" y="106"/>
                </a:lnTo>
                <a:lnTo>
                  <a:pt x="301" y="117"/>
                </a:lnTo>
                <a:lnTo>
                  <a:pt x="292" y="128"/>
                </a:lnTo>
                <a:lnTo>
                  <a:pt x="282" y="137"/>
                </a:lnTo>
                <a:lnTo>
                  <a:pt x="269" y="147"/>
                </a:lnTo>
                <a:lnTo>
                  <a:pt x="255" y="156"/>
                </a:lnTo>
                <a:lnTo>
                  <a:pt x="239" y="163"/>
                </a:lnTo>
                <a:lnTo>
                  <a:pt x="221" y="169"/>
                </a:lnTo>
                <a:lnTo>
                  <a:pt x="203" y="174"/>
                </a:lnTo>
                <a:lnTo>
                  <a:pt x="183" y="178"/>
                </a:lnTo>
                <a:lnTo>
                  <a:pt x="163" y="180"/>
                </a:lnTo>
                <a:lnTo>
                  <a:pt x="142" y="181"/>
                </a:lnTo>
                <a:lnTo>
                  <a:pt x="121" y="180"/>
                </a:lnTo>
                <a:lnTo>
                  <a:pt x="101" y="179"/>
                </a:lnTo>
                <a:lnTo>
                  <a:pt x="81" y="175"/>
                </a:lnTo>
                <a:lnTo>
                  <a:pt x="62" y="170"/>
                </a:lnTo>
                <a:lnTo>
                  <a:pt x="45" y="165"/>
                </a:lnTo>
                <a:lnTo>
                  <a:pt x="28" y="158"/>
                </a:lnTo>
                <a:lnTo>
                  <a:pt x="13" y="150"/>
                </a:lnTo>
                <a:lnTo>
                  <a:pt x="0" y="141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9" name="Google Shape;1339;p58"/>
          <p:cNvCxnSpPr/>
          <p:nvPr/>
        </p:nvCxnSpPr>
        <p:spPr>
          <a:xfrm rot="10800000">
            <a:off x="4774406" y="3088481"/>
            <a:ext cx="25004" cy="142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0" name="Google Shape;1340;p58"/>
          <p:cNvSpPr/>
          <p:nvPr/>
        </p:nvSpPr>
        <p:spPr>
          <a:xfrm>
            <a:off x="4719638" y="3367087"/>
            <a:ext cx="54769" cy="80963"/>
          </a:xfrm>
          <a:custGeom>
            <a:avLst/>
            <a:gdLst/>
            <a:ahLst/>
            <a:cxnLst/>
            <a:rect l="l" t="t" r="r" b="b"/>
            <a:pathLst>
              <a:path w="231" h="336" extrusionOk="0">
                <a:moveTo>
                  <a:pt x="231" y="0"/>
                </a:moveTo>
                <a:lnTo>
                  <a:pt x="0" y="24"/>
                </a:lnTo>
                <a:lnTo>
                  <a:pt x="0" y="336"/>
                </a:lnTo>
                <a:lnTo>
                  <a:pt x="231" y="203"/>
                </a:lnTo>
                <a:lnTo>
                  <a:pt x="231" y="181"/>
                </a:lnTo>
                <a:lnTo>
                  <a:pt x="231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1" name="Google Shape;1341;p58"/>
          <p:cNvCxnSpPr/>
          <p:nvPr/>
        </p:nvCxnSpPr>
        <p:spPr>
          <a:xfrm rot="10800000" flipH="1">
            <a:off x="4719638" y="3415903"/>
            <a:ext cx="54769" cy="321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2" name="Google Shape;1342;p58"/>
          <p:cNvCxnSpPr/>
          <p:nvPr/>
        </p:nvCxnSpPr>
        <p:spPr>
          <a:xfrm>
            <a:off x="4774406" y="3411141"/>
            <a:ext cx="1191" cy="47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3" name="Google Shape;1343;p58"/>
          <p:cNvCxnSpPr/>
          <p:nvPr/>
        </p:nvCxnSpPr>
        <p:spPr>
          <a:xfrm>
            <a:off x="4774406" y="3367087"/>
            <a:ext cx="1191" cy="4405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4" name="Google Shape;1344;p58"/>
          <p:cNvSpPr/>
          <p:nvPr/>
        </p:nvSpPr>
        <p:spPr>
          <a:xfrm>
            <a:off x="4611291" y="3373041"/>
            <a:ext cx="108347" cy="75009"/>
          </a:xfrm>
          <a:custGeom>
            <a:avLst/>
            <a:gdLst/>
            <a:ahLst/>
            <a:cxnLst/>
            <a:rect l="l" t="t" r="r" b="b"/>
            <a:pathLst>
              <a:path w="455" h="312" extrusionOk="0">
                <a:moveTo>
                  <a:pt x="455" y="312"/>
                </a:moveTo>
                <a:lnTo>
                  <a:pt x="0" y="49"/>
                </a:lnTo>
                <a:lnTo>
                  <a:pt x="455" y="0"/>
                </a:lnTo>
                <a:lnTo>
                  <a:pt x="455" y="312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5" name="Google Shape;1345;p58"/>
          <p:cNvCxnSpPr/>
          <p:nvPr/>
        </p:nvCxnSpPr>
        <p:spPr>
          <a:xfrm rot="10800000">
            <a:off x="4611291" y="3384948"/>
            <a:ext cx="108347" cy="6310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6" name="Google Shape;1346;p58"/>
          <p:cNvCxnSpPr/>
          <p:nvPr/>
        </p:nvCxnSpPr>
        <p:spPr>
          <a:xfrm flipH="1">
            <a:off x="4469606" y="3359944"/>
            <a:ext cx="371475" cy="4048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7" name="Google Shape;1347;p58"/>
          <p:cNvCxnSpPr/>
          <p:nvPr/>
        </p:nvCxnSpPr>
        <p:spPr>
          <a:xfrm>
            <a:off x="4719638" y="3373041"/>
            <a:ext cx="1191" cy="7500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8" name="Google Shape;1348;p58"/>
          <p:cNvCxnSpPr/>
          <p:nvPr/>
        </p:nvCxnSpPr>
        <p:spPr>
          <a:xfrm flipH="1">
            <a:off x="4857750" y="2571750"/>
            <a:ext cx="186929" cy="41791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49" name="Google Shape;1349;p58"/>
          <p:cNvCxnSpPr/>
          <p:nvPr/>
        </p:nvCxnSpPr>
        <p:spPr>
          <a:xfrm rot="10800000" flipH="1">
            <a:off x="4229101" y="2343151"/>
            <a:ext cx="411956" cy="31670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50" name="Google Shape;1350;p5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Constraint</a:t>
            </a:r>
            <a:r>
              <a:rPr lang="en-US" sz="3200" b="1"/>
              <a:t> Induced Fracture (CIF)</a:t>
            </a:r>
            <a:endParaRPr/>
          </a:p>
        </p:txBody>
      </p:sp>
      <p:sp>
        <p:nvSpPr>
          <p:cNvPr id="1351" name="Google Shape;1351;p5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59" descr="FHWA-01_106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300" y="1371601"/>
            <a:ext cx="4343400" cy="2889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5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Constraint</a:t>
            </a:r>
            <a:r>
              <a:rPr lang="en-US" sz="3200" b="1"/>
              <a:t> Induced Fracture (CIF)</a:t>
            </a:r>
            <a:endParaRPr/>
          </a:p>
        </p:txBody>
      </p:sp>
      <p:sp>
        <p:nvSpPr>
          <p:cNvPr id="1358" name="Google Shape;1358;p5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60" descr="Shenengo_fracture"/>
          <p:cNvPicPr preferRelativeResize="0"/>
          <p:nvPr/>
        </p:nvPicPr>
        <p:blipFill rotWithShape="1">
          <a:blip r:embed="rId3">
            <a:alphaModFix/>
          </a:blip>
          <a:srcRect t="17084"/>
          <a:stretch/>
        </p:blipFill>
        <p:spPr>
          <a:xfrm>
            <a:off x="2857500" y="1143000"/>
            <a:ext cx="3027760" cy="32575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1364" name="Google Shape;1364;p60"/>
          <p:cNvCxnSpPr/>
          <p:nvPr/>
        </p:nvCxnSpPr>
        <p:spPr>
          <a:xfrm>
            <a:off x="3943350" y="2800350"/>
            <a:ext cx="502444" cy="125016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5" name="Google Shape;1365;p60"/>
          <p:cNvCxnSpPr/>
          <p:nvPr/>
        </p:nvCxnSpPr>
        <p:spPr>
          <a:xfrm rot="10800000" flipH="1">
            <a:off x="4000500" y="3600450"/>
            <a:ext cx="540544" cy="119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66" name="Google Shape;1366;p60"/>
          <p:cNvCxnSpPr/>
          <p:nvPr/>
        </p:nvCxnSpPr>
        <p:spPr>
          <a:xfrm>
            <a:off x="3943350" y="1714501"/>
            <a:ext cx="502444" cy="173831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67" name="Google Shape;1367;p60"/>
          <p:cNvSpPr/>
          <p:nvPr/>
        </p:nvSpPr>
        <p:spPr>
          <a:xfrm>
            <a:off x="2971800" y="2171700"/>
            <a:ext cx="128759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en-US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 Fracture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6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Constraint</a:t>
            </a:r>
            <a:r>
              <a:rPr lang="en-US" sz="3200" b="1"/>
              <a:t> Induced Fracture (CIF)</a:t>
            </a:r>
            <a:endParaRPr/>
          </a:p>
        </p:txBody>
      </p:sp>
      <p:sp>
        <p:nvSpPr>
          <p:cNvPr id="1369" name="Google Shape;1369;p6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4" name="Google Shape;1374;p61"/>
          <p:cNvGrpSpPr/>
          <p:nvPr/>
        </p:nvGrpSpPr>
        <p:grpSpPr>
          <a:xfrm>
            <a:off x="3314700" y="1257300"/>
            <a:ext cx="2457450" cy="3143250"/>
            <a:chOff x="3314" y="995"/>
            <a:chExt cx="2322" cy="3209"/>
          </a:xfrm>
        </p:grpSpPr>
        <p:pic>
          <p:nvPicPr>
            <p:cNvPr id="1375" name="Google Shape;1375;p61"/>
            <p:cNvPicPr preferRelativeResize="0"/>
            <p:nvPr/>
          </p:nvPicPr>
          <p:blipFill rotWithShape="1">
            <a:blip r:embed="rId3">
              <a:alphaModFix/>
            </a:blip>
            <a:srcRect t="5675" r="6241"/>
            <a:stretch/>
          </p:blipFill>
          <p:spPr>
            <a:xfrm>
              <a:off x="3314" y="995"/>
              <a:ext cx="2064" cy="3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6" name="Google Shape;1376;p61"/>
            <p:cNvSpPr txBox="1"/>
            <p:nvPr/>
          </p:nvSpPr>
          <p:spPr>
            <a:xfrm>
              <a:off x="4257" y="1041"/>
              <a:ext cx="1106" cy="4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Transverse Stiffener</a:t>
              </a:r>
              <a:endParaRPr/>
            </a:p>
          </p:txBody>
        </p:sp>
        <p:sp>
          <p:nvSpPr>
            <p:cNvPr id="1377" name="Google Shape;1377;p61"/>
            <p:cNvSpPr txBox="1"/>
            <p:nvPr/>
          </p:nvSpPr>
          <p:spPr>
            <a:xfrm>
              <a:off x="4490" y="1977"/>
              <a:ext cx="1146" cy="42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Longitudinal Stiffener</a:t>
              </a:r>
              <a:endParaRPr/>
            </a:p>
          </p:txBody>
        </p:sp>
        <p:sp>
          <p:nvSpPr>
            <p:cNvPr id="1378" name="Google Shape;1378;p61"/>
            <p:cNvSpPr txBox="1"/>
            <p:nvPr/>
          </p:nvSpPr>
          <p:spPr>
            <a:xfrm>
              <a:off x="4754" y="3872"/>
              <a:ext cx="689" cy="3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 cap="flat" cmpd="sng">
              <a:solidFill>
                <a:srgbClr val="000000">
                  <a:alpha val="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Web</a:t>
              </a:r>
              <a:r>
                <a:rPr lang="en-US" sz="18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  <p:cxnSp>
          <p:nvCxnSpPr>
            <p:cNvPr id="1379" name="Google Shape;1379;p61"/>
            <p:cNvCxnSpPr/>
            <p:nvPr/>
          </p:nvCxnSpPr>
          <p:spPr>
            <a:xfrm flipH="1">
              <a:off x="3920" y="1158"/>
              <a:ext cx="396" cy="13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380" name="Google Shape;1380;p61"/>
            <p:cNvCxnSpPr/>
            <p:nvPr/>
          </p:nvCxnSpPr>
          <p:spPr>
            <a:xfrm flipH="1">
              <a:off x="4305" y="2087"/>
              <a:ext cx="222" cy="7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81" name="Google Shape;1381;p61"/>
            <p:cNvSpPr/>
            <p:nvPr/>
          </p:nvSpPr>
          <p:spPr>
            <a:xfrm>
              <a:off x="3511" y="2520"/>
              <a:ext cx="700" cy="608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endPara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2" name="Google Shape;1382;p6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Constraint</a:t>
            </a:r>
            <a:r>
              <a:rPr lang="en-US" sz="3200" b="1"/>
              <a:t> Induced Fracture (CIF)</a:t>
            </a:r>
            <a:br>
              <a:rPr lang="en-US" sz="3200" b="1"/>
            </a:br>
            <a:endParaRPr/>
          </a:p>
        </p:txBody>
      </p:sp>
      <p:sp>
        <p:nvSpPr>
          <p:cNvPr id="1383" name="Google Shape;1383;p6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Inspection of Steel Members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06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62"/>
          <p:cNvSpPr txBox="1">
            <a:spLocks noGrp="1"/>
          </p:cNvSpPr>
          <p:nvPr>
            <p:ph type="body" idx="1"/>
          </p:nvPr>
        </p:nvSpPr>
        <p:spPr>
          <a:xfrm>
            <a:off x="539552" y="1247503"/>
            <a:ext cx="8229600" cy="334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b="1" dirty="0">
                <a:solidFill>
                  <a:srgbClr val="000000"/>
                </a:solidFill>
              </a:rPr>
              <a:t>Procedures</a:t>
            </a: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Visual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dirty="0">
                <a:solidFill>
                  <a:srgbClr val="000000"/>
                </a:solidFill>
              </a:rPr>
              <a:t>Hands-on inspection</a:t>
            </a:r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Physical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dirty="0">
                <a:solidFill>
                  <a:srgbClr val="000000"/>
                </a:solidFill>
              </a:rPr>
              <a:t>Removal of dirt, paint etc.</a:t>
            </a:r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Identification</a:t>
            </a:r>
            <a:endParaRPr dirty="0"/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r>
              <a:rPr lang="en-US" dirty="0">
                <a:solidFill>
                  <a:srgbClr val="000000"/>
                </a:solidFill>
              </a:rPr>
              <a:t>Fatigue crack may be identified by the development of rust stains</a:t>
            </a:r>
          </a:p>
          <a:p>
            <a:pPr marL="571500" lvl="1" indent="-2857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−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Advanced Inspection Techniques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89" name="Google Shape;1389;p6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Inspection Procedures &amp; Locations</a:t>
            </a:r>
            <a:endParaRPr dirty="0"/>
          </a:p>
        </p:txBody>
      </p:sp>
      <p:sp>
        <p:nvSpPr>
          <p:cNvPr id="1390" name="Google Shape;1390;p6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63"/>
          <p:cNvSpPr txBox="1">
            <a:spLocks noGrp="1"/>
          </p:cNvSpPr>
          <p:nvPr>
            <p:ph type="body" idx="1"/>
          </p:nvPr>
        </p:nvSpPr>
        <p:spPr>
          <a:xfrm>
            <a:off x="467544" y="1657349"/>
            <a:ext cx="3628206" cy="278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b="1" dirty="0">
                <a:solidFill>
                  <a:srgbClr val="000000"/>
                </a:solidFill>
              </a:rPr>
              <a:t>Locations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Bearing areas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Shear zones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Flexure zones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Fatigue prone details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Out-of-plane distortion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96" name="Google Shape;1396;p63"/>
          <p:cNvSpPr txBox="1">
            <a:spLocks noGrp="1"/>
          </p:cNvSpPr>
          <p:nvPr>
            <p:ph type="body" idx="2"/>
          </p:nvPr>
        </p:nvSpPr>
        <p:spPr>
          <a:xfrm>
            <a:off x="5039544" y="1657349"/>
            <a:ext cx="3628206" cy="278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Constraint</a:t>
            </a:r>
            <a:r>
              <a:rPr lang="en-US" sz="1800" dirty="0">
                <a:solidFill>
                  <a:srgbClr val="000000"/>
                </a:solidFill>
              </a:rPr>
              <a:t> induced fracture detail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Secondary members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Areas that trap water and debris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Areas exposed to traffic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97" name="Google Shape;1397;p6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sp>
        <p:nvSpPr>
          <p:cNvPr id="1398" name="Google Shape;1398;p63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760965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sz="2800" b="1" dirty="0"/>
              <a:t>Inspection Procedures </a:t>
            </a:r>
            <a:endParaRPr dirty="0"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sz="2800" b="1" dirty="0"/>
              <a:t>&amp; Locations</a:t>
            </a:r>
            <a:endParaRPr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64" descr="FHWA-01_077_00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8850" y="1143001"/>
            <a:ext cx="4786313" cy="3183731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6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Corroded Shear Zone &amp; Diaphragm</a:t>
            </a:r>
            <a:br>
              <a:rPr lang="en-US" sz="3200" b="1"/>
            </a:br>
            <a:endParaRPr/>
          </a:p>
        </p:txBody>
      </p:sp>
      <p:sp>
        <p:nvSpPr>
          <p:cNvPr id="1405" name="Google Shape;1405;p6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6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1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Determine significance of crack on load carrying capacity  </a:t>
            </a:r>
            <a:endParaRPr dirty="0"/>
          </a:p>
          <a:p>
            <a:pPr marL="62865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Evaluate cause of cracking</a:t>
            </a:r>
            <a:endParaRPr dirty="0"/>
          </a:p>
          <a:p>
            <a:pPr marL="62865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Show sketches with details of size and location</a:t>
            </a:r>
            <a:endParaRPr dirty="0"/>
          </a:p>
          <a:p>
            <a:pPr marL="62865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Drill hole at the tip to arrest the growth</a:t>
            </a:r>
            <a:endParaRPr dirty="0"/>
          </a:p>
          <a:p>
            <a:pPr marL="62865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Check with dye penetrant</a:t>
            </a:r>
            <a:endParaRPr dirty="0"/>
          </a:p>
          <a:p>
            <a:pPr marL="62865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Take good photographs showing all the details</a:t>
            </a:r>
            <a:endParaRPr dirty="0"/>
          </a:p>
          <a:p>
            <a:pPr marL="6286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b="1" dirty="0">
                <a:solidFill>
                  <a:srgbClr val="000000"/>
                </a:solidFill>
              </a:rPr>
              <a:t>Note:	</a:t>
            </a:r>
            <a:r>
              <a:rPr lang="en-US" sz="1800" dirty="0">
                <a:solidFill>
                  <a:srgbClr val="000000"/>
                </a:solidFill>
              </a:rPr>
              <a:t>Cracks </a:t>
            </a:r>
            <a:r>
              <a:rPr lang="en-US" sz="1800" u="sng" dirty="0">
                <a:solidFill>
                  <a:srgbClr val="000000"/>
                </a:solidFill>
              </a:rPr>
              <a:t>perpendicular</a:t>
            </a:r>
            <a:r>
              <a:rPr lang="en-US" sz="1800" dirty="0">
                <a:solidFill>
                  <a:srgbClr val="000000"/>
                </a:solidFill>
              </a:rPr>
              <a:t> to primary stresses are very serious</a:t>
            </a:r>
            <a:endParaRPr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sz="1800" dirty="0">
                <a:solidFill>
                  <a:srgbClr val="000000"/>
                </a:solidFill>
              </a:rPr>
              <a:t>		Cracks parallel to primary stresses are less serious</a:t>
            </a:r>
            <a:endParaRPr sz="1800" u="sng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411" name="Google Shape;1411;p6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What to do if a Crack is Detected?</a:t>
            </a:r>
            <a:endParaRPr/>
          </a:p>
        </p:txBody>
      </p:sp>
      <p:sp>
        <p:nvSpPr>
          <p:cNvPr id="1412" name="Google Shape;1412;p6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5"/>
          <p:cNvPicPr preferRelativeResize="0"/>
          <p:nvPr/>
        </p:nvPicPr>
        <p:blipFill>
          <a:blip r:embed="rId3"/>
          <a:srcRect/>
          <a:stretch/>
        </p:blipFill>
        <p:spPr>
          <a:xfrm>
            <a:off x="2313830" y="1085354"/>
            <a:ext cx="4516338" cy="338725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5"/>
          <p:cNvSpPr txBox="1"/>
          <p:nvPr/>
        </p:nvSpPr>
        <p:spPr>
          <a:xfrm>
            <a:off x="7331103" y="2343150"/>
            <a:ext cx="101379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Steel </a:t>
            </a: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Tub Girders</a:t>
            </a:r>
            <a:endParaRPr sz="105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1977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"/>
          <p:cNvSpPr txBox="1">
            <a:spLocks noGrp="1"/>
          </p:cNvSpPr>
          <p:nvPr>
            <p:ph type="ctrTitle"/>
          </p:nvPr>
        </p:nvSpPr>
        <p:spPr>
          <a:xfrm>
            <a:off x="685800" y="679289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Inspection of Pin and Hanger</a:t>
            </a:r>
            <a:endParaRPr dirty="0"/>
          </a:p>
        </p:txBody>
      </p:sp>
      <p:sp>
        <p:nvSpPr>
          <p:cNvPr id="131" name="Google Shape;131;p2"/>
          <p:cNvSpPr txBox="1">
            <a:spLocks noGrp="1"/>
          </p:cNvSpPr>
          <p:nvPr>
            <p:ph type="sldNum" idx="12"/>
          </p:nvPr>
        </p:nvSpPr>
        <p:spPr>
          <a:xfrm>
            <a:off x="107504" y="465998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6678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67"/>
          <p:cNvSpPr/>
          <p:nvPr/>
        </p:nvSpPr>
        <p:spPr>
          <a:xfrm>
            <a:off x="1257300" y="1858566"/>
            <a:ext cx="6572250" cy="143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6" name="Google Shape;1426;p67"/>
          <p:cNvCxnSpPr/>
          <p:nvPr/>
        </p:nvCxnSpPr>
        <p:spPr>
          <a:xfrm>
            <a:off x="7818835" y="2184797"/>
            <a:ext cx="1190" cy="619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7" name="Google Shape;1427;p67"/>
          <p:cNvCxnSpPr/>
          <p:nvPr/>
        </p:nvCxnSpPr>
        <p:spPr>
          <a:xfrm flipH="1">
            <a:off x="7406879" y="2246710"/>
            <a:ext cx="411956" cy="2143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8" name="Google Shape;1428;p67"/>
          <p:cNvCxnSpPr/>
          <p:nvPr/>
        </p:nvCxnSpPr>
        <p:spPr>
          <a:xfrm>
            <a:off x="7406879" y="2461022"/>
            <a:ext cx="1190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9" name="Google Shape;1429;p67"/>
          <p:cNvCxnSpPr/>
          <p:nvPr/>
        </p:nvCxnSpPr>
        <p:spPr>
          <a:xfrm flipH="1">
            <a:off x="7330679" y="2494360"/>
            <a:ext cx="76200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0" name="Google Shape;1430;p67"/>
          <p:cNvCxnSpPr/>
          <p:nvPr/>
        </p:nvCxnSpPr>
        <p:spPr>
          <a:xfrm rot="10800000" flipH="1">
            <a:off x="7330679" y="2224088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1" name="Google Shape;1431;p67"/>
          <p:cNvCxnSpPr/>
          <p:nvPr/>
        </p:nvCxnSpPr>
        <p:spPr>
          <a:xfrm>
            <a:off x="7330678" y="2224088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2" name="Google Shape;1432;p67"/>
          <p:cNvCxnSpPr/>
          <p:nvPr/>
        </p:nvCxnSpPr>
        <p:spPr>
          <a:xfrm rot="10800000" flipH="1">
            <a:off x="7383067" y="2184798"/>
            <a:ext cx="1190" cy="392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3" name="Google Shape;1433;p67"/>
          <p:cNvCxnSpPr/>
          <p:nvPr/>
        </p:nvCxnSpPr>
        <p:spPr>
          <a:xfrm>
            <a:off x="7354491" y="2184798"/>
            <a:ext cx="464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4" name="Google Shape;1434;p67"/>
          <p:cNvCxnSpPr/>
          <p:nvPr/>
        </p:nvCxnSpPr>
        <p:spPr>
          <a:xfrm rot="10800000" flipH="1">
            <a:off x="1668067" y="2043113"/>
            <a:ext cx="1190" cy="4881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5" name="Google Shape;1435;p67"/>
          <p:cNvCxnSpPr/>
          <p:nvPr/>
        </p:nvCxnSpPr>
        <p:spPr>
          <a:xfrm>
            <a:off x="1719263" y="2358629"/>
            <a:ext cx="1390650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6" name="Google Shape;1436;p67"/>
          <p:cNvCxnSpPr/>
          <p:nvPr/>
        </p:nvCxnSpPr>
        <p:spPr>
          <a:xfrm>
            <a:off x="1668067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7" name="Google Shape;1437;p67"/>
          <p:cNvCxnSpPr/>
          <p:nvPr/>
        </p:nvCxnSpPr>
        <p:spPr>
          <a:xfrm>
            <a:off x="2046685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8" name="Google Shape;1438;p67"/>
          <p:cNvCxnSpPr/>
          <p:nvPr/>
        </p:nvCxnSpPr>
        <p:spPr>
          <a:xfrm>
            <a:off x="2130028" y="2184798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9" name="Google Shape;1439;p67"/>
          <p:cNvCxnSpPr/>
          <p:nvPr/>
        </p:nvCxnSpPr>
        <p:spPr>
          <a:xfrm>
            <a:off x="2508647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0" name="Google Shape;1440;p67"/>
          <p:cNvCxnSpPr/>
          <p:nvPr/>
        </p:nvCxnSpPr>
        <p:spPr>
          <a:xfrm>
            <a:off x="2591992" y="2184798"/>
            <a:ext cx="20121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1" name="Google Shape;1441;p67"/>
          <p:cNvCxnSpPr/>
          <p:nvPr/>
        </p:nvCxnSpPr>
        <p:spPr>
          <a:xfrm>
            <a:off x="2793207" y="2184798"/>
            <a:ext cx="28813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2" name="Google Shape;1442;p67"/>
          <p:cNvCxnSpPr/>
          <p:nvPr/>
        </p:nvCxnSpPr>
        <p:spPr>
          <a:xfrm>
            <a:off x="3081338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3" name="Google Shape;1443;p67"/>
          <p:cNvCxnSpPr/>
          <p:nvPr/>
        </p:nvCxnSpPr>
        <p:spPr>
          <a:xfrm>
            <a:off x="3459957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4" name="Google Shape;1444;p67"/>
          <p:cNvCxnSpPr/>
          <p:nvPr/>
        </p:nvCxnSpPr>
        <p:spPr>
          <a:xfrm>
            <a:off x="3543301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5" name="Google Shape;1445;p67"/>
          <p:cNvCxnSpPr/>
          <p:nvPr/>
        </p:nvCxnSpPr>
        <p:spPr>
          <a:xfrm>
            <a:off x="3921919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6" name="Google Shape;1446;p67"/>
          <p:cNvCxnSpPr/>
          <p:nvPr/>
        </p:nvCxnSpPr>
        <p:spPr>
          <a:xfrm>
            <a:off x="4005263" y="2184798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7" name="Google Shape;1447;p67"/>
          <p:cNvCxnSpPr/>
          <p:nvPr/>
        </p:nvCxnSpPr>
        <p:spPr>
          <a:xfrm>
            <a:off x="4352925" y="2184798"/>
            <a:ext cx="28694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8" name="Google Shape;1448;p67"/>
          <p:cNvCxnSpPr/>
          <p:nvPr/>
        </p:nvCxnSpPr>
        <p:spPr>
          <a:xfrm>
            <a:off x="5907882" y="2184798"/>
            <a:ext cx="28813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9" name="Google Shape;1449;p67"/>
          <p:cNvCxnSpPr/>
          <p:nvPr/>
        </p:nvCxnSpPr>
        <p:spPr>
          <a:xfrm rot="10800000" flipH="1">
            <a:off x="7383067" y="2043113"/>
            <a:ext cx="1190" cy="14168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450;p67"/>
          <p:cNvCxnSpPr/>
          <p:nvPr/>
        </p:nvCxnSpPr>
        <p:spPr>
          <a:xfrm>
            <a:off x="7816454" y="2172892"/>
            <a:ext cx="2381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451;p67"/>
          <p:cNvCxnSpPr/>
          <p:nvPr/>
        </p:nvCxnSpPr>
        <p:spPr>
          <a:xfrm rot="10800000" flipH="1">
            <a:off x="7816454" y="2160985"/>
            <a:ext cx="1190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452;p67"/>
          <p:cNvCxnSpPr/>
          <p:nvPr/>
        </p:nvCxnSpPr>
        <p:spPr>
          <a:xfrm flipH="1">
            <a:off x="1233488" y="2160985"/>
            <a:ext cx="658296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453;p67"/>
          <p:cNvCxnSpPr/>
          <p:nvPr/>
        </p:nvCxnSpPr>
        <p:spPr>
          <a:xfrm>
            <a:off x="1881188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67"/>
          <p:cNvCxnSpPr/>
          <p:nvPr/>
        </p:nvCxnSpPr>
        <p:spPr>
          <a:xfrm>
            <a:off x="195381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455;p67"/>
          <p:cNvCxnSpPr/>
          <p:nvPr/>
        </p:nvCxnSpPr>
        <p:spPr>
          <a:xfrm>
            <a:off x="2025254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67"/>
          <p:cNvCxnSpPr/>
          <p:nvPr/>
        </p:nvCxnSpPr>
        <p:spPr>
          <a:xfrm>
            <a:off x="209788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67"/>
          <p:cNvCxnSpPr/>
          <p:nvPr/>
        </p:nvCxnSpPr>
        <p:spPr>
          <a:xfrm>
            <a:off x="2169319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8" name="Google Shape;1458;p67"/>
          <p:cNvCxnSpPr/>
          <p:nvPr/>
        </p:nvCxnSpPr>
        <p:spPr>
          <a:xfrm>
            <a:off x="224194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9" name="Google Shape;1459;p67"/>
          <p:cNvCxnSpPr/>
          <p:nvPr/>
        </p:nvCxnSpPr>
        <p:spPr>
          <a:xfrm>
            <a:off x="2313385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0" name="Google Shape;1460;p67"/>
          <p:cNvCxnSpPr/>
          <p:nvPr/>
        </p:nvCxnSpPr>
        <p:spPr>
          <a:xfrm>
            <a:off x="238482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1" name="Google Shape;1461;p67"/>
          <p:cNvCxnSpPr/>
          <p:nvPr/>
        </p:nvCxnSpPr>
        <p:spPr>
          <a:xfrm>
            <a:off x="2457450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2" name="Google Shape;1462;p67"/>
          <p:cNvCxnSpPr/>
          <p:nvPr/>
        </p:nvCxnSpPr>
        <p:spPr>
          <a:xfrm>
            <a:off x="2528888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3" name="Google Shape;1463;p67"/>
          <p:cNvCxnSpPr/>
          <p:nvPr/>
        </p:nvCxnSpPr>
        <p:spPr>
          <a:xfrm>
            <a:off x="260151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4" name="Google Shape;1464;p67"/>
          <p:cNvCxnSpPr/>
          <p:nvPr/>
        </p:nvCxnSpPr>
        <p:spPr>
          <a:xfrm>
            <a:off x="2672954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5" name="Google Shape;1465;p67"/>
          <p:cNvCxnSpPr/>
          <p:nvPr/>
        </p:nvCxnSpPr>
        <p:spPr>
          <a:xfrm>
            <a:off x="274558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6" name="Google Shape;1466;p67"/>
          <p:cNvCxnSpPr/>
          <p:nvPr/>
        </p:nvCxnSpPr>
        <p:spPr>
          <a:xfrm>
            <a:off x="2817019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7" name="Google Shape;1467;p67"/>
          <p:cNvCxnSpPr/>
          <p:nvPr/>
        </p:nvCxnSpPr>
        <p:spPr>
          <a:xfrm>
            <a:off x="288964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8" name="Google Shape;1468;p67"/>
          <p:cNvCxnSpPr/>
          <p:nvPr/>
        </p:nvCxnSpPr>
        <p:spPr>
          <a:xfrm>
            <a:off x="2961085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69" name="Google Shape;1469;p67"/>
          <p:cNvCxnSpPr/>
          <p:nvPr/>
        </p:nvCxnSpPr>
        <p:spPr>
          <a:xfrm>
            <a:off x="3033713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0" name="Google Shape;1470;p67"/>
          <p:cNvCxnSpPr/>
          <p:nvPr/>
        </p:nvCxnSpPr>
        <p:spPr>
          <a:xfrm>
            <a:off x="3105150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1" name="Google Shape;1471;p67"/>
          <p:cNvCxnSpPr/>
          <p:nvPr/>
        </p:nvCxnSpPr>
        <p:spPr>
          <a:xfrm>
            <a:off x="3177779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2" name="Google Shape;1472;p67"/>
          <p:cNvCxnSpPr/>
          <p:nvPr/>
        </p:nvCxnSpPr>
        <p:spPr>
          <a:xfrm>
            <a:off x="324921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3" name="Google Shape;1473;p67"/>
          <p:cNvCxnSpPr/>
          <p:nvPr/>
        </p:nvCxnSpPr>
        <p:spPr>
          <a:xfrm>
            <a:off x="3321844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4" name="Google Shape;1474;p67"/>
          <p:cNvCxnSpPr/>
          <p:nvPr/>
        </p:nvCxnSpPr>
        <p:spPr>
          <a:xfrm>
            <a:off x="339328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5" name="Google Shape;1475;p67"/>
          <p:cNvCxnSpPr/>
          <p:nvPr/>
        </p:nvCxnSpPr>
        <p:spPr>
          <a:xfrm>
            <a:off x="3465910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6" name="Google Shape;1476;p67"/>
          <p:cNvCxnSpPr/>
          <p:nvPr/>
        </p:nvCxnSpPr>
        <p:spPr>
          <a:xfrm>
            <a:off x="353734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7" name="Google Shape;1477;p67"/>
          <p:cNvCxnSpPr/>
          <p:nvPr/>
        </p:nvCxnSpPr>
        <p:spPr>
          <a:xfrm>
            <a:off x="3609975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8" name="Google Shape;1478;p67"/>
          <p:cNvCxnSpPr/>
          <p:nvPr/>
        </p:nvCxnSpPr>
        <p:spPr>
          <a:xfrm>
            <a:off x="3681413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9" name="Google Shape;1479;p67"/>
          <p:cNvCxnSpPr/>
          <p:nvPr/>
        </p:nvCxnSpPr>
        <p:spPr>
          <a:xfrm>
            <a:off x="3754042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0" name="Google Shape;1480;p67"/>
          <p:cNvCxnSpPr/>
          <p:nvPr/>
        </p:nvCxnSpPr>
        <p:spPr>
          <a:xfrm>
            <a:off x="3825479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1" name="Google Shape;1481;p67"/>
          <p:cNvCxnSpPr/>
          <p:nvPr/>
        </p:nvCxnSpPr>
        <p:spPr>
          <a:xfrm>
            <a:off x="3898106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2" name="Google Shape;1482;p67"/>
          <p:cNvCxnSpPr/>
          <p:nvPr/>
        </p:nvCxnSpPr>
        <p:spPr>
          <a:xfrm>
            <a:off x="3969544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3" name="Google Shape;1483;p67"/>
          <p:cNvCxnSpPr/>
          <p:nvPr/>
        </p:nvCxnSpPr>
        <p:spPr>
          <a:xfrm>
            <a:off x="404217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4" name="Google Shape;1484;p67"/>
          <p:cNvCxnSpPr/>
          <p:nvPr/>
        </p:nvCxnSpPr>
        <p:spPr>
          <a:xfrm>
            <a:off x="4113610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5" name="Google Shape;1485;p67"/>
          <p:cNvCxnSpPr/>
          <p:nvPr/>
        </p:nvCxnSpPr>
        <p:spPr>
          <a:xfrm>
            <a:off x="418504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6" name="Google Shape;1486;p67"/>
          <p:cNvCxnSpPr/>
          <p:nvPr/>
        </p:nvCxnSpPr>
        <p:spPr>
          <a:xfrm>
            <a:off x="4257675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7" name="Google Shape;1487;p67"/>
          <p:cNvCxnSpPr/>
          <p:nvPr/>
        </p:nvCxnSpPr>
        <p:spPr>
          <a:xfrm>
            <a:off x="4329113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8" name="Google Shape;1488;p67"/>
          <p:cNvCxnSpPr/>
          <p:nvPr/>
        </p:nvCxnSpPr>
        <p:spPr>
          <a:xfrm>
            <a:off x="4401742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9" name="Google Shape;1489;p67"/>
          <p:cNvCxnSpPr/>
          <p:nvPr/>
        </p:nvCxnSpPr>
        <p:spPr>
          <a:xfrm>
            <a:off x="4473179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0" name="Google Shape;1490;p67"/>
          <p:cNvCxnSpPr/>
          <p:nvPr/>
        </p:nvCxnSpPr>
        <p:spPr>
          <a:xfrm>
            <a:off x="4545806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1" name="Google Shape;1491;p67"/>
          <p:cNvCxnSpPr/>
          <p:nvPr/>
        </p:nvCxnSpPr>
        <p:spPr>
          <a:xfrm>
            <a:off x="4617244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2" name="Google Shape;1492;p67"/>
          <p:cNvCxnSpPr/>
          <p:nvPr/>
        </p:nvCxnSpPr>
        <p:spPr>
          <a:xfrm>
            <a:off x="468987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3" name="Google Shape;1493;p67"/>
          <p:cNvCxnSpPr/>
          <p:nvPr/>
        </p:nvCxnSpPr>
        <p:spPr>
          <a:xfrm>
            <a:off x="4761310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4" name="Google Shape;1494;p67"/>
          <p:cNvCxnSpPr/>
          <p:nvPr/>
        </p:nvCxnSpPr>
        <p:spPr>
          <a:xfrm>
            <a:off x="4833938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5" name="Google Shape;1495;p67"/>
          <p:cNvCxnSpPr/>
          <p:nvPr/>
        </p:nvCxnSpPr>
        <p:spPr>
          <a:xfrm>
            <a:off x="4905375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6" name="Google Shape;1496;p67"/>
          <p:cNvCxnSpPr/>
          <p:nvPr/>
        </p:nvCxnSpPr>
        <p:spPr>
          <a:xfrm>
            <a:off x="4978004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7" name="Google Shape;1497;p67"/>
          <p:cNvCxnSpPr/>
          <p:nvPr/>
        </p:nvCxnSpPr>
        <p:spPr>
          <a:xfrm>
            <a:off x="5049442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8" name="Google Shape;1498;p67"/>
          <p:cNvCxnSpPr/>
          <p:nvPr/>
        </p:nvCxnSpPr>
        <p:spPr>
          <a:xfrm>
            <a:off x="5122069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9" name="Google Shape;1499;p67"/>
          <p:cNvCxnSpPr/>
          <p:nvPr/>
        </p:nvCxnSpPr>
        <p:spPr>
          <a:xfrm>
            <a:off x="5193506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0" name="Google Shape;1500;p67"/>
          <p:cNvCxnSpPr/>
          <p:nvPr/>
        </p:nvCxnSpPr>
        <p:spPr>
          <a:xfrm>
            <a:off x="5266135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1" name="Google Shape;1501;p67"/>
          <p:cNvCxnSpPr/>
          <p:nvPr/>
        </p:nvCxnSpPr>
        <p:spPr>
          <a:xfrm>
            <a:off x="533757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2" name="Google Shape;1502;p67"/>
          <p:cNvCxnSpPr/>
          <p:nvPr/>
        </p:nvCxnSpPr>
        <p:spPr>
          <a:xfrm>
            <a:off x="5410200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3" name="Google Shape;1503;p67"/>
          <p:cNvCxnSpPr/>
          <p:nvPr/>
        </p:nvCxnSpPr>
        <p:spPr>
          <a:xfrm>
            <a:off x="5481638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4" name="Google Shape;1504;p67"/>
          <p:cNvCxnSpPr/>
          <p:nvPr/>
        </p:nvCxnSpPr>
        <p:spPr>
          <a:xfrm>
            <a:off x="555426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5" name="Google Shape;1505;p67"/>
          <p:cNvCxnSpPr/>
          <p:nvPr/>
        </p:nvCxnSpPr>
        <p:spPr>
          <a:xfrm>
            <a:off x="5625704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6" name="Google Shape;1506;p67"/>
          <p:cNvCxnSpPr/>
          <p:nvPr/>
        </p:nvCxnSpPr>
        <p:spPr>
          <a:xfrm>
            <a:off x="569833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7" name="Google Shape;1507;p67"/>
          <p:cNvCxnSpPr/>
          <p:nvPr/>
        </p:nvCxnSpPr>
        <p:spPr>
          <a:xfrm>
            <a:off x="5769769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8" name="Google Shape;1508;p67"/>
          <p:cNvCxnSpPr/>
          <p:nvPr/>
        </p:nvCxnSpPr>
        <p:spPr>
          <a:xfrm>
            <a:off x="584239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9" name="Google Shape;1509;p67"/>
          <p:cNvCxnSpPr/>
          <p:nvPr/>
        </p:nvCxnSpPr>
        <p:spPr>
          <a:xfrm>
            <a:off x="5913835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0" name="Google Shape;1510;p67"/>
          <p:cNvCxnSpPr/>
          <p:nvPr/>
        </p:nvCxnSpPr>
        <p:spPr>
          <a:xfrm>
            <a:off x="598527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1" name="Google Shape;1511;p67"/>
          <p:cNvCxnSpPr/>
          <p:nvPr/>
        </p:nvCxnSpPr>
        <p:spPr>
          <a:xfrm>
            <a:off x="6057900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2" name="Google Shape;1512;p67"/>
          <p:cNvCxnSpPr/>
          <p:nvPr/>
        </p:nvCxnSpPr>
        <p:spPr>
          <a:xfrm>
            <a:off x="6129338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3" name="Google Shape;1513;p67"/>
          <p:cNvCxnSpPr/>
          <p:nvPr/>
        </p:nvCxnSpPr>
        <p:spPr>
          <a:xfrm>
            <a:off x="620196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4" name="Google Shape;1514;p67"/>
          <p:cNvCxnSpPr/>
          <p:nvPr/>
        </p:nvCxnSpPr>
        <p:spPr>
          <a:xfrm>
            <a:off x="6273404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5" name="Google Shape;1515;p67"/>
          <p:cNvCxnSpPr/>
          <p:nvPr/>
        </p:nvCxnSpPr>
        <p:spPr>
          <a:xfrm>
            <a:off x="634603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6" name="Google Shape;1516;p67"/>
          <p:cNvCxnSpPr/>
          <p:nvPr/>
        </p:nvCxnSpPr>
        <p:spPr>
          <a:xfrm>
            <a:off x="6417469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7" name="Google Shape;1517;p67"/>
          <p:cNvCxnSpPr/>
          <p:nvPr/>
        </p:nvCxnSpPr>
        <p:spPr>
          <a:xfrm>
            <a:off x="649009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8" name="Google Shape;1518;p67"/>
          <p:cNvCxnSpPr/>
          <p:nvPr/>
        </p:nvCxnSpPr>
        <p:spPr>
          <a:xfrm>
            <a:off x="6561535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9" name="Google Shape;1519;p67"/>
          <p:cNvCxnSpPr/>
          <p:nvPr/>
        </p:nvCxnSpPr>
        <p:spPr>
          <a:xfrm>
            <a:off x="6634163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0" name="Google Shape;1520;p67"/>
          <p:cNvCxnSpPr/>
          <p:nvPr/>
        </p:nvCxnSpPr>
        <p:spPr>
          <a:xfrm>
            <a:off x="6705600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1" name="Google Shape;1521;p67"/>
          <p:cNvCxnSpPr/>
          <p:nvPr/>
        </p:nvCxnSpPr>
        <p:spPr>
          <a:xfrm>
            <a:off x="6778229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2" name="Google Shape;1522;p67"/>
          <p:cNvCxnSpPr/>
          <p:nvPr/>
        </p:nvCxnSpPr>
        <p:spPr>
          <a:xfrm>
            <a:off x="6849667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3" name="Google Shape;1523;p67"/>
          <p:cNvCxnSpPr/>
          <p:nvPr/>
        </p:nvCxnSpPr>
        <p:spPr>
          <a:xfrm>
            <a:off x="6922294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4" name="Google Shape;1524;p67"/>
          <p:cNvCxnSpPr/>
          <p:nvPr/>
        </p:nvCxnSpPr>
        <p:spPr>
          <a:xfrm>
            <a:off x="6993731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5" name="Google Shape;1525;p67"/>
          <p:cNvCxnSpPr/>
          <p:nvPr/>
        </p:nvCxnSpPr>
        <p:spPr>
          <a:xfrm>
            <a:off x="7066360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6" name="Google Shape;1526;p67"/>
          <p:cNvCxnSpPr/>
          <p:nvPr/>
        </p:nvCxnSpPr>
        <p:spPr>
          <a:xfrm>
            <a:off x="713779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7" name="Google Shape;1527;p67"/>
          <p:cNvCxnSpPr/>
          <p:nvPr/>
        </p:nvCxnSpPr>
        <p:spPr>
          <a:xfrm>
            <a:off x="7210425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8" name="Google Shape;1528;p67"/>
          <p:cNvCxnSpPr/>
          <p:nvPr/>
        </p:nvCxnSpPr>
        <p:spPr>
          <a:xfrm>
            <a:off x="7281863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9" name="Google Shape;1529;p67"/>
          <p:cNvCxnSpPr/>
          <p:nvPr/>
        </p:nvCxnSpPr>
        <p:spPr>
          <a:xfrm>
            <a:off x="7354492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0" name="Google Shape;1530;p67"/>
          <p:cNvCxnSpPr/>
          <p:nvPr/>
        </p:nvCxnSpPr>
        <p:spPr>
          <a:xfrm>
            <a:off x="7425929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1" name="Google Shape;1531;p67"/>
          <p:cNvCxnSpPr/>
          <p:nvPr/>
        </p:nvCxnSpPr>
        <p:spPr>
          <a:xfrm>
            <a:off x="7498556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2" name="Google Shape;1532;p67"/>
          <p:cNvCxnSpPr/>
          <p:nvPr/>
        </p:nvCxnSpPr>
        <p:spPr>
          <a:xfrm>
            <a:off x="7569994" y="2160985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3" name="Google Shape;1533;p67"/>
          <p:cNvCxnSpPr/>
          <p:nvPr/>
        </p:nvCxnSpPr>
        <p:spPr>
          <a:xfrm>
            <a:off x="7642623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4" name="Google Shape;1534;p67"/>
          <p:cNvCxnSpPr/>
          <p:nvPr/>
        </p:nvCxnSpPr>
        <p:spPr>
          <a:xfrm>
            <a:off x="7714060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5" name="Google Shape;1535;p67"/>
          <p:cNvCxnSpPr/>
          <p:nvPr/>
        </p:nvCxnSpPr>
        <p:spPr>
          <a:xfrm>
            <a:off x="7785498" y="2160985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6" name="Google Shape;1536;p67"/>
          <p:cNvCxnSpPr/>
          <p:nvPr/>
        </p:nvCxnSpPr>
        <p:spPr>
          <a:xfrm flipH="1">
            <a:off x="7305675" y="2494360"/>
            <a:ext cx="44054" cy="2976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7" name="Google Shape;1537;p67"/>
          <p:cNvCxnSpPr/>
          <p:nvPr/>
        </p:nvCxnSpPr>
        <p:spPr>
          <a:xfrm>
            <a:off x="7391400" y="2494360"/>
            <a:ext cx="1191" cy="2976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8" name="Google Shape;1538;p67"/>
          <p:cNvCxnSpPr/>
          <p:nvPr/>
        </p:nvCxnSpPr>
        <p:spPr>
          <a:xfrm>
            <a:off x="7748588" y="2283619"/>
            <a:ext cx="1191" cy="508397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9" name="Google Shape;1539;p67"/>
          <p:cNvCxnSpPr/>
          <p:nvPr/>
        </p:nvCxnSpPr>
        <p:spPr>
          <a:xfrm flipH="1">
            <a:off x="6888956" y="2622948"/>
            <a:ext cx="148829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0" name="Google Shape;1540;p67"/>
          <p:cNvCxnSpPr/>
          <p:nvPr/>
        </p:nvCxnSpPr>
        <p:spPr>
          <a:xfrm rot="10800000">
            <a:off x="6786563" y="2564606"/>
            <a:ext cx="102394" cy="5834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1" name="Google Shape;1541;p67"/>
          <p:cNvCxnSpPr/>
          <p:nvPr/>
        </p:nvCxnSpPr>
        <p:spPr>
          <a:xfrm rot="10800000" flipH="1">
            <a:off x="5904310" y="2605088"/>
            <a:ext cx="82153" cy="1309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2" name="Google Shape;1542;p67"/>
          <p:cNvCxnSpPr/>
          <p:nvPr/>
        </p:nvCxnSpPr>
        <p:spPr>
          <a:xfrm rot="10800000" flipH="1">
            <a:off x="6020991" y="2595563"/>
            <a:ext cx="8453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3" name="Google Shape;1543;p67"/>
          <p:cNvCxnSpPr/>
          <p:nvPr/>
        </p:nvCxnSpPr>
        <p:spPr>
          <a:xfrm rot="10800000" flipH="1">
            <a:off x="6147198" y="2589610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4" name="Google Shape;1544;p67"/>
          <p:cNvCxnSpPr/>
          <p:nvPr/>
        </p:nvCxnSpPr>
        <p:spPr>
          <a:xfrm rot="10800000" flipH="1">
            <a:off x="6273404" y="2583657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5" name="Google Shape;1545;p67"/>
          <p:cNvCxnSpPr/>
          <p:nvPr/>
        </p:nvCxnSpPr>
        <p:spPr>
          <a:xfrm rot="10800000" flipH="1">
            <a:off x="6399610" y="2577703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6" name="Google Shape;1546;p67"/>
          <p:cNvCxnSpPr/>
          <p:nvPr/>
        </p:nvCxnSpPr>
        <p:spPr>
          <a:xfrm rot="10800000" flipH="1">
            <a:off x="6524625" y="2572941"/>
            <a:ext cx="84535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67"/>
          <p:cNvCxnSpPr/>
          <p:nvPr/>
        </p:nvCxnSpPr>
        <p:spPr>
          <a:xfrm rot="10800000" flipH="1">
            <a:off x="6650832" y="2566988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8" name="Google Shape;1548;p67"/>
          <p:cNvCxnSpPr/>
          <p:nvPr/>
        </p:nvCxnSpPr>
        <p:spPr>
          <a:xfrm rot="10800000" flipH="1">
            <a:off x="6775848" y="2564606"/>
            <a:ext cx="1071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9" name="Google Shape;1549;p67"/>
          <p:cNvCxnSpPr/>
          <p:nvPr/>
        </p:nvCxnSpPr>
        <p:spPr>
          <a:xfrm>
            <a:off x="4521994" y="2637235"/>
            <a:ext cx="8453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0" name="Google Shape;1550;p67"/>
          <p:cNvCxnSpPr/>
          <p:nvPr/>
        </p:nvCxnSpPr>
        <p:spPr>
          <a:xfrm>
            <a:off x="4648200" y="2637235"/>
            <a:ext cx="8453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1" name="Google Shape;1551;p67"/>
          <p:cNvCxnSpPr/>
          <p:nvPr/>
        </p:nvCxnSpPr>
        <p:spPr>
          <a:xfrm>
            <a:off x="4752975" y="2637235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2" name="Google Shape;1552;p67"/>
          <p:cNvCxnSpPr/>
          <p:nvPr/>
        </p:nvCxnSpPr>
        <p:spPr>
          <a:xfrm>
            <a:off x="4879182" y="2644378"/>
            <a:ext cx="84535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3" name="Google Shape;1553;p67"/>
          <p:cNvCxnSpPr/>
          <p:nvPr/>
        </p:nvCxnSpPr>
        <p:spPr>
          <a:xfrm>
            <a:off x="5005388" y="2650331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4" name="Google Shape;1554;p67"/>
          <p:cNvCxnSpPr/>
          <p:nvPr/>
        </p:nvCxnSpPr>
        <p:spPr>
          <a:xfrm>
            <a:off x="5130404" y="2656285"/>
            <a:ext cx="8453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5" name="Google Shape;1555;p67"/>
          <p:cNvCxnSpPr/>
          <p:nvPr/>
        </p:nvCxnSpPr>
        <p:spPr>
          <a:xfrm rot="10800000" flipH="1">
            <a:off x="5585223" y="2636044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6" name="Google Shape;1556;p67"/>
          <p:cNvCxnSpPr/>
          <p:nvPr/>
        </p:nvCxnSpPr>
        <p:spPr>
          <a:xfrm rot="10800000" flipH="1">
            <a:off x="5711429" y="2634854"/>
            <a:ext cx="83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7" name="Google Shape;1557;p67"/>
          <p:cNvCxnSpPr/>
          <p:nvPr/>
        </p:nvCxnSpPr>
        <p:spPr>
          <a:xfrm rot="10800000" flipH="1">
            <a:off x="5837635" y="2633663"/>
            <a:ext cx="35719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8" name="Google Shape;1558;p67"/>
          <p:cNvCxnSpPr/>
          <p:nvPr/>
        </p:nvCxnSpPr>
        <p:spPr>
          <a:xfrm flipH="1">
            <a:off x="4377929" y="2637235"/>
            <a:ext cx="83344" cy="1071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9" name="Google Shape;1559;p67"/>
          <p:cNvCxnSpPr/>
          <p:nvPr/>
        </p:nvCxnSpPr>
        <p:spPr>
          <a:xfrm flipH="1">
            <a:off x="4252913" y="2652713"/>
            <a:ext cx="83344" cy="1071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0" name="Google Shape;1560;p67"/>
          <p:cNvCxnSpPr/>
          <p:nvPr/>
        </p:nvCxnSpPr>
        <p:spPr>
          <a:xfrm flipH="1">
            <a:off x="4127898" y="2668192"/>
            <a:ext cx="83344" cy="1071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1" name="Google Shape;1561;p67"/>
          <p:cNvCxnSpPr/>
          <p:nvPr/>
        </p:nvCxnSpPr>
        <p:spPr>
          <a:xfrm flipH="1">
            <a:off x="4073128" y="2683669"/>
            <a:ext cx="13097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2" name="Google Shape;1562;p67"/>
          <p:cNvCxnSpPr/>
          <p:nvPr/>
        </p:nvCxnSpPr>
        <p:spPr>
          <a:xfrm rot="10800000">
            <a:off x="3988594" y="2680098"/>
            <a:ext cx="84535" cy="595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3" name="Google Shape;1563;p67"/>
          <p:cNvCxnSpPr/>
          <p:nvPr/>
        </p:nvCxnSpPr>
        <p:spPr>
          <a:xfrm rot="10800000">
            <a:off x="3863579" y="2672953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4" name="Google Shape;1564;p67"/>
          <p:cNvCxnSpPr/>
          <p:nvPr/>
        </p:nvCxnSpPr>
        <p:spPr>
          <a:xfrm rot="10800000">
            <a:off x="3737373" y="2665810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5" name="Google Shape;1565;p67"/>
          <p:cNvCxnSpPr/>
          <p:nvPr/>
        </p:nvCxnSpPr>
        <p:spPr>
          <a:xfrm rot="10800000">
            <a:off x="3664744" y="2661048"/>
            <a:ext cx="30956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6" name="Google Shape;1566;p67"/>
          <p:cNvCxnSpPr/>
          <p:nvPr/>
        </p:nvCxnSpPr>
        <p:spPr>
          <a:xfrm rot="10800000">
            <a:off x="2903935" y="2620567"/>
            <a:ext cx="83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7" name="Google Shape;1567;p67"/>
          <p:cNvCxnSpPr/>
          <p:nvPr/>
        </p:nvCxnSpPr>
        <p:spPr>
          <a:xfrm rot="10800000">
            <a:off x="2777729" y="2619375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8" name="Google Shape;1568;p67"/>
          <p:cNvCxnSpPr/>
          <p:nvPr/>
        </p:nvCxnSpPr>
        <p:spPr>
          <a:xfrm rot="10800000">
            <a:off x="2651523" y="2616994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9" name="Google Shape;1569;p67"/>
          <p:cNvCxnSpPr/>
          <p:nvPr/>
        </p:nvCxnSpPr>
        <p:spPr>
          <a:xfrm rot="10800000">
            <a:off x="2525316" y="2615804"/>
            <a:ext cx="8453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0" name="Google Shape;1570;p67"/>
          <p:cNvCxnSpPr/>
          <p:nvPr/>
        </p:nvCxnSpPr>
        <p:spPr>
          <a:xfrm rot="10800000">
            <a:off x="2399110" y="2613423"/>
            <a:ext cx="8453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1" name="Google Shape;1571;p67"/>
          <p:cNvCxnSpPr/>
          <p:nvPr/>
        </p:nvCxnSpPr>
        <p:spPr>
          <a:xfrm rot="10800000">
            <a:off x="2272904" y="2612231"/>
            <a:ext cx="8453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2" name="Google Shape;1572;p67"/>
          <p:cNvCxnSpPr/>
          <p:nvPr/>
        </p:nvCxnSpPr>
        <p:spPr>
          <a:xfrm rot="10800000">
            <a:off x="2146697" y="2611042"/>
            <a:ext cx="8453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3" name="Google Shape;1573;p67"/>
          <p:cNvCxnSpPr/>
          <p:nvPr/>
        </p:nvCxnSpPr>
        <p:spPr>
          <a:xfrm rot="10800000">
            <a:off x="2021682" y="2608660"/>
            <a:ext cx="83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4" name="Google Shape;1574;p67"/>
          <p:cNvCxnSpPr/>
          <p:nvPr/>
        </p:nvCxnSpPr>
        <p:spPr>
          <a:xfrm rot="10800000">
            <a:off x="1895475" y="2607469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5" name="Google Shape;1575;p67"/>
          <p:cNvCxnSpPr/>
          <p:nvPr/>
        </p:nvCxnSpPr>
        <p:spPr>
          <a:xfrm flipH="1">
            <a:off x="1804988" y="2606279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6" name="Google Shape;1576;p67"/>
          <p:cNvCxnSpPr/>
          <p:nvPr/>
        </p:nvCxnSpPr>
        <p:spPr>
          <a:xfrm flipH="1">
            <a:off x="1678782" y="2609851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7" name="Google Shape;1577;p67"/>
          <p:cNvCxnSpPr/>
          <p:nvPr/>
        </p:nvCxnSpPr>
        <p:spPr>
          <a:xfrm flipH="1">
            <a:off x="1552575" y="2613423"/>
            <a:ext cx="84535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8" name="Google Shape;1578;p67"/>
          <p:cNvCxnSpPr/>
          <p:nvPr/>
        </p:nvCxnSpPr>
        <p:spPr>
          <a:xfrm flipH="1">
            <a:off x="1456135" y="2615804"/>
            <a:ext cx="54769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79" name="Google Shape;1579;p67"/>
          <p:cNvCxnSpPr/>
          <p:nvPr/>
        </p:nvCxnSpPr>
        <p:spPr>
          <a:xfrm rot="10800000" flipH="1">
            <a:off x="1456135" y="2615804"/>
            <a:ext cx="8453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0" name="Google Shape;1580;p67"/>
          <p:cNvCxnSpPr/>
          <p:nvPr/>
        </p:nvCxnSpPr>
        <p:spPr>
          <a:xfrm rot="10800000" flipH="1">
            <a:off x="1582341" y="2612232"/>
            <a:ext cx="8453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1" name="Google Shape;1581;p67"/>
          <p:cNvCxnSpPr/>
          <p:nvPr/>
        </p:nvCxnSpPr>
        <p:spPr>
          <a:xfrm rot="10800000" flipH="1">
            <a:off x="1708548" y="2608660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2" name="Google Shape;1582;p67"/>
          <p:cNvCxnSpPr/>
          <p:nvPr/>
        </p:nvCxnSpPr>
        <p:spPr>
          <a:xfrm rot="10800000" flipH="1">
            <a:off x="1834754" y="2606279"/>
            <a:ext cx="53578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3" name="Google Shape;1583;p67"/>
          <p:cNvCxnSpPr/>
          <p:nvPr/>
        </p:nvCxnSpPr>
        <p:spPr>
          <a:xfrm flipH="1">
            <a:off x="1668066" y="2095500"/>
            <a:ext cx="4527947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4" name="Google Shape;1584;p67"/>
          <p:cNvCxnSpPr/>
          <p:nvPr/>
        </p:nvCxnSpPr>
        <p:spPr>
          <a:xfrm>
            <a:off x="6196012" y="2095500"/>
            <a:ext cx="118705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5" name="Google Shape;1585;p67"/>
          <p:cNvCxnSpPr/>
          <p:nvPr/>
        </p:nvCxnSpPr>
        <p:spPr>
          <a:xfrm flipH="1">
            <a:off x="3003948" y="1951435"/>
            <a:ext cx="10120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6" name="Google Shape;1586;p67"/>
          <p:cNvSpPr/>
          <p:nvPr/>
        </p:nvSpPr>
        <p:spPr>
          <a:xfrm>
            <a:off x="3003948" y="1941910"/>
            <a:ext cx="101203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343" y="31"/>
                </a:moveTo>
                <a:lnTo>
                  <a:pt x="0" y="31"/>
                </a:lnTo>
                <a:lnTo>
                  <a:pt x="0" y="0"/>
                </a:lnTo>
                <a:lnTo>
                  <a:pt x="343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7" name="Google Shape;1587;p67"/>
          <p:cNvSpPr/>
          <p:nvPr/>
        </p:nvSpPr>
        <p:spPr>
          <a:xfrm>
            <a:off x="3003948" y="1951435"/>
            <a:ext cx="101203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343" y="0"/>
                </a:moveTo>
                <a:lnTo>
                  <a:pt x="0" y="30"/>
                </a:lnTo>
                <a:lnTo>
                  <a:pt x="0" y="0"/>
                </a:lnTo>
                <a:lnTo>
                  <a:pt x="34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8" name="Google Shape;1588;p67"/>
          <p:cNvCxnSpPr/>
          <p:nvPr/>
        </p:nvCxnSpPr>
        <p:spPr>
          <a:xfrm flipH="1">
            <a:off x="3003948" y="1951435"/>
            <a:ext cx="101203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89" name="Google Shape;1589;p67"/>
          <p:cNvCxnSpPr/>
          <p:nvPr/>
        </p:nvCxnSpPr>
        <p:spPr>
          <a:xfrm rot="10800000" flipH="1">
            <a:off x="3003948" y="1951435"/>
            <a:ext cx="1190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0" name="Google Shape;1590;p67"/>
          <p:cNvSpPr/>
          <p:nvPr/>
        </p:nvSpPr>
        <p:spPr>
          <a:xfrm>
            <a:off x="3003948" y="1941910"/>
            <a:ext cx="101203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343" y="31"/>
                </a:moveTo>
                <a:lnTo>
                  <a:pt x="0" y="31"/>
                </a:lnTo>
                <a:lnTo>
                  <a:pt x="0" y="0"/>
                </a:lnTo>
                <a:lnTo>
                  <a:pt x="343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1" name="Google Shape;1591;p67"/>
          <p:cNvCxnSpPr/>
          <p:nvPr/>
        </p:nvCxnSpPr>
        <p:spPr>
          <a:xfrm flipH="1">
            <a:off x="3003948" y="1951435"/>
            <a:ext cx="10120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2" name="Google Shape;1592;p67"/>
          <p:cNvCxnSpPr/>
          <p:nvPr/>
        </p:nvCxnSpPr>
        <p:spPr>
          <a:xfrm>
            <a:off x="3003948" y="1941910"/>
            <a:ext cx="1190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3" name="Google Shape;1593;p67"/>
          <p:cNvCxnSpPr/>
          <p:nvPr/>
        </p:nvCxnSpPr>
        <p:spPr>
          <a:xfrm rot="10800000">
            <a:off x="3003948" y="1941910"/>
            <a:ext cx="101203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4" name="Google Shape;1594;p67"/>
          <p:cNvCxnSpPr/>
          <p:nvPr/>
        </p:nvCxnSpPr>
        <p:spPr>
          <a:xfrm>
            <a:off x="1664494" y="1951435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5" name="Google Shape;1595;p67"/>
          <p:cNvSpPr/>
          <p:nvPr/>
        </p:nvSpPr>
        <p:spPr>
          <a:xfrm>
            <a:off x="1664494" y="1951435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6" name="Google Shape;1596;p67"/>
          <p:cNvSpPr/>
          <p:nvPr/>
        </p:nvSpPr>
        <p:spPr>
          <a:xfrm>
            <a:off x="1664494" y="19419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0" y="31"/>
                </a:moveTo>
                <a:lnTo>
                  <a:pt x="343" y="0"/>
                </a:lnTo>
                <a:lnTo>
                  <a:pt x="343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7" name="Google Shape;1597;p67"/>
          <p:cNvCxnSpPr/>
          <p:nvPr/>
        </p:nvCxnSpPr>
        <p:spPr>
          <a:xfrm rot="10800000" flipH="1">
            <a:off x="1664494" y="1941910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8" name="Google Shape;1598;p67"/>
          <p:cNvSpPr/>
          <p:nvPr/>
        </p:nvSpPr>
        <p:spPr>
          <a:xfrm>
            <a:off x="1664494" y="1951435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99" name="Google Shape;1599;p67"/>
          <p:cNvCxnSpPr/>
          <p:nvPr/>
        </p:nvCxnSpPr>
        <p:spPr>
          <a:xfrm>
            <a:off x="1664494" y="1951435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67"/>
          <p:cNvCxnSpPr/>
          <p:nvPr/>
        </p:nvCxnSpPr>
        <p:spPr>
          <a:xfrm>
            <a:off x="1664494" y="1951435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67"/>
          <p:cNvCxnSpPr/>
          <p:nvPr/>
        </p:nvCxnSpPr>
        <p:spPr>
          <a:xfrm>
            <a:off x="1664494" y="1951435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2" name="Google Shape;1602;p67"/>
          <p:cNvSpPr/>
          <p:nvPr/>
        </p:nvSpPr>
        <p:spPr>
          <a:xfrm>
            <a:off x="1664494" y="1951435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3" name="Google Shape;1603;p67"/>
          <p:cNvSpPr/>
          <p:nvPr/>
        </p:nvSpPr>
        <p:spPr>
          <a:xfrm>
            <a:off x="1664494" y="19419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0" y="31"/>
                </a:moveTo>
                <a:lnTo>
                  <a:pt x="343" y="0"/>
                </a:lnTo>
                <a:lnTo>
                  <a:pt x="343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4" name="Google Shape;1604;p67"/>
          <p:cNvCxnSpPr/>
          <p:nvPr/>
        </p:nvCxnSpPr>
        <p:spPr>
          <a:xfrm rot="10800000" flipH="1">
            <a:off x="1664494" y="1941910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5" name="Google Shape;1605;p67"/>
          <p:cNvSpPr/>
          <p:nvPr/>
        </p:nvSpPr>
        <p:spPr>
          <a:xfrm>
            <a:off x="1664494" y="1951435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06" name="Google Shape;1606;p67"/>
          <p:cNvCxnSpPr/>
          <p:nvPr/>
        </p:nvCxnSpPr>
        <p:spPr>
          <a:xfrm>
            <a:off x="1664494" y="1951435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7" name="Google Shape;1607;p67"/>
          <p:cNvCxnSpPr/>
          <p:nvPr/>
        </p:nvCxnSpPr>
        <p:spPr>
          <a:xfrm>
            <a:off x="1664494" y="1951435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8" name="Google Shape;1608;p67"/>
          <p:cNvCxnSpPr/>
          <p:nvPr/>
        </p:nvCxnSpPr>
        <p:spPr>
          <a:xfrm>
            <a:off x="1671638" y="2094310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9" name="Google Shape;1609;p67"/>
          <p:cNvSpPr/>
          <p:nvPr/>
        </p:nvSpPr>
        <p:spPr>
          <a:xfrm>
            <a:off x="1671638" y="20943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29" extrusionOk="0">
                <a:moveTo>
                  <a:pt x="0" y="0"/>
                </a:moveTo>
                <a:lnTo>
                  <a:pt x="343" y="0"/>
                </a:lnTo>
                <a:lnTo>
                  <a:pt x="34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0" name="Google Shape;1610;p67"/>
          <p:cNvSpPr/>
          <p:nvPr/>
        </p:nvSpPr>
        <p:spPr>
          <a:xfrm>
            <a:off x="1671638" y="2085975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0" y="31"/>
                </a:moveTo>
                <a:lnTo>
                  <a:pt x="343" y="0"/>
                </a:lnTo>
                <a:lnTo>
                  <a:pt x="343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1" name="Google Shape;1611;p67"/>
          <p:cNvCxnSpPr/>
          <p:nvPr/>
        </p:nvCxnSpPr>
        <p:spPr>
          <a:xfrm>
            <a:off x="1721644" y="2090738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2" name="Google Shape;1612;p67"/>
          <p:cNvCxnSpPr/>
          <p:nvPr/>
        </p:nvCxnSpPr>
        <p:spPr>
          <a:xfrm rot="10800000" flipH="1">
            <a:off x="1671638" y="2085975"/>
            <a:ext cx="102394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3" name="Google Shape;1613;p67"/>
          <p:cNvCxnSpPr/>
          <p:nvPr/>
        </p:nvCxnSpPr>
        <p:spPr>
          <a:xfrm>
            <a:off x="1774031" y="2085975"/>
            <a:ext cx="1191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4" name="Google Shape;1614;p67"/>
          <p:cNvSpPr/>
          <p:nvPr/>
        </p:nvSpPr>
        <p:spPr>
          <a:xfrm>
            <a:off x="1671638" y="20943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29" extrusionOk="0">
                <a:moveTo>
                  <a:pt x="0" y="0"/>
                </a:moveTo>
                <a:lnTo>
                  <a:pt x="343" y="0"/>
                </a:lnTo>
                <a:lnTo>
                  <a:pt x="34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15" name="Google Shape;1615;p67"/>
          <p:cNvCxnSpPr/>
          <p:nvPr/>
        </p:nvCxnSpPr>
        <p:spPr>
          <a:xfrm>
            <a:off x="1671638" y="2094310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6" name="Google Shape;1616;p67"/>
          <p:cNvCxnSpPr/>
          <p:nvPr/>
        </p:nvCxnSpPr>
        <p:spPr>
          <a:xfrm rot="10800000" flipH="1">
            <a:off x="1774031" y="2094310"/>
            <a:ext cx="1191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7" name="Google Shape;1617;p67"/>
          <p:cNvCxnSpPr/>
          <p:nvPr/>
        </p:nvCxnSpPr>
        <p:spPr>
          <a:xfrm>
            <a:off x="1671638" y="2094310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8" name="Google Shape;1618;p67"/>
          <p:cNvCxnSpPr/>
          <p:nvPr/>
        </p:nvCxnSpPr>
        <p:spPr>
          <a:xfrm>
            <a:off x="1671638" y="2094310"/>
            <a:ext cx="102394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19" name="Google Shape;1619;p67"/>
          <p:cNvSpPr/>
          <p:nvPr/>
        </p:nvSpPr>
        <p:spPr>
          <a:xfrm>
            <a:off x="1671638" y="20943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29" extrusionOk="0">
                <a:moveTo>
                  <a:pt x="0" y="0"/>
                </a:moveTo>
                <a:lnTo>
                  <a:pt x="343" y="0"/>
                </a:lnTo>
                <a:lnTo>
                  <a:pt x="34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67"/>
          <p:cNvSpPr/>
          <p:nvPr/>
        </p:nvSpPr>
        <p:spPr>
          <a:xfrm>
            <a:off x="1671638" y="2085975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0" y="31"/>
                </a:moveTo>
                <a:lnTo>
                  <a:pt x="343" y="0"/>
                </a:lnTo>
                <a:lnTo>
                  <a:pt x="343" y="31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1" name="Google Shape;1621;p67"/>
          <p:cNvCxnSpPr/>
          <p:nvPr/>
        </p:nvCxnSpPr>
        <p:spPr>
          <a:xfrm>
            <a:off x="1721644" y="2090738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2" name="Google Shape;1622;p67"/>
          <p:cNvCxnSpPr/>
          <p:nvPr/>
        </p:nvCxnSpPr>
        <p:spPr>
          <a:xfrm rot="10800000" flipH="1">
            <a:off x="1671638" y="2085975"/>
            <a:ext cx="102394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3" name="Google Shape;1623;p67"/>
          <p:cNvCxnSpPr/>
          <p:nvPr/>
        </p:nvCxnSpPr>
        <p:spPr>
          <a:xfrm>
            <a:off x="1774031" y="2085975"/>
            <a:ext cx="1191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4" name="Google Shape;1624;p67"/>
          <p:cNvSpPr/>
          <p:nvPr/>
        </p:nvSpPr>
        <p:spPr>
          <a:xfrm>
            <a:off x="1671638" y="2094310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29" extrusionOk="0">
                <a:moveTo>
                  <a:pt x="0" y="0"/>
                </a:moveTo>
                <a:lnTo>
                  <a:pt x="343" y="0"/>
                </a:lnTo>
                <a:lnTo>
                  <a:pt x="343" y="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5" name="Google Shape;1625;p67"/>
          <p:cNvGrpSpPr/>
          <p:nvPr/>
        </p:nvGrpSpPr>
        <p:grpSpPr>
          <a:xfrm>
            <a:off x="1232297" y="1771651"/>
            <a:ext cx="6625829" cy="1021556"/>
            <a:chOff x="75" y="1488"/>
            <a:chExt cx="5565" cy="858"/>
          </a:xfrm>
        </p:grpSpPr>
        <p:cxnSp>
          <p:nvCxnSpPr>
            <p:cNvPr id="1626" name="Google Shape;1626;p67"/>
            <p:cNvCxnSpPr/>
            <p:nvPr/>
          </p:nvCxnSpPr>
          <p:spPr>
            <a:xfrm>
              <a:off x="444" y="175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67"/>
            <p:cNvCxnSpPr/>
            <p:nvPr/>
          </p:nvCxnSpPr>
          <p:spPr>
            <a:xfrm rot="10800000" flipH="1">
              <a:off x="530" y="1759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67"/>
            <p:cNvCxnSpPr/>
            <p:nvPr/>
          </p:nvCxnSpPr>
          <p:spPr>
            <a:xfrm>
              <a:off x="444" y="1759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67"/>
            <p:cNvCxnSpPr/>
            <p:nvPr/>
          </p:nvCxnSpPr>
          <p:spPr>
            <a:xfrm flipH="1">
              <a:off x="5153" y="175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0" name="Google Shape;1630;p67"/>
            <p:cNvSpPr/>
            <p:nvPr/>
          </p:nvSpPr>
          <p:spPr>
            <a:xfrm>
              <a:off x="5153" y="1752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31" name="Google Shape;1631;p67"/>
            <p:cNvCxnSpPr/>
            <p:nvPr/>
          </p:nvCxnSpPr>
          <p:spPr>
            <a:xfrm>
              <a:off x="5153" y="1756"/>
              <a:ext cx="4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2" name="Google Shape;1632;p67"/>
            <p:cNvSpPr/>
            <p:nvPr/>
          </p:nvSpPr>
          <p:spPr>
            <a:xfrm>
              <a:off x="5153" y="1759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343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33" name="Google Shape;1633;p67"/>
            <p:cNvCxnSpPr/>
            <p:nvPr/>
          </p:nvCxnSpPr>
          <p:spPr>
            <a:xfrm flipH="1">
              <a:off x="5153" y="1759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67"/>
            <p:cNvCxnSpPr/>
            <p:nvPr/>
          </p:nvCxnSpPr>
          <p:spPr>
            <a:xfrm rot="10800000" flipH="1">
              <a:off x="5153" y="1759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5" name="Google Shape;1635;p67"/>
            <p:cNvSpPr/>
            <p:nvPr/>
          </p:nvSpPr>
          <p:spPr>
            <a:xfrm>
              <a:off x="5153" y="1752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36" name="Google Shape;1636;p67"/>
            <p:cNvCxnSpPr/>
            <p:nvPr/>
          </p:nvCxnSpPr>
          <p:spPr>
            <a:xfrm>
              <a:off x="5153" y="1756"/>
              <a:ext cx="4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67"/>
            <p:cNvCxnSpPr/>
            <p:nvPr/>
          </p:nvCxnSpPr>
          <p:spPr>
            <a:xfrm flipH="1">
              <a:off x="5153" y="175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67"/>
            <p:cNvCxnSpPr/>
            <p:nvPr/>
          </p:nvCxnSpPr>
          <p:spPr>
            <a:xfrm>
              <a:off x="5153" y="1752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67"/>
            <p:cNvCxnSpPr/>
            <p:nvPr/>
          </p:nvCxnSpPr>
          <p:spPr>
            <a:xfrm rot="10800000">
              <a:off x="5153" y="1752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67"/>
            <p:cNvCxnSpPr/>
            <p:nvPr/>
          </p:nvCxnSpPr>
          <p:spPr>
            <a:xfrm>
              <a:off x="441" y="1746"/>
              <a:ext cx="1" cy="5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41" name="Google Shape;1641;p67"/>
            <p:cNvSpPr/>
            <p:nvPr/>
          </p:nvSpPr>
          <p:spPr>
            <a:xfrm>
              <a:off x="4601" y="1538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67"/>
            <p:cNvSpPr/>
            <p:nvPr/>
          </p:nvSpPr>
          <p:spPr>
            <a:xfrm>
              <a:off x="196" y="1530"/>
              <a:ext cx="358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ABUT. #1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67"/>
            <p:cNvSpPr/>
            <p:nvPr/>
          </p:nvSpPr>
          <p:spPr>
            <a:xfrm>
              <a:off x="1962" y="1543"/>
              <a:ext cx="300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PIER #1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67"/>
            <p:cNvSpPr/>
            <p:nvPr/>
          </p:nvSpPr>
          <p:spPr>
            <a:xfrm>
              <a:off x="3448" y="1541"/>
              <a:ext cx="300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PIER #2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45" name="Google Shape;1645;p67"/>
            <p:cNvCxnSpPr/>
            <p:nvPr/>
          </p:nvCxnSpPr>
          <p:spPr>
            <a:xfrm flipH="1">
              <a:off x="4951" y="2075"/>
              <a:ext cx="246" cy="12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67"/>
            <p:cNvCxnSpPr/>
            <p:nvPr/>
          </p:nvCxnSpPr>
          <p:spPr>
            <a:xfrm rot="10800000" flipH="1">
              <a:off x="441" y="1684"/>
              <a:ext cx="1" cy="73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47" name="Google Shape;1647;p67"/>
            <p:cNvSpPr/>
            <p:nvPr/>
          </p:nvSpPr>
          <p:spPr>
            <a:xfrm>
              <a:off x="4504" y="1662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48" name="Google Shape;1648;p67"/>
            <p:cNvCxnSpPr/>
            <p:nvPr/>
          </p:nvCxnSpPr>
          <p:spPr>
            <a:xfrm flipH="1">
              <a:off x="3973" y="2199"/>
              <a:ext cx="29" cy="1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67"/>
            <p:cNvCxnSpPr/>
            <p:nvPr/>
          </p:nvCxnSpPr>
          <p:spPr>
            <a:xfrm flipH="1">
              <a:off x="3578" y="1760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0" name="Google Shape;1650;p67"/>
            <p:cNvSpPr/>
            <p:nvPr/>
          </p:nvSpPr>
          <p:spPr>
            <a:xfrm>
              <a:off x="3578" y="1752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1" name="Google Shape;1651;p67"/>
            <p:cNvCxnSpPr/>
            <p:nvPr/>
          </p:nvCxnSpPr>
          <p:spPr>
            <a:xfrm>
              <a:off x="3578" y="1756"/>
              <a:ext cx="36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2" name="Google Shape;1652;p67"/>
            <p:cNvSpPr/>
            <p:nvPr/>
          </p:nvSpPr>
          <p:spPr>
            <a:xfrm>
              <a:off x="3578" y="1760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343" y="0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3" name="Google Shape;1653;p67"/>
            <p:cNvCxnSpPr/>
            <p:nvPr/>
          </p:nvCxnSpPr>
          <p:spPr>
            <a:xfrm flipH="1">
              <a:off x="3578" y="1760"/>
              <a:ext cx="85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67"/>
            <p:cNvCxnSpPr/>
            <p:nvPr/>
          </p:nvCxnSpPr>
          <p:spPr>
            <a:xfrm rot="10800000" flipH="1">
              <a:off x="3578" y="1760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5" name="Google Shape;1655;p67"/>
            <p:cNvSpPr/>
            <p:nvPr/>
          </p:nvSpPr>
          <p:spPr>
            <a:xfrm>
              <a:off x="3578" y="1752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56" name="Google Shape;1656;p67"/>
            <p:cNvCxnSpPr/>
            <p:nvPr/>
          </p:nvCxnSpPr>
          <p:spPr>
            <a:xfrm>
              <a:off x="3578" y="1756"/>
              <a:ext cx="36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67"/>
            <p:cNvCxnSpPr/>
            <p:nvPr/>
          </p:nvCxnSpPr>
          <p:spPr>
            <a:xfrm flipH="1">
              <a:off x="3578" y="1760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67"/>
            <p:cNvCxnSpPr/>
            <p:nvPr/>
          </p:nvCxnSpPr>
          <p:spPr>
            <a:xfrm>
              <a:off x="3578" y="1752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67"/>
            <p:cNvCxnSpPr/>
            <p:nvPr/>
          </p:nvCxnSpPr>
          <p:spPr>
            <a:xfrm rot="10800000">
              <a:off x="3578" y="1752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67"/>
            <p:cNvCxnSpPr/>
            <p:nvPr/>
          </p:nvCxnSpPr>
          <p:spPr>
            <a:xfrm>
              <a:off x="367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61" name="Google Shape;1661;p67"/>
            <p:cNvSpPr/>
            <p:nvPr/>
          </p:nvSpPr>
          <p:spPr>
            <a:xfrm>
              <a:off x="367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67"/>
            <p:cNvSpPr/>
            <p:nvPr/>
          </p:nvSpPr>
          <p:spPr>
            <a:xfrm>
              <a:off x="3670" y="1752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3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3" name="Google Shape;1663;p67"/>
            <p:cNvCxnSpPr/>
            <p:nvPr/>
          </p:nvCxnSpPr>
          <p:spPr>
            <a:xfrm>
              <a:off x="3717" y="1756"/>
              <a:ext cx="39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67"/>
            <p:cNvCxnSpPr/>
            <p:nvPr/>
          </p:nvCxnSpPr>
          <p:spPr>
            <a:xfrm rot="10800000" flipH="1">
              <a:off x="3670" y="1752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67"/>
            <p:cNvCxnSpPr/>
            <p:nvPr/>
          </p:nvCxnSpPr>
          <p:spPr>
            <a:xfrm>
              <a:off x="3756" y="1752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66" name="Google Shape;1666;p67"/>
            <p:cNvSpPr/>
            <p:nvPr/>
          </p:nvSpPr>
          <p:spPr>
            <a:xfrm>
              <a:off x="367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7" name="Google Shape;1667;p67"/>
            <p:cNvCxnSpPr/>
            <p:nvPr/>
          </p:nvCxnSpPr>
          <p:spPr>
            <a:xfrm>
              <a:off x="367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67"/>
            <p:cNvCxnSpPr/>
            <p:nvPr/>
          </p:nvCxnSpPr>
          <p:spPr>
            <a:xfrm rot="10800000" flipH="1">
              <a:off x="3756" y="1760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67"/>
            <p:cNvCxnSpPr/>
            <p:nvPr/>
          </p:nvCxnSpPr>
          <p:spPr>
            <a:xfrm>
              <a:off x="3670" y="1760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67"/>
            <p:cNvCxnSpPr/>
            <p:nvPr/>
          </p:nvCxnSpPr>
          <p:spPr>
            <a:xfrm>
              <a:off x="367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1" name="Google Shape;1671;p67"/>
            <p:cNvSpPr/>
            <p:nvPr/>
          </p:nvSpPr>
          <p:spPr>
            <a:xfrm>
              <a:off x="367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67"/>
            <p:cNvSpPr/>
            <p:nvPr/>
          </p:nvSpPr>
          <p:spPr>
            <a:xfrm>
              <a:off x="3670" y="1752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3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3" name="Google Shape;1673;p67"/>
            <p:cNvCxnSpPr/>
            <p:nvPr/>
          </p:nvCxnSpPr>
          <p:spPr>
            <a:xfrm>
              <a:off x="3717" y="1756"/>
              <a:ext cx="39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67"/>
            <p:cNvCxnSpPr/>
            <p:nvPr/>
          </p:nvCxnSpPr>
          <p:spPr>
            <a:xfrm rot="10800000" flipH="1">
              <a:off x="3670" y="1752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67"/>
            <p:cNvCxnSpPr/>
            <p:nvPr/>
          </p:nvCxnSpPr>
          <p:spPr>
            <a:xfrm>
              <a:off x="3756" y="1752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6" name="Google Shape;1676;p67"/>
            <p:cNvSpPr/>
            <p:nvPr/>
          </p:nvSpPr>
          <p:spPr>
            <a:xfrm>
              <a:off x="367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77" name="Google Shape;1677;p67"/>
            <p:cNvCxnSpPr/>
            <p:nvPr/>
          </p:nvCxnSpPr>
          <p:spPr>
            <a:xfrm>
              <a:off x="367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67"/>
            <p:cNvCxnSpPr/>
            <p:nvPr/>
          </p:nvCxnSpPr>
          <p:spPr>
            <a:xfrm rot="10800000" flipH="1">
              <a:off x="3756" y="1760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67"/>
            <p:cNvCxnSpPr/>
            <p:nvPr/>
          </p:nvCxnSpPr>
          <p:spPr>
            <a:xfrm>
              <a:off x="3670" y="1760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67"/>
            <p:cNvCxnSpPr/>
            <p:nvPr/>
          </p:nvCxnSpPr>
          <p:spPr>
            <a:xfrm flipH="1">
              <a:off x="1968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1" name="Google Shape;1681;p67"/>
            <p:cNvSpPr/>
            <p:nvPr/>
          </p:nvSpPr>
          <p:spPr>
            <a:xfrm>
              <a:off x="1968" y="1753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343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2" name="Google Shape;1682;p67"/>
            <p:cNvCxnSpPr/>
            <p:nvPr/>
          </p:nvCxnSpPr>
          <p:spPr>
            <a:xfrm>
              <a:off x="1968" y="1756"/>
              <a:ext cx="3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3" name="Google Shape;1683;p67"/>
            <p:cNvSpPr/>
            <p:nvPr/>
          </p:nvSpPr>
          <p:spPr>
            <a:xfrm>
              <a:off x="1968" y="1760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343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4" name="Google Shape;1684;p67"/>
            <p:cNvCxnSpPr/>
            <p:nvPr/>
          </p:nvCxnSpPr>
          <p:spPr>
            <a:xfrm flipH="1">
              <a:off x="1968" y="1760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67"/>
            <p:cNvCxnSpPr/>
            <p:nvPr/>
          </p:nvCxnSpPr>
          <p:spPr>
            <a:xfrm rot="10800000" flipH="1">
              <a:off x="1968" y="1760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6" name="Google Shape;1686;p67"/>
            <p:cNvSpPr/>
            <p:nvPr/>
          </p:nvSpPr>
          <p:spPr>
            <a:xfrm>
              <a:off x="1968" y="1753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343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87" name="Google Shape;1687;p67"/>
            <p:cNvCxnSpPr/>
            <p:nvPr/>
          </p:nvCxnSpPr>
          <p:spPr>
            <a:xfrm>
              <a:off x="1968" y="1756"/>
              <a:ext cx="3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67"/>
            <p:cNvCxnSpPr/>
            <p:nvPr/>
          </p:nvCxnSpPr>
          <p:spPr>
            <a:xfrm flipH="1">
              <a:off x="1968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67"/>
            <p:cNvCxnSpPr/>
            <p:nvPr/>
          </p:nvCxnSpPr>
          <p:spPr>
            <a:xfrm>
              <a:off x="1968" y="1753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67"/>
            <p:cNvCxnSpPr/>
            <p:nvPr/>
          </p:nvCxnSpPr>
          <p:spPr>
            <a:xfrm rot="10800000">
              <a:off x="1968" y="1753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67"/>
            <p:cNvCxnSpPr/>
            <p:nvPr/>
          </p:nvCxnSpPr>
          <p:spPr>
            <a:xfrm>
              <a:off x="206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92" name="Google Shape;1692;p67"/>
            <p:cNvSpPr/>
            <p:nvPr/>
          </p:nvSpPr>
          <p:spPr>
            <a:xfrm>
              <a:off x="206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0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2060" y="1752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4" name="Google Shape;1694;p67"/>
            <p:cNvCxnSpPr/>
            <p:nvPr/>
          </p:nvCxnSpPr>
          <p:spPr>
            <a:xfrm>
              <a:off x="2109" y="1756"/>
              <a:ext cx="37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67"/>
            <p:cNvCxnSpPr/>
            <p:nvPr/>
          </p:nvCxnSpPr>
          <p:spPr>
            <a:xfrm rot="10800000" flipH="1">
              <a:off x="2060" y="1752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67"/>
            <p:cNvCxnSpPr/>
            <p:nvPr/>
          </p:nvCxnSpPr>
          <p:spPr>
            <a:xfrm>
              <a:off x="2146" y="1752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97" name="Google Shape;1697;p67"/>
            <p:cNvSpPr/>
            <p:nvPr/>
          </p:nvSpPr>
          <p:spPr>
            <a:xfrm>
              <a:off x="206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0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8" name="Google Shape;1698;p67"/>
            <p:cNvCxnSpPr/>
            <p:nvPr/>
          </p:nvCxnSpPr>
          <p:spPr>
            <a:xfrm>
              <a:off x="206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67"/>
            <p:cNvCxnSpPr/>
            <p:nvPr/>
          </p:nvCxnSpPr>
          <p:spPr>
            <a:xfrm rot="10800000" flipH="1">
              <a:off x="2146" y="1760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67"/>
            <p:cNvCxnSpPr/>
            <p:nvPr/>
          </p:nvCxnSpPr>
          <p:spPr>
            <a:xfrm>
              <a:off x="2060" y="1760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1" name="Google Shape;1701;p67"/>
            <p:cNvCxnSpPr/>
            <p:nvPr/>
          </p:nvCxnSpPr>
          <p:spPr>
            <a:xfrm>
              <a:off x="206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02" name="Google Shape;1702;p67"/>
            <p:cNvSpPr/>
            <p:nvPr/>
          </p:nvSpPr>
          <p:spPr>
            <a:xfrm>
              <a:off x="206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0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67"/>
            <p:cNvSpPr/>
            <p:nvPr/>
          </p:nvSpPr>
          <p:spPr>
            <a:xfrm>
              <a:off x="2060" y="1752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04" name="Google Shape;1704;p67"/>
            <p:cNvCxnSpPr/>
            <p:nvPr/>
          </p:nvCxnSpPr>
          <p:spPr>
            <a:xfrm>
              <a:off x="2109" y="1756"/>
              <a:ext cx="37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5" name="Google Shape;1705;p67"/>
            <p:cNvCxnSpPr/>
            <p:nvPr/>
          </p:nvCxnSpPr>
          <p:spPr>
            <a:xfrm rot="10800000" flipH="1">
              <a:off x="2060" y="1752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67"/>
            <p:cNvCxnSpPr/>
            <p:nvPr/>
          </p:nvCxnSpPr>
          <p:spPr>
            <a:xfrm>
              <a:off x="2146" y="1752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07" name="Google Shape;1707;p67"/>
            <p:cNvSpPr/>
            <p:nvPr/>
          </p:nvSpPr>
          <p:spPr>
            <a:xfrm>
              <a:off x="2060" y="1760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0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08" name="Google Shape;1708;p67"/>
            <p:cNvCxnSpPr/>
            <p:nvPr/>
          </p:nvCxnSpPr>
          <p:spPr>
            <a:xfrm>
              <a:off x="2060" y="1760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67"/>
            <p:cNvCxnSpPr/>
            <p:nvPr/>
          </p:nvCxnSpPr>
          <p:spPr>
            <a:xfrm rot="10800000" flipH="1">
              <a:off x="2146" y="1760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67"/>
            <p:cNvCxnSpPr/>
            <p:nvPr/>
          </p:nvCxnSpPr>
          <p:spPr>
            <a:xfrm>
              <a:off x="2060" y="1760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67"/>
            <p:cNvCxnSpPr/>
            <p:nvPr/>
          </p:nvCxnSpPr>
          <p:spPr>
            <a:xfrm rot="10800000" flipH="1">
              <a:off x="5241" y="1536"/>
              <a:ext cx="1" cy="9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2" name="Google Shape;1712;p67"/>
            <p:cNvCxnSpPr/>
            <p:nvPr/>
          </p:nvCxnSpPr>
          <p:spPr>
            <a:xfrm>
              <a:off x="438" y="1639"/>
              <a:ext cx="1213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3" name="Google Shape;1713;p67"/>
            <p:cNvCxnSpPr/>
            <p:nvPr/>
          </p:nvCxnSpPr>
          <p:spPr>
            <a:xfrm flipH="1">
              <a:off x="5129" y="1638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4" name="Google Shape;1714;p67"/>
            <p:cNvSpPr/>
            <p:nvPr/>
          </p:nvSpPr>
          <p:spPr>
            <a:xfrm>
              <a:off x="5129" y="1631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4" h="29" extrusionOk="0">
                  <a:moveTo>
                    <a:pt x="344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4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67"/>
            <p:cNvSpPr/>
            <p:nvPr/>
          </p:nvSpPr>
          <p:spPr>
            <a:xfrm>
              <a:off x="5129" y="1638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4" h="31" extrusionOk="0">
                  <a:moveTo>
                    <a:pt x="344" y="0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16" name="Google Shape;1716;p67"/>
            <p:cNvCxnSpPr/>
            <p:nvPr/>
          </p:nvCxnSpPr>
          <p:spPr>
            <a:xfrm flipH="1">
              <a:off x="5129" y="1638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7" name="Google Shape;1717;p67"/>
            <p:cNvCxnSpPr/>
            <p:nvPr/>
          </p:nvCxnSpPr>
          <p:spPr>
            <a:xfrm rot="10800000" flipH="1">
              <a:off x="5129" y="163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18" name="Google Shape;1718;p67"/>
            <p:cNvSpPr/>
            <p:nvPr/>
          </p:nvSpPr>
          <p:spPr>
            <a:xfrm>
              <a:off x="5129" y="1631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4" h="29" extrusionOk="0">
                  <a:moveTo>
                    <a:pt x="344" y="29"/>
                  </a:moveTo>
                  <a:lnTo>
                    <a:pt x="0" y="29"/>
                  </a:lnTo>
                  <a:lnTo>
                    <a:pt x="0" y="0"/>
                  </a:lnTo>
                  <a:lnTo>
                    <a:pt x="344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19" name="Google Shape;1719;p67"/>
            <p:cNvCxnSpPr/>
            <p:nvPr/>
          </p:nvCxnSpPr>
          <p:spPr>
            <a:xfrm flipH="1">
              <a:off x="5129" y="1638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67"/>
            <p:cNvCxnSpPr/>
            <p:nvPr/>
          </p:nvCxnSpPr>
          <p:spPr>
            <a:xfrm>
              <a:off x="5129" y="1631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1" name="Google Shape;1721;p67"/>
            <p:cNvCxnSpPr/>
            <p:nvPr/>
          </p:nvCxnSpPr>
          <p:spPr>
            <a:xfrm rot="10800000">
              <a:off x="5129" y="1631"/>
              <a:ext cx="85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2" name="Google Shape;1722;p67"/>
            <p:cNvCxnSpPr/>
            <p:nvPr/>
          </p:nvCxnSpPr>
          <p:spPr>
            <a:xfrm>
              <a:off x="4060" y="1638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3" name="Google Shape;1723;p67"/>
            <p:cNvSpPr/>
            <p:nvPr/>
          </p:nvSpPr>
          <p:spPr>
            <a:xfrm>
              <a:off x="4060" y="163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67"/>
            <p:cNvSpPr/>
            <p:nvPr/>
          </p:nvSpPr>
          <p:spPr>
            <a:xfrm>
              <a:off x="4060" y="1631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29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25" name="Google Shape;1725;p67"/>
            <p:cNvCxnSpPr/>
            <p:nvPr/>
          </p:nvCxnSpPr>
          <p:spPr>
            <a:xfrm rot="10800000" flipH="1">
              <a:off x="4060" y="1631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6" name="Google Shape;1726;p67"/>
            <p:cNvCxnSpPr/>
            <p:nvPr/>
          </p:nvCxnSpPr>
          <p:spPr>
            <a:xfrm>
              <a:off x="4146" y="1631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7" name="Google Shape;1727;p67"/>
            <p:cNvSpPr/>
            <p:nvPr/>
          </p:nvSpPr>
          <p:spPr>
            <a:xfrm>
              <a:off x="4060" y="163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28" name="Google Shape;1728;p67"/>
            <p:cNvCxnSpPr/>
            <p:nvPr/>
          </p:nvCxnSpPr>
          <p:spPr>
            <a:xfrm>
              <a:off x="4060" y="1638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9" name="Google Shape;1729;p67"/>
            <p:cNvCxnSpPr/>
            <p:nvPr/>
          </p:nvCxnSpPr>
          <p:spPr>
            <a:xfrm rot="10800000" flipH="1">
              <a:off x="4146" y="163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0" name="Google Shape;1730;p67"/>
            <p:cNvCxnSpPr/>
            <p:nvPr/>
          </p:nvCxnSpPr>
          <p:spPr>
            <a:xfrm>
              <a:off x="4060" y="163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1" name="Google Shape;1731;p67"/>
            <p:cNvCxnSpPr/>
            <p:nvPr/>
          </p:nvCxnSpPr>
          <p:spPr>
            <a:xfrm>
              <a:off x="4060" y="1638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32" name="Google Shape;1732;p67"/>
            <p:cNvSpPr/>
            <p:nvPr/>
          </p:nvSpPr>
          <p:spPr>
            <a:xfrm>
              <a:off x="4060" y="163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67"/>
            <p:cNvSpPr/>
            <p:nvPr/>
          </p:nvSpPr>
          <p:spPr>
            <a:xfrm>
              <a:off x="4060" y="1631"/>
              <a:ext cx="86" cy="7"/>
            </a:xfrm>
            <a:custGeom>
              <a:avLst/>
              <a:gdLst/>
              <a:ahLst/>
              <a:cxnLst/>
              <a:rect l="l" t="t" r="r" b="b"/>
              <a:pathLst>
                <a:path w="343" h="29" extrusionOk="0">
                  <a:moveTo>
                    <a:pt x="0" y="29"/>
                  </a:moveTo>
                  <a:lnTo>
                    <a:pt x="343" y="0"/>
                  </a:lnTo>
                  <a:lnTo>
                    <a:pt x="343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4" name="Google Shape;1734;p67"/>
            <p:cNvCxnSpPr/>
            <p:nvPr/>
          </p:nvCxnSpPr>
          <p:spPr>
            <a:xfrm rot="10800000" flipH="1">
              <a:off x="4060" y="1631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5" name="Google Shape;1735;p67"/>
            <p:cNvCxnSpPr/>
            <p:nvPr/>
          </p:nvCxnSpPr>
          <p:spPr>
            <a:xfrm>
              <a:off x="4146" y="1631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36" name="Google Shape;1736;p67"/>
            <p:cNvSpPr/>
            <p:nvPr/>
          </p:nvSpPr>
          <p:spPr>
            <a:xfrm>
              <a:off x="4060" y="163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7" name="Google Shape;1737;p67"/>
            <p:cNvCxnSpPr/>
            <p:nvPr/>
          </p:nvCxnSpPr>
          <p:spPr>
            <a:xfrm>
              <a:off x="4060" y="1638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8" name="Google Shape;1738;p67"/>
            <p:cNvCxnSpPr/>
            <p:nvPr/>
          </p:nvCxnSpPr>
          <p:spPr>
            <a:xfrm rot="10800000" flipH="1">
              <a:off x="4146" y="163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9" name="Google Shape;1739;p67"/>
            <p:cNvCxnSpPr/>
            <p:nvPr/>
          </p:nvCxnSpPr>
          <p:spPr>
            <a:xfrm>
              <a:off x="4060" y="163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0" name="Google Shape;1740;p67"/>
            <p:cNvCxnSpPr/>
            <p:nvPr/>
          </p:nvCxnSpPr>
          <p:spPr>
            <a:xfrm>
              <a:off x="1651" y="1981"/>
              <a:ext cx="70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1" name="Google Shape;1741;p67"/>
            <p:cNvCxnSpPr/>
            <p:nvPr/>
          </p:nvCxnSpPr>
          <p:spPr>
            <a:xfrm>
              <a:off x="4037" y="1638"/>
              <a:ext cx="1209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42" name="Google Shape;1742;p67"/>
            <p:cNvSpPr/>
            <p:nvPr/>
          </p:nvSpPr>
          <p:spPr>
            <a:xfrm>
              <a:off x="1533" y="1533"/>
              <a:ext cx="256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HINGE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67"/>
            <p:cNvSpPr/>
            <p:nvPr/>
          </p:nvSpPr>
          <p:spPr>
            <a:xfrm>
              <a:off x="4012" y="1525"/>
              <a:ext cx="256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HINGE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67"/>
            <p:cNvSpPr/>
            <p:nvPr/>
          </p:nvSpPr>
          <p:spPr>
            <a:xfrm>
              <a:off x="2902" y="1658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67"/>
            <p:cNvSpPr/>
            <p:nvPr/>
          </p:nvSpPr>
          <p:spPr>
            <a:xfrm>
              <a:off x="1052" y="1665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46" name="Google Shape;1746;p67"/>
            <p:cNvCxnSpPr/>
            <p:nvPr/>
          </p:nvCxnSpPr>
          <p:spPr>
            <a:xfrm rot="10800000" flipH="1">
              <a:off x="441" y="1639"/>
              <a:ext cx="1" cy="4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7" name="Google Shape;1747;p67"/>
            <p:cNvCxnSpPr/>
            <p:nvPr/>
          </p:nvCxnSpPr>
          <p:spPr>
            <a:xfrm>
              <a:off x="441" y="1684"/>
              <a:ext cx="1" cy="11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48" name="Google Shape;1748;p67"/>
            <p:cNvSpPr/>
            <p:nvPr/>
          </p:nvSpPr>
          <p:spPr>
            <a:xfrm>
              <a:off x="949" y="1550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67"/>
            <p:cNvSpPr/>
            <p:nvPr/>
          </p:nvSpPr>
          <p:spPr>
            <a:xfrm>
              <a:off x="4011" y="1903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62" h="161" extrusionOk="0">
                  <a:moveTo>
                    <a:pt x="162" y="80"/>
                  </a:moveTo>
                  <a:lnTo>
                    <a:pt x="161" y="93"/>
                  </a:lnTo>
                  <a:lnTo>
                    <a:pt x="157" y="107"/>
                  </a:lnTo>
                  <a:lnTo>
                    <a:pt x="152" y="118"/>
                  </a:lnTo>
                  <a:lnTo>
                    <a:pt x="144" y="129"/>
                  </a:lnTo>
                  <a:lnTo>
                    <a:pt x="135" y="139"/>
                  </a:lnTo>
                  <a:lnTo>
                    <a:pt x="125" y="147"/>
                  </a:lnTo>
                  <a:lnTo>
                    <a:pt x="113" y="154"/>
                  </a:lnTo>
                  <a:lnTo>
                    <a:pt x="100" y="158"/>
                  </a:lnTo>
                  <a:lnTo>
                    <a:pt x="87" y="161"/>
                  </a:lnTo>
                  <a:lnTo>
                    <a:pt x="74" y="161"/>
                  </a:lnTo>
                  <a:lnTo>
                    <a:pt x="60" y="158"/>
                  </a:lnTo>
                  <a:lnTo>
                    <a:pt x="48" y="154"/>
                  </a:lnTo>
                  <a:lnTo>
                    <a:pt x="37" y="147"/>
                  </a:lnTo>
                  <a:lnTo>
                    <a:pt x="26" y="139"/>
                  </a:lnTo>
                  <a:lnTo>
                    <a:pt x="17" y="129"/>
                  </a:lnTo>
                  <a:lnTo>
                    <a:pt x="10" y="118"/>
                  </a:lnTo>
                  <a:lnTo>
                    <a:pt x="4" y="107"/>
                  </a:lnTo>
                  <a:lnTo>
                    <a:pt x="1" y="93"/>
                  </a:lnTo>
                  <a:lnTo>
                    <a:pt x="0" y="80"/>
                  </a:lnTo>
                  <a:lnTo>
                    <a:pt x="1" y="66"/>
                  </a:lnTo>
                  <a:lnTo>
                    <a:pt x="4" y="54"/>
                  </a:lnTo>
                  <a:lnTo>
                    <a:pt x="10" y="41"/>
                  </a:lnTo>
                  <a:lnTo>
                    <a:pt x="17" y="30"/>
                  </a:lnTo>
                  <a:lnTo>
                    <a:pt x="26" y="21"/>
                  </a:lnTo>
                  <a:lnTo>
                    <a:pt x="37" y="12"/>
                  </a:lnTo>
                  <a:lnTo>
                    <a:pt x="48" y="6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7" y="0"/>
                  </a:lnTo>
                  <a:lnTo>
                    <a:pt x="100" y="2"/>
                  </a:lnTo>
                  <a:lnTo>
                    <a:pt x="113" y="6"/>
                  </a:lnTo>
                  <a:lnTo>
                    <a:pt x="125" y="12"/>
                  </a:lnTo>
                  <a:lnTo>
                    <a:pt x="135" y="21"/>
                  </a:lnTo>
                  <a:lnTo>
                    <a:pt x="144" y="30"/>
                  </a:lnTo>
                  <a:lnTo>
                    <a:pt x="152" y="41"/>
                  </a:lnTo>
                  <a:lnTo>
                    <a:pt x="157" y="54"/>
                  </a:lnTo>
                  <a:lnTo>
                    <a:pt x="161" y="66"/>
                  </a:lnTo>
                  <a:lnTo>
                    <a:pt x="162" y="8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50" name="Google Shape;1750;p67"/>
            <p:cNvCxnSpPr/>
            <p:nvPr/>
          </p:nvCxnSpPr>
          <p:spPr>
            <a:xfrm>
              <a:off x="4011" y="1912"/>
              <a:ext cx="1" cy="2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1" name="Google Shape;1751;p67"/>
            <p:cNvCxnSpPr/>
            <p:nvPr/>
          </p:nvCxnSpPr>
          <p:spPr>
            <a:xfrm flipH="1">
              <a:off x="4011" y="1898"/>
              <a:ext cx="20" cy="1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2" name="Google Shape;1752;p67"/>
            <p:cNvCxnSpPr/>
            <p:nvPr/>
          </p:nvCxnSpPr>
          <p:spPr>
            <a:xfrm rot="10800000" flipH="1">
              <a:off x="4043" y="1933"/>
              <a:ext cx="8" cy="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3" name="Google Shape;1753;p67"/>
            <p:cNvCxnSpPr/>
            <p:nvPr/>
          </p:nvCxnSpPr>
          <p:spPr>
            <a:xfrm rot="10800000">
              <a:off x="4011" y="1933"/>
              <a:ext cx="20" cy="1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54" name="Google Shape;1754;p67"/>
            <p:cNvSpPr/>
            <p:nvPr/>
          </p:nvSpPr>
          <p:spPr>
            <a:xfrm>
              <a:off x="1630" y="1903"/>
              <a:ext cx="41" cy="40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161" y="80"/>
                  </a:moveTo>
                  <a:lnTo>
                    <a:pt x="159" y="93"/>
                  </a:lnTo>
                  <a:lnTo>
                    <a:pt x="156" y="107"/>
                  </a:lnTo>
                  <a:lnTo>
                    <a:pt x="152" y="118"/>
                  </a:lnTo>
                  <a:lnTo>
                    <a:pt x="144" y="129"/>
                  </a:lnTo>
                  <a:lnTo>
                    <a:pt x="135" y="139"/>
                  </a:lnTo>
                  <a:lnTo>
                    <a:pt x="125" y="147"/>
                  </a:lnTo>
                  <a:lnTo>
                    <a:pt x="112" y="154"/>
                  </a:lnTo>
                  <a:lnTo>
                    <a:pt x="100" y="158"/>
                  </a:lnTo>
                  <a:lnTo>
                    <a:pt x="86" y="161"/>
                  </a:lnTo>
                  <a:lnTo>
                    <a:pt x="74" y="161"/>
                  </a:lnTo>
                  <a:lnTo>
                    <a:pt x="60" y="158"/>
                  </a:lnTo>
                  <a:lnTo>
                    <a:pt x="48" y="154"/>
                  </a:lnTo>
                  <a:lnTo>
                    <a:pt x="36" y="147"/>
                  </a:lnTo>
                  <a:lnTo>
                    <a:pt x="26" y="139"/>
                  </a:lnTo>
                  <a:lnTo>
                    <a:pt x="17" y="129"/>
                  </a:lnTo>
                  <a:lnTo>
                    <a:pt x="10" y="118"/>
                  </a:lnTo>
                  <a:lnTo>
                    <a:pt x="4" y="107"/>
                  </a:lnTo>
                  <a:lnTo>
                    <a:pt x="1" y="93"/>
                  </a:lnTo>
                  <a:lnTo>
                    <a:pt x="0" y="80"/>
                  </a:lnTo>
                  <a:lnTo>
                    <a:pt x="1" y="66"/>
                  </a:lnTo>
                  <a:lnTo>
                    <a:pt x="4" y="54"/>
                  </a:lnTo>
                  <a:lnTo>
                    <a:pt x="10" y="41"/>
                  </a:lnTo>
                  <a:lnTo>
                    <a:pt x="17" y="30"/>
                  </a:lnTo>
                  <a:lnTo>
                    <a:pt x="26" y="21"/>
                  </a:lnTo>
                  <a:lnTo>
                    <a:pt x="36" y="12"/>
                  </a:lnTo>
                  <a:lnTo>
                    <a:pt x="48" y="6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100" y="2"/>
                  </a:lnTo>
                  <a:lnTo>
                    <a:pt x="112" y="6"/>
                  </a:lnTo>
                  <a:lnTo>
                    <a:pt x="125" y="12"/>
                  </a:lnTo>
                  <a:lnTo>
                    <a:pt x="135" y="21"/>
                  </a:lnTo>
                  <a:lnTo>
                    <a:pt x="144" y="30"/>
                  </a:lnTo>
                  <a:lnTo>
                    <a:pt x="152" y="41"/>
                  </a:lnTo>
                  <a:lnTo>
                    <a:pt x="156" y="54"/>
                  </a:lnTo>
                  <a:lnTo>
                    <a:pt x="159" y="66"/>
                  </a:lnTo>
                  <a:lnTo>
                    <a:pt x="161" y="8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55" name="Google Shape;1755;p67"/>
            <p:cNvCxnSpPr/>
            <p:nvPr/>
          </p:nvCxnSpPr>
          <p:spPr>
            <a:xfrm>
              <a:off x="1671" y="1912"/>
              <a:ext cx="1" cy="2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6" name="Google Shape;1756;p67"/>
            <p:cNvCxnSpPr/>
            <p:nvPr/>
          </p:nvCxnSpPr>
          <p:spPr>
            <a:xfrm rot="10800000">
              <a:off x="1630" y="1933"/>
              <a:ext cx="9" cy="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7" name="Google Shape;1757;p67"/>
            <p:cNvCxnSpPr/>
            <p:nvPr/>
          </p:nvCxnSpPr>
          <p:spPr>
            <a:xfrm rot="10800000" flipH="1">
              <a:off x="2860" y="1638"/>
              <a:ext cx="1" cy="6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58" name="Google Shape;1758;p67"/>
            <p:cNvSpPr/>
            <p:nvPr/>
          </p:nvSpPr>
          <p:spPr>
            <a:xfrm>
              <a:off x="2847" y="188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33" y="15"/>
                  </a:moveTo>
                  <a:lnTo>
                    <a:pt x="32" y="21"/>
                  </a:lnTo>
                  <a:lnTo>
                    <a:pt x="28" y="27"/>
                  </a:lnTo>
                  <a:lnTo>
                    <a:pt x="24" y="30"/>
                  </a:lnTo>
                  <a:lnTo>
                    <a:pt x="18" y="31"/>
                  </a:lnTo>
                  <a:lnTo>
                    <a:pt x="13" y="31"/>
                  </a:lnTo>
                  <a:lnTo>
                    <a:pt x="7" y="28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6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8" y="4"/>
                  </a:lnTo>
                  <a:lnTo>
                    <a:pt x="32" y="10"/>
                  </a:lnTo>
                  <a:lnTo>
                    <a:pt x="33" y="15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67"/>
            <p:cNvSpPr/>
            <p:nvPr/>
          </p:nvSpPr>
          <p:spPr>
            <a:xfrm>
              <a:off x="2832" y="188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5"/>
                  </a:moveTo>
                  <a:lnTo>
                    <a:pt x="30" y="21"/>
                  </a:lnTo>
                  <a:lnTo>
                    <a:pt x="28" y="27"/>
                  </a:lnTo>
                  <a:lnTo>
                    <a:pt x="22" y="30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5" y="28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6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1" y="15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67"/>
            <p:cNvSpPr/>
            <p:nvPr/>
          </p:nvSpPr>
          <p:spPr>
            <a:xfrm>
              <a:off x="2832" y="190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5"/>
                  </a:moveTo>
                  <a:lnTo>
                    <a:pt x="30" y="21"/>
                  </a:lnTo>
                  <a:lnTo>
                    <a:pt x="28" y="27"/>
                  </a:lnTo>
                  <a:lnTo>
                    <a:pt x="22" y="30"/>
                  </a:lnTo>
                  <a:lnTo>
                    <a:pt x="16" y="31"/>
                  </a:lnTo>
                  <a:lnTo>
                    <a:pt x="11" y="31"/>
                  </a:lnTo>
                  <a:lnTo>
                    <a:pt x="5" y="29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8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1" y="15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67"/>
            <p:cNvSpPr/>
            <p:nvPr/>
          </p:nvSpPr>
          <p:spPr>
            <a:xfrm>
              <a:off x="2847" y="1908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33" y="16"/>
                  </a:moveTo>
                  <a:lnTo>
                    <a:pt x="32" y="21"/>
                  </a:lnTo>
                  <a:lnTo>
                    <a:pt x="29" y="27"/>
                  </a:lnTo>
                  <a:lnTo>
                    <a:pt x="24" y="30"/>
                  </a:lnTo>
                  <a:lnTo>
                    <a:pt x="18" y="33"/>
                  </a:lnTo>
                  <a:lnTo>
                    <a:pt x="13" y="32"/>
                  </a:lnTo>
                  <a:lnTo>
                    <a:pt x="7" y="29"/>
                  </a:lnTo>
                  <a:lnTo>
                    <a:pt x="3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3" y="8"/>
                  </a:lnTo>
                  <a:lnTo>
                    <a:pt x="7" y="3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6"/>
                  </a:lnTo>
                  <a:lnTo>
                    <a:pt x="32" y="10"/>
                  </a:lnTo>
                  <a:lnTo>
                    <a:pt x="33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67"/>
            <p:cNvSpPr/>
            <p:nvPr/>
          </p:nvSpPr>
          <p:spPr>
            <a:xfrm>
              <a:off x="2847" y="1930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6"/>
                  </a:moveTo>
                  <a:lnTo>
                    <a:pt x="31" y="21"/>
                  </a:lnTo>
                  <a:lnTo>
                    <a:pt x="27" y="27"/>
                  </a:lnTo>
                  <a:lnTo>
                    <a:pt x="23" y="30"/>
                  </a:lnTo>
                  <a:lnTo>
                    <a:pt x="17" y="33"/>
                  </a:lnTo>
                  <a:lnTo>
                    <a:pt x="12" y="32"/>
                  </a:lnTo>
                  <a:lnTo>
                    <a:pt x="6" y="29"/>
                  </a:lnTo>
                  <a:lnTo>
                    <a:pt x="3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3" y="8"/>
                  </a:lnTo>
                  <a:lnTo>
                    <a:pt x="6" y="3"/>
                  </a:lnTo>
                  <a:lnTo>
                    <a:pt x="12" y="1"/>
                  </a:lnTo>
                  <a:lnTo>
                    <a:pt x="17" y="0"/>
                  </a:lnTo>
                  <a:lnTo>
                    <a:pt x="23" y="1"/>
                  </a:lnTo>
                  <a:lnTo>
                    <a:pt x="27" y="6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67"/>
            <p:cNvSpPr/>
            <p:nvPr/>
          </p:nvSpPr>
          <p:spPr>
            <a:xfrm>
              <a:off x="2832" y="1930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6"/>
                  </a:moveTo>
                  <a:lnTo>
                    <a:pt x="31" y="21"/>
                  </a:lnTo>
                  <a:lnTo>
                    <a:pt x="28" y="27"/>
                  </a:lnTo>
                  <a:lnTo>
                    <a:pt x="23" y="30"/>
                  </a:lnTo>
                  <a:lnTo>
                    <a:pt x="18" y="33"/>
                  </a:lnTo>
                  <a:lnTo>
                    <a:pt x="11" y="32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6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67"/>
            <p:cNvSpPr/>
            <p:nvPr/>
          </p:nvSpPr>
          <p:spPr>
            <a:xfrm>
              <a:off x="2832" y="1951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6"/>
                  </a:moveTo>
                  <a:lnTo>
                    <a:pt x="31" y="23"/>
                  </a:lnTo>
                  <a:lnTo>
                    <a:pt x="28" y="27"/>
                  </a:lnTo>
                  <a:lnTo>
                    <a:pt x="23" y="31"/>
                  </a:lnTo>
                  <a:lnTo>
                    <a:pt x="18" y="33"/>
                  </a:lnTo>
                  <a:lnTo>
                    <a:pt x="11" y="32"/>
                  </a:lnTo>
                  <a:lnTo>
                    <a:pt x="6" y="29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3" y="2"/>
                  </a:lnTo>
                  <a:lnTo>
                    <a:pt x="28" y="6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67"/>
            <p:cNvSpPr/>
            <p:nvPr/>
          </p:nvSpPr>
          <p:spPr>
            <a:xfrm>
              <a:off x="2848" y="1951"/>
              <a:ext cx="8" cy="9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31" y="17"/>
                  </a:moveTo>
                  <a:lnTo>
                    <a:pt x="30" y="23"/>
                  </a:lnTo>
                  <a:lnTo>
                    <a:pt x="27" y="28"/>
                  </a:lnTo>
                  <a:lnTo>
                    <a:pt x="22" y="31"/>
                  </a:lnTo>
                  <a:lnTo>
                    <a:pt x="17" y="33"/>
                  </a:lnTo>
                  <a:lnTo>
                    <a:pt x="11" y="32"/>
                  </a:lnTo>
                  <a:lnTo>
                    <a:pt x="5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11" y="2"/>
                  </a:lnTo>
                  <a:lnTo>
                    <a:pt x="17" y="0"/>
                  </a:lnTo>
                  <a:lnTo>
                    <a:pt x="22" y="3"/>
                  </a:lnTo>
                  <a:lnTo>
                    <a:pt x="27" y="6"/>
                  </a:lnTo>
                  <a:lnTo>
                    <a:pt x="30" y="11"/>
                  </a:lnTo>
                  <a:lnTo>
                    <a:pt x="31" y="17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67"/>
            <p:cNvSpPr/>
            <p:nvPr/>
          </p:nvSpPr>
          <p:spPr>
            <a:xfrm>
              <a:off x="2881" y="188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3" h="32" extrusionOk="0">
                  <a:moveTo>
                    <a:pt x="33" y="16"/>
                  </a:moveTo>
                  <a:lnTo>
                    <a:pt x="32" y="22"/>
                  </a:lnTo>
                  <a:lnTo>
                    <a:pt x="28" y="27"/>
                  </a:lnTo>
                  <a:lnTo>
                    <a:pt x="24" y="31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7" y="29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7"/>
                  </a:lnTo>
                  <a:lnTo>
                    <a:pt x="7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8" y="5"/>
                  </a:lnTo>
                  <a:lnTo>
                    <a:pt x="32" y="11"/>
                  </a:lnTo>
                  <a:lnTo>
                    <a:pt x="33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67"/>
            <p:cNvSpPr/>
            <p:nvPr/>
          </p:nvSpPr>
          <p:spPr>
            <a:xfrm>
              <a:off x="2866" y="188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6"/>
                  </a:moveTo>
                  <a:lnTo>
                    <a:pt x="30" y="22"/>
                  </a:lnTo>
                  <a:lnTo>
                    <a:pt x="28" y="27"/>
                  </a:lnTo>
                  <a:lnTo>
                    <a:pt x="22" y="31"/>
                  </a:lnTo>
                  <a:lnTo>
                    <a:pt x="17" y="32"/>
                  </a:lnTo>
                  <a:lnTo>
                    <a:pt x="11" y="31"/>
                  </a:lnTo>
                  <a:lnTo>
                    <a:pt x="5" y="29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2" y="7"/>
                  </a:lnTo>
                  <a:lnTo>
                    <a:pt x="5" y="3"/>
                  </a:lnTo>
                  <a:lnTo>
                    <a:pt x="11" y="1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8" y="5"/>
                  </a:lnTo>
                  <a:lnTo>
                    <a:pt x="30" y="11"/>
                  </a:lnTo>
                  <a:lnTo>
                    <a:pt x="31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67"/>
            <p:cNvSpPr/>
            <p:nvPr/>
          </p:nvSpPr>
          <p:spPr>
            <a:xfrm>
              <a:off x="2866" y="1907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31" y="15"/>
                  </a:moveTo>
                  <a:lnTo>
                    <a:pt x="30" y="21"/>
                  </a:lnTo>
                  <a:lnTo>
                    <a:pt x="28" y="26"/>
                  </a:lnTo>
                  <a:lnTo>
                    <a:pt x="22" y="30"/>
                  </a:lnTo>
                  <a:lnTo>
                    <a:pt x="17" y="31"/>
                  </a:lnTo>
                  <a:lnTo>
                    <a:pt x="11" y="31"/>
                  </a:lnTo>
                  <a:lnTo>
                    <a:pt x="5" y="28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6"/>
                  </a:lnTo>
                  <a:lnTo>
                    <a:pt x="5" y="2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1"/>
                  </a:lnTo>
                  <a:lnTo>
                    <a:pt x="28" y="4"/>
                  </a:lnTo>
                  <a:lnTo>
                    <a:pt x="30" y="10"/>
                  </a:lnTo>
                  <a:lnTo>
                    <a:pt x="31" y="15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67"/>
            <p:cNvSpPr/>
            <p:nvPr/>
          </p:nvSpPr>
          <p:spPr>
            <a:xfrm>
              <a:off x="2881" y="1908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32" y="16"/>
                  </a:moveTo>
                  <a:lnTo>
                    <a:pt x="31" y="21"/>
                  </a:lnTo>
                  <a:lnTo>
                    <a:pt x="28" y="27"/>
                  </a:lnTo>
                  <a:lnTo>
                    <a:pt x="23" y="30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6" y="28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7"/>
                  </a:lnTo>
                  <a:lnTo>
                    <a:pt x="6" y="3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5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67"/>
            <p:cNvSpPr/>
            <p:nvPr/>
          </p:nvSpPr>
          <p:spPr>
            <a:xfrm>
              <a:off x="2881" y="1930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1" h="32" extrusionOk="0">
                  <a:moveTo>
                    <a:pt x="31" y="16"/>
                  </a:moveTo>
                  <a:lnTo>
                    <a:pt x="30" y="21"/>
                  </a:lnTo>
                  <a:lnTo>
                    <a:pt x="27" y="27"/>
                  </a:lnTo>
                  <a:lnTo>
                    <a:pt x="22" y="30"/>
                  </a:lnTo>
                  <a:lnTo>
                    <a:pt x="16" y="32"/>
                  </a:lnTo>
                  <a:lnTo>
                    <a:pt x="11" y="32"/>
                  </a:lnTo>
                  <a:lnTo>
                    <a:pt x="5" y="28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7"/>
                  </a:lnTo>
                  <a:lnTo>
                    <a:pt x="5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1"/>
                  </a:lnTo>
                  <a:lnTo>
                    <a:pt x="27" y="5"/>
                  </a:lnTo>
                  <a:lnTo>
                    <a:pt x="30" y="10"/>
                  </a:lnTo>
                  <a:lnTo>
                    <a:pt x="31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67"/>
            <p:cNvSpPr/>
            <p:nvPr/>
          </p:nvSpPr>
          <p:spPr>
            <a:xfrm>
              <a:off x="2866" y="1930"/>
              <a:ext cx="8" cy="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32" y="16"/>
                  </a:moveTo>
                  <a:lnTo>
                    <a:pt x="31" y="21"/>
                  </a:lnTo>
                  <a:lnTo>
                    <a:pt x="28" y="27"/>
                  </a:lnTo>
                  <a:lnTo>
                    <a:pt x="23" y="30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7" y="28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7"/>
                  </a:lnTo>
                  <a:lnTo>
                    <a:pt x="7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5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67"/>
            <p:cNvSpPr/>
            <p:nvPr/>
          </p:nvSpPr>
          <p:spPr>
            <a:xfrm>
              <a:off x="2866" y="1951"/>
              <a:ext cx="8" cy="7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32" y="16"/>
                  </a:moveTo>
                  <a:lnTo>
                    <a:pt x="31" y="21"/>
                  </a:lnTo>
                  <a:lnTo>
                    <a:pt x="28" y="27"/>
                  </a:lnTo>
                  <a:lnTo>
                    <a:pt x="23" y="31"/>
                  </a:lnTo>
                  <a:lnTo>
                    <a:pt x="18" y="32"/>
                  </a:lnTo>
                  <a:lnTo>
                    <a:pt x="11" y="32"/>
                  </a:lnTo>
                  <a:lnTo>
                    <a:pt x="7" y="29"/>
                  </a:lnTo>
                  <a:lnTo>
                    <a:pt x="2" y="25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8" y="5"/>
                  </a:lnTo>
                  <a:lnTo>
                    <a:pt x="31" y="10"/>
                  </a:lnTo>
                  <a:lnTo>
                    <a:pt x="32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67"/>
            <p:cNvSpPr/>
            <p:nvPr/>
          </p:nvSpPr>
          <p:spPr>
            <a:xfrm>
              <a:off x="2882" y="1951"/>
              <a:ext cx="8" cy="9"/>
            </a:xfrm>
            <a:custGeom>
              <a:avLst/>
              <a:gdLst/>
              <a:ahLst/>
              <a:cxnLst/>
              <a:rect l="l" t="t" r="r" b="b"/>
              <a:pathLst>
                <a:path w="31" h="33" extrusionOk="0">
                  <a:moveTo>
                    <a:pt x="31" y="16"/>
                  </a:moveTo>
                  <a:lnTo>
                    <a:pt x="30" y="22"/>
                  </a:lnTo>
                  <a:lnTo>
                    <a:pt x="27" y="28"/>
                  </a:lnTo>
                  <a:lnTo>
                    <a:pt x="22" y="31"/>
                  </a:lnTo>
                  <a:lnTo>
                    <a:pt x="17" y="33"/>
                  </a:lnTo>
                  <a:lnTo>
                    <a:pt x="11" y="32"/>
                  </a:lnTo>
                  <a:lnTo>
                    <a:pt x="5" y="30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5" y="4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2" y="2"/>
                  </a:lnTo>
                  <a:lnTo>
                    <a:pt x="27" y="6"/>
                  </a:lnTo>
                  <a:lnTo>
                    <a:pt x="30" y="11"/>
                  </a:lnTo>
                  <a:lnTo>
                    <a:pt x="31" y="1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74" name="Google Shape;1774;p67"/>
            <p:cNvCxnSpPr/>
            <p:nvPr/>
          </p:nvCxnSpPr>
          <p:spPr>
            <a:xfrm>
              <a:off x="2054" y="1639"/>
              <a:ext cx="80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5" name="Google Shape;1775;p67"/>
            <p:cNvCxnSpPr/>
            <p:nvPr/>
          </p:nvCxnSpPr>
          <p:spPr>
            <a:xfrm flipH="1">
              <a:off x="2775" y="1639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76" name="Google Shape;1776;p67"/>
            <p:cNvSpPr/>
            <p:nvPr/>
          </p:nvSpPr>
          <p:spPr>
            <a:xfrm>
              <a:off x="2775" y="1631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67"/>
            <p:cNvSpPr/>
            <p:nvPr/>
          </p:nvSpPr>
          <p:spPr>
            <a:xfrm>
              <a:off x="2775" y="1639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343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78" name="Google Shape;1778;p67"/>
            <p:cNvCxnSpPr/>
            <p:nvPr/>
          </p:nvCxnSpPr>
          <p:spPr>
            <a:xfrm flipH="1">
              <a:off x="2775" y="1639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9" name="Google Shape;1779;p67"/>
            <p:cNvCxnSpPr/>
            <p:nvPr/>
          </p:nvCxnSpPr>
          <p:spPr>
            <a:xfrm rot="10800000" flipH="1">
              <a:off x="2775" y="1639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80" name="Google Shape;1780;p67"/>
            <p:cNvSpPr/>
            <p:nvPr/>
          </p:nvSpPr>
          <p:spPr>
            <a:xfrm>
              <a:off x="2775" y="1631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81" name="Google Shape;1781;p67"/>
            <p:cNvCxnSpPr/>
            <p:nvPr/>
          </p:nvCxnSpPr>
          <p:spPr>
            <a:xfrm flipH="1">
              <a:off x="2775" y="1639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2" name="Google Shape;1782;p67"/>
            <p:cNvCxnSpPr/>
            <p:nvPr/>
          </p:nvCxnSpPr>
          <p:spPr>
            <a:xfrm>
              <a:off x="2775" y="1631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3" name="Google Shape;1783;p67"/>
            <p:cNvCxnSpPr/>
            <p:nvPr/>
          </p:nvCxnSpPr>
          <p:spPr>
            <a:xfrm rot="10800000">
              <a:off x="2775" y="1631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4" name="Google Shape;1784;p67"/>
            <p:cNvCxnSpPr/>
            <p:nvPr/>
          </p:nvCxnSpPr>
          <p:spPr>
            <a:xfrm>
              <a:off x="2054" y="163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85" name="Google Shape;1785;p67"/>
            <p:cNvSpPr/>
            <p:nvPr/>
          </p:nvSpPr>
          <p:spPr>
            <a:xfrm>
              <a:off x="2054" y="1639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67"/>
            <p:cNvSpPr/>
            <p:nvPr/>
          </p:nvSpPr>
          <p:spPr>
            <a:xfrm>
              <a:off x="2054" y="1631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87" name="Google Shape;1787;p67"/>
            <p:cNvCxnSpPr/>
            <p:nvPr/>
          </p:nvCxnSpPr>
          <p:spPr>
            <a:xfrm rot="10800000" flipH="1">
              <a:off x="2054" y="1631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8" name="Google Shape;1788;p67"/>
            <p:cNvCxnSpPr/>
            <p:nvPr/>
          </p:nvCxnSpPr>
          <p:spPr>
            <a:xfrm>
              <a:off x="2140" y="1631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89" name="Google Shape;1789;p67"/>
            <p:cNvSpPr/>
            <p:nvPr/>
          </p:nvSpPr>
          <p:spPr>
            <a:xfrm>
              <a:off x="2054" y="1639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90" name="Google Shape;1790;p67"/>
            <p:cNvCxnSpPr/>
            <p:nvPr/>
          </p:nvCxnSpPr>
          <p:spPr>
            <a:xfrm>
              <a:off x="2054" y="163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67"/>
            <p:cNvCxnSpPr/>
            <p:nvPr/>
          </p:nvCxnSpPr>
          <p:spPr>
            <a:xfrm rot="10800000" flipH="1">
              <a:off x="2140" y="1639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2" name="Google Shape;1792;p67"/>
            <p:cNvCxnSpPr/>
            <p:nvPr/>
          </p:nvCxnSpPr>
          <p:spPr>
            <a:xfrm>
              <a:off x="2054" y="1639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3" name="Google Shape;1793;p67"/>
            <p:cNvCxnSpPr/>
            <p:nvPr/>
          </p:nvCxnSpPr>
          <p:spPr>
            <a:xfrm>
              <a:off x="2054" y="163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94" name="Google Shape;1794;p67"/>
            <p:cNvSpPr/>
            <p:nvPr/>
          </p:nvSpPr>
          <p:spPr>
            <a:xfrm>
              <a:off x="2054" y="1639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67"/>
            <p:cNvSpPr/>
            <p:nvPr/>
          </p:nvSpPr>
          <p:spPr>
            <a:xfrm>
              <a:off x="2054" y="1631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96" name="Google Shape;1796;p67"/>
            <p:cNvCxnSpPr/>
            <p:nvPr/>
          </p:nvCxnSpPr>
          <p:spPr>
            <a:xfrm rot="10800000" flipH="1">
              <a:off x="2054" y="1631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7" name="Google Shape;1797;p67"/>
            <p:cNvCxnSpPr/>
            <p:nvPr/>
          </p:nvCxnSpPr>
          <p:spPr>
            <a:xfrm>
              <a:off x="2140" y="1631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98" name="Google Shape;1798;p67"/>
            <p:cNvSpPr/>
            <p:nvPr/>
          </p:nvSpPr>
          <p:spPr>
            <a:xfrm>
              <a:off x="2054" y="1639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99" name="Google Shape;1799;p67"/>
            <p:cNvCxnSpPr/>
            <p:nvPr/>
          </p:nvCxnSpPr>
          <p:spPr>
            <a:xfrm>
              <a:off x="2054" y="1639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0" name="Google Shape;1800;p67"/>
            <p:cNvCxnSpPr/>
            <p:nvPr/>
          </p:nvCxnSpPr>
          <p:spPr>
            <a:xfrm rot="10800000" flipH="1">
              <a:off x="2140" y="1639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1" name="Google Shape;1801;p67"/>
            <p:cNvCxnSpPr/>
            <p:nvPr/>
          </p:nvCxnSpPr>
          <p:spPr>
            <a:xfrm>
              <a:off x="2054" y="1639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02" name="Google Shape;1802;p67"/>
            <p:cNvSpPr/>
            <p:nvPr/>
          </p:nvSpPr>
          <p:spPr>
            <a:xfrm>
              <a:off x="2859" y="1538"/>
              <a:ext cx="149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F.S.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67"/>
            <p:cNvSpPr/>
            <p:nvPr/>
          </p:nvSpPr>
          <p:spPr>
            <a:xfrm>
              <a:off x="2432" y="1548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45'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04" name="Google Shape;1804;p67"/>
            <p:cNvCxnSpPr/>
            <p:nvPr/>
          </p:nvCxnSpPr>
          <p:spPr>
            <a:xfrm>
              <a:off x="75" y="1836"/>
              <a:ext cx="1" cy="52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5" name="Google Shape;1805;p67"/>
            <p:cNvCxnSpPr/>
            <p:nvPr/>
          </p:nvCxnSpPr>
          <p:spPr>
            <a:xfrm>
              <a:off x="75" y="1888"/>
              <a:ext cx="345" cy="1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6" name="Google Shape;1806;p67"/>
            <p:cNvCxnSpPr/>
            <p:nvPr/>
          </p:nvCxnSpPr>
          <p:spPr>
            <a:xfrm>
              <a:off x="420" y="2068"/>
              <a:ext cx="1" cy="2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7" name="Google Shape;1807;p67"/>
            <p:cNvCxnSpPr/>
            <p:nvPr/>
          </p:nvCxnSpPr>
          <p:spPr>
            <a:xfrm>
              <a:off x="420" y="2096"/>
              <a:ext cx="6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8" name="Google Shape;1808;p67"/>
            <p:cNvCxnSpPr/>
            <p:nvPr/>
          </p:nvCxnSpPr>
          <p:spPr>
            <a:xfrm rot="10800000" flipH="1">
              <a:off x="484" y="1868"/>
              <a:ext cx="1" cy="22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9" name="Google Shape;1809;p67"/>
            <p:cNvCxnSpPr/>
            <p:nvPr/>
          </p:nvCxnSpPr>
          <p:spPr>
            <a:xfrm flipH="1">
              <a:off x="440" y="1869"/>
              <a:ext cx="4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0" name="Google Shape;1810;p67"/>
            <p:cNvCxnSpPr/>
            <p:nvPr/>
          </p:nvCxnSpPr>
          <p:spPr>
            <a:xfrm rot="10800000" flipH="1">
              <a:off x="440" y="1836"/>
              <a:ext cx="1" cy="3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1" name="Google Shape;1811;p67"/>
            <p:cNvCxnSpPr/>
            <p:nvPr/>
          </p:nvCxnSpPr>
          <p:spPr>
            <a:xfrm flipH="1">
              <a:off x="75" y="1836"/>
              <a:ext cx="36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2" name="Google Shape;1812;p67"/>
            <p:cNvCxnSpPr/>
            <p:nvPr/>
          </p:nvCxnSpPr>
          <p:spPr>
            <a:xfrm flipH="1">
              <a:off x="75" y="1826"/>
              <a:ext cx="1" cy="1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3" name="Google Shape;1813;p67"/>
            <p:cNvCxnSpPr/>
            <p:nvPr/>
          </p:nvCxnSpPr>
          <p:spPr>
            <a:xfrm rot="10800000" flipH="1">
              <a:off x="76" y="1815"/>
              <a:ext cx="1" cy="1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4" name="Google Shape;1814;p67"/>
            <p:cNvCxnSpPr/>
            <p:nvPr/>
          </p:nvCxnSpPr>
          <p:spPr>
            <a:xfrm>
              <a:off x="586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5" name="Google Shape;1815;p67"/>
            <p:cNvCxnSpPr/>
            <p:nvPr/>
          </p:nvCxnSpPr>
          <p:spPr>
            <a:xfrm>
              <a:off x="525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6" name="Google Shape;1816;p67"/>
            <p:cNvCxnSpPr/>
            <p:nvPr/>
          </p:nvCxnSpPr>
          <p:spPr>
            <a:xfrm>
              <a:off x="404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7" name="Google Shape;1817;p67"/>
            <p:cNvCxnSpPr/>
            <p:nvPr/>
          </p:nvCxnSpPr>
          <p:spPr>
            <a:xfrm>
              <a:off x="344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8" name="Google Shape;1818;p67"/>
            <p:cNvCxnSpPr/>
            <p:nvPr/>
          </p:nvCxnSpPr>
          <p:spPr>
            <a:xfrm>
              <a:off x="283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9" name="Google Shape;1819;p67"/>
            <p:cNvCxnSpPr/>
            <p:nvPr/>
          </p:nvCxnSpPr>
          <p:spPr>
            <a:xfrm>
              <a:off x="223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67"/>
            <p:cNvCxnSpPr/>
            <p:nvPr/>
          </p:nvCxnSpPr>
          <p:spPr>
            <a:xfrm>
              <a:off x="162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67"/>
            <p:cNvCxnSpPr/>
            <p:nvPr/>
          </p:nvCxnSpPr>
          <p:spPr>
            <a:xfrm>
              <a:off x="102" y="1815"/>
              <a:ext cx="1" cy="2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67"/>
            <p:cNvCxnSpPr/>
            <p:nvPr/>
          </p:nvCxnSpPr>
          <p:spPr>
            <a:xfrm>
              <a:off x="468" y="2096"/>
              <a:ext cx="38" cy="250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67"/>
            <p:cNvCxnSpPr/>
            <p:nvPr/>
          </p:nvCxnSpPr>
          <p:spPr>
            <a:xfrm>
              <a:off x="434" y="2096"/>
              <a:ext cx="1" cy="250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67"/>
            <p:cNvCxnSpPr/>
            <p:nvPr/>
          </p:nvCxnSpPr>
          <p:spPr>
            <a:xfrm>
              <a:off x="134" y="1919"/>
              <a:ext cx="1" cy="427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25" name="Google Shape;1825;p67"/>
            <p:cNvSpPr/>
            <p:nvPr/>
          </p:nvSpPr>
          <p:spPr>
            <a:xfrm>
              <a:off x="5282" y="1488"/>
              <a:ext cx="358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ABUT. #2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26" name="Google Shape;1826;p67"/>
          <p:cNvCxnSpPr/>
          <p:nvPr/>
        </p:nvCxnSpPr>
        <p:spPr>
          <a:xfrm>
            <a:off x="1987154" y="2608660"/>
            <a:ext cx="21431" cy="1071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7" name="Google Shape;1827;p67"/>
          <p:cNvCxnSpPr/>
          <p:nvPr/>
        </p:nvCxnSpPr>
        <p:spPr>
          <a:xfrm>
            <a:off x="1719262" y="2449116"/>
            <a:ext cx="271463" cy="15954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8" name="Google Shape;1828;p67"/>
          <p:cNvCxnSpPr/>
          <p:nvPr/>
        </p:nvCxnSpPr>
        <p:spPr>
          <a:xfrm>
            <a:off x="7356873" y="2224088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29" name="Google Shape;1829;p67"/>
          <p:cNvCxnSpPr/>
          <p:nvPr/>
        </p:nvCxnSpPr>
        <p:spPr>
          <a:xfrm>
            <a:off x="7393781" y="2184797"/>
            <a:ext cx="1191" cy="3095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0" name="Google Shape;1830;p67"/>
          <p:cNvCxnSpPr/>
          <p:nvPr/>
        </p:nvCxnSpPr>
        <p:spPr>
          <a:xfrm>
            <a:off x="7429500" y="2184798"/>
            <a:ext cx="1191" cy="26431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1" name="Google Shape;1831;p67"/>
          <p:cNvCxnSpPr/>
          <p:nvPr/>
        </p:nvCxnSpPr>
        <p:spPr>
          <a:xfrm>
            <a:off x="7465219" y="2184797"/>
            <a:ext cx="1191" cy="24645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2" name="Google Shape;1832;p67"/>
          <p:cNvCxnSpPr/>
          <p:nvPr/>
        </p:nvCxnSpPr>
        <p:spPr>
          <a:xfrm>
            <a:off x="7500938" y="2184797"/>
            <a:ext cx="1191" cy="22740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3" name="Google Shape;1833;p67"/>
          <p:cNvCxnSpPr/>
          <p:nvPr/>
        </p:nvCxnSpPr>
        <p:spPr>
          <a:xfrm>
            <a:off x="7536656" y="2184797"/>
            <a:ext cx="1191" cy="20835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4" name="Google Shape;1834;p67"/>
          <p:cNvCxnSpPr/>
          <p:nvPr/>
        </p:nvCxnSpPr>
        <p:spPr>
          <a:xfrm>
            <a:off x="7573567" y="2184797"/>
            <a:ext cx="1190" cy="18930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5" name="Google Shape;1835;p67"/>
          <p:cNvCxnSpPr/>
          <p:nvPr/>
        </p:nvCxnSpPr>
        <p:spPr>
          <a:xfrm>
            <a:off x="7609285" y="2184797"/>
            <a:ext cx="1190" cy="17145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6" name="Google Shape;1836;p67"/>
          <p:cNvCxnSpPr/>
          <p:nvPr/>
        </p:nvCxnSpPr>
        <p:spPr>
          <a:xfrm>
            <a:off x="7645004" y="2184797"/>
            <a:ext cx="1190" cy="15240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7" name="Google Shape;1837;p67"/>
          <p:cNvCxnSpPr/>
          <p:nvPr/>
        </p:nvCxnSpPr>
        <p:spPr>
          <a:xfrm>
            <a:off x="7680723" y="2184797"/>
            <a:ext cx="1190" cy="13335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8" name="Google Shape;1838;p67"/>
          <p:cNvCxnSpPr/>
          <p:nvPr/>
        </p:nvCxnSpPr>
        <p:spPr>
          <a:xfrm>
            <a:off x="7717631" y="2184798"/>
            <a:ext cx="1191" cy="1154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9" name="Google Shape;1839;p67"/>
          <p:cNvCxnSpPr/>
          <p:nvPr/>
        </p:nvCxnSpPr>
        <p:spPr>
          <a:xfrm>
            <a:off x="7753350" y="2184798"/>
            <a:ext cx="1191" cy="9644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0" name="Google Shape;1840;p67"/>
          <p:cNvCxnSpPr/>
          <p:nvPr/>
        </p:nvCxnSpPr>
        <p:spPr>
          <a:xfrm>
            <a:off x="7789069" y="2184798"/>
            <a:ext cx="1191" cy="773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1" name="Google Shape;1841;p67"/>
          <p:cNvCxnSpPr/>
          <p:nvPr/>
        </p:nvCxnSpPr>
        <p:spPr>
          <a:xfrm>
            <a:off x="7383066" y="2184798"/>
            <a:ext cx="435769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2" name="Google Shape;1842;p67"/>
          <p:cNvCxnSpPr/>
          <p:nvPr/>
        </p:nvCxnSpPr>
        <p:spPr>
          <a:xfrm>
            <a:off x="7818835" y="2184797"/>
            <a:ext cx="1190" cy="619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3" name="Google Shape;1843;p67"/>
          <p:cNvCxnSpPr/>
          <p:nvPr/>
        </p:nvCxnSpPr>
        <p:spPr>
          <a:xfrm flipH="1">
            <a:off x="7406879" y="2246710"/>
            <a:ext cx="411956" cy="2143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4" name="Google Shape;1844;p67"/>
          <p:cNvCxnSpPr/>
          <p:nvPr/>
        </p:nvCxnSpPr>
        <p:spPr>
          <a:xfrm>
            <a:off x="7406879" y="2461022"/>
            <a:ext cx="1190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5" name="Google Shape;1845;p67"/>
          <p:cNvCxnSpPr/>
          <p:nvPr/>
        </p:nvCxnSpPr>
        <p:spPr>
          <a:xfrm flipH="1">
            <a:off x="7330679" y="2494360"/>
            <a:ext cx="76200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6" name="Google Shape;1846;p67"/>
          <p:cNvCxnSpPr/>
          <p:nvPr/>
        </p:nvCxnSpPr>
        <p:spPr>
          <a:xfrm>
            <a:off x="7330678" y="2224088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7" name="Google Shape;1847;p67"/>
          <p:cNvCxnSpPr/>
          <p:nvPr/>
        </p:nvCxnSpPr>
        <p:spPr>
          <a:xfrm>
            <a:off x="1235869" y="2185988"/>
            <a:ext cx="1191" cy="6429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8" name="Google Shape;1848;p67"/>
          <p:cNvCxnSpPr/>
          <p:nvPr/>
        </p:nvCxnSpPr>
        <p:spPr>
          <a:xfrm>
            <a:off x="1272779" y="2185988"/>
            <a:ext cx="1190" cy="8334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9" name="Google Shape;1849;p67"/>
          <p:cNvCxnSpPr/>
          <p:nvPr/>
        </p:nvCxnSpPr>
        <p:spPr>
          <a:xfrm>
            <a:off x="1308498" y="2185988"/>
            <a:ext cx="1190" cy="10239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0" name="Google Shape;1850;p67"/>
          <p:cNvCxnSpPr/>
          <p:nvPr/>
        </p:nvCxnSpPr>
        <p:spPr>
          <a:xfrm>
            <a:off x="1344217" y="2185988"/>
            <a:ext cx="1190" cy="12144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1" name="Google Shape;1851;p67"/>
          <p:cNvCxnSpPr/>
          <p:nvPr/>
        </p:nvCxnSpPr>
        <p:spPr>
          <a:xfrm>
            <a:off x="1379935" y="2185987"/>
            <a:ext cx="1190" cy="1393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2" name="Google Shape;1852;p67"/>
          <p:cNvCxnSpPr/>
          <p:nvPr/>
        </p:nvCxnSpPr>
        <p:spPr>
          <a:xfrm>
            <a:off x="1416844" y="2185987"/>
            <a:ext cx="1191" cy="15835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3" name="Google Shape;1853;p67"/>
          <p:cNvCxnSpPr/>
          <p:nvPr/>
        </p:nvCxnSpPr>
        <p:spPr>
          <a:xfrm>
            <a:off x="1452563" y="2185987"/>
            <a:ext cx="1191" cy="1774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4" name="Google Shape;1854;p67"/>
          <p:cNvCxnSpPr/>
          <p:nvPr/>
        </p:nvCxnSpPr>
        <p:spPr>
          <a:xfrm>
            <a:off x="1488281" y="2185987"/>
            <a:ext cx="1191" cy="1952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5" name="Google Shape;1855;p67"/>
          <p:cNvCxnSpPr/>
          <p:nvPr/>
        </p:nvCxnSpPr>
        <p:spPr>
          <a:xfrm>
            <a:off x="1524000" y="2185987"/>
            <a:ext cx="1191" cy="2143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6" name="Google Shape;1856;p67"/>
          <p:cNvCxnSpPr/>
          <p:nvPr/>
        </p:nvCxnSpPr>
        <p:spPr>
          <a:xfrm>
            <a:off x="1559719" y="2185987"/>
            <a:ext cx="1191" cy="2333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7" name="Google Shape;1857;p67"/>
          <p:cNvCxnSpPr/>
          <p:nvPr/>
        </p:nvCxnSpPr>
        <p:spPr>
          <a:xfrm>
            <a:off x="1596629" y="2185987"/>
            <a:ext cx="1190" cy="2524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8" name="Google Shape;1858;p67"/>
          <p:cNvCxnSpPr/>
          <p:nvPr/>
        </p:nvCxnSpPr>
        <p:spPr>
          <a:xfrm>
            <a:off x="1632348" y="2185988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9" name="Google Shape;1859;p67"/>
          <p:cNvCxnSpPr/>
          <p:nvPr/>
        </p:nvCxnSpPr>
        <p:spPr>
          <a:xfrm>
            <a:off x="1668067" y="2225278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0" name="Google Shape;1860;p67"/>
          <p:cNvCxnSpPr/>
          <p:nvPr/>
        </p:nvCxnSpPr>
        <p:spPr>
          <a:xfrm>
            <a:off x="1704975" y="2225278"/>
            <a:ext cx="1191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1" name="Google Shape;1861;p67"/>
          <p:cNvCxnSpPr/>
          <p:nvPr/>
        </p:nvCxnSpPr>
        <p:spPr>
          <a:xfrm flipH="1">
            <a:off x="1666875" y="2225279"/>
            <a:ext cx="52388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2" name="Google Shape;1862;p67"/>
          <p:cNvCxnSpPr/>
          <p:nvPr/>
        </p:nvCxnSpPr>
        <p:spPr>
          <a:xfrm flipH="1">
            <a:off x="1232298" y="2185988"/>
            <a:ext cx="43457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3" name="Google Shape;1863;p67"/>
          <p:cNvCxnSpPr/>
          <p:nvPr/>
        </p:nvCxnSpPr>
        <p:spPr>
          <a:xfrm>
            <a:off x="1232298" y="2185987"/>
            <a:ext cx="1190" cy="619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4" name="Google Shape;1864;p67"/>
          <p:cNvCxnSpPr/>
          <p:nvPr/>
        </p:nvCxnSpPr>
        <p:spPr>
          <a:xfrm>
            <a:off x="1232298" y="2247900"/>
            <a:ext cx="410765" cy="2143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5" name="Google Shape;1865;p67"/>
          <p:cNvCxnSpPr/>
          <p:nvPr/>
        </p:nvCxnSpPr>
        <p:spPr>
          <a:xfrm>
            <a:off x="1643063" y="2462212"/>
            <a:ext cx="1191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6" name="Google Shape;1866;p67"/>
          <p:cNvCxnSpPr/>
          <p:nvPr/>
        </p:nvCxnSpPr>
        <p:spPr>
          <a:xfrm>
            <a:off x="1643063" y="2495550"/>
            <a:ext cx="76200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7" name="Google Shape;1867;p67"/>
          <p:cNvCxnSpPr/>
          <p:nvPr/>
        </p:nvCxnSpPr>
        <p:spPr>
          <a:xfrm rot="10800000" flipH="1">
            <a:off x="1719263" y="2225278"/>
            <a:ext cx="1191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68" name="Google Shape;1868;p67"/>
          <p:cNvSpPr/>
          <p:nvPr/>
        </p:nvSpPr>
        <p:spPr>
          <a:xfrm>
            <a:off x="5943600" y="2224088"/>
            <a:ext cx="1387079" cy="134541"/>
          </a:xfrm>
          <a:custGeom>
            <a:avLst/>
            <a:gdLst/>
            <a:ahLst/>
            <a:cxnLst/>
            <a:rect l="l" t="t" r="r" b="b"/>
            <a:pathLst>
              <a:path w="4662" h="454" extrusionOk="0">
                <a:moveTo>
                  <a:pt x="848" y="454"/>
                </a:moveTo>
                <a:lnTo>
                  <a:pt x="4662" y="454"/>
                </a:lnTo>
                <a:lnTo>
                  <a:pt x="4662" y="0"/>
                </a:lnTo>
                <a:lnTo>
                  <a:pt x="0" y="0"/>
                </a:lnTo>
                <a:lnTo>
                  <a:pt x="0" y="122"/>
                </a:lnTo>
                <a:lnTo>
                  <a:pt x="79" y="177"/>
                </a:lnTo>
                <a:lnTo>
                  <a:pt x="79" y="261"/>
                </a:lnTo>
                <a:lnTo>
                  <a:pt x="0" y="315"/>
                </a:lnTo>
                <a:lnTo>
                  <a:pt x="0" y="454"/>
                </a:lnTo>
                <a:lnTo>
                  <a:pt x="848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9" name="Google Shape;1869;p67"/>
          <p:cNvCxnSpPr/>
          <p:nvPr/>
        </p:nvCxnSpPr>
        <p:spPr>
          <a:xfrm>
            <a:off x="6196013" y="2358629"/>
            <a:ext cx="1134666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0" name="Google Shape;1870;p67"/>
          <p:cNvCxnSpPr/>
          <p:nvPr/>
        </p:nvCxnSpPr>
        <p:spPr>
          <a:xfrm rot="10800000" flipH="1">
            <a:off x="7330679" y="2224088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1" name="Google Shape;1871;p67"/>
          <p:cNvCxnSpPr/>
          <p:nvPr/>
        </p:nvCxnSpPr>
        <p:spPr>
          <a:xfrm>
            <a:off x="5942410" y="2259807"/>
            <a:ext cx="23813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2" name="Google Shape;1872;p67"/>
          <p:cNvCxnSpPr/>
          <p:nvPr/>
        </p:nvCxnSpPr>
        <p:spPr>
          <a:xfrm>
            <a:off x="5966223" y="2276475"/>
            <a:ext cx="1190" cy="250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3" name="Google Shape;1873;p67"/>
          <p:cNvCxnSpPr/>
          <p:nvPr/>
        </p:nvCxnSpPr>
        <p:spPr>
          <a:xfrm flipH="1">
            <a:off x="5942410" y="2301479"/>
            <a:ext cx="23813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4" name="Google Shape;1874;p67"/>
          <p:cNvSpPr/>
          <p:nvPr/>
        </p:nvSpPr>
        <p:spPr>
          <a:xfrm>
            <a:off x="5506641" y="2224088"/>
            <a:ext cx="434578" cy="134541"/>
          </a:xfrm>
          <a:custGeom>
            <a:avLst/>
            <a:gdLst/>
            <a:ahLst/>
            <a:cxnLst/>
            <a:rect l="l" t="t" r="r" b="b"/>
            <a:pathLst>
              <a:path w="1462" h="454" extrusionOk="0">
                <a:moveTo>
                  <a:pt x="137" y="454"/>
                </a:moveTo>
                <a:lnTo>
                  <a:pt x="1462" y="454"/>
                </a:lnTo>
                <a:lnTo>
                  <a:pt x="1328" y="346"/>
                </a:lnTo>
                <a:lnTo>
                  <a:pt x="1328" y="108"/>
                </a:lnTo>
                <a:lnTo>
                  <a:pt x="1462" y="0"/>
                </a:lnTo>
                <a:lnTo>
                  <a:pt x="0" y="0"/>
                </a:lnTo>
                <a:lnTo>
                  <a:pt x="0" y="453"/>
                </a:lnTo>
                <a:lnTo>
                  <a:pt x="89" y="453"/>
                </a:lnTo>
                <a:lnTo>
                  <a:pt x="137" y="453"/>
                </a:lnTo>
                <a:lnTo>
                  <a:pt x="137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5" name="Google Shape;1875;p67"/>
          <p:cNvCxnSpPr/>
          <p:nvPr/>
        </p:nvCxnSpPr>
        <p:spPr>
          <a:xfrm>
            <a:off x="5901929" y="2326481"/>
            <a:ext cx="40481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6" name="Google Shape;1876;p67"/>
          <p:cNvCxnSpPr/>
          <p:nvPr/>
        </p:nvCxnSpPr>
        <p:spPr>
          <a:xfrm>
            <a:off x="5901929" y="2256235"/>
            <a:ext cx="1190" cy="7024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7" name="Google Shape;1877;p67"/>
          <p:cNvCxnSpPr/>
          <p:nvPr/>
        </p:nvCxnSpPr>
        <p:spPr>
          <a:xfrm rot="10800000" flipH="1">
            <a:off x="5901929" y="2222897"/>
            <a:ext cx="40481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8" name="Google Shape;1878;p67"/>
          <p:cNvCxnSpPr/>
          <p:nvPr/>
        </p:nvCxnSpPr>
        <p:spPr>
          <a:xfrm>
            <a:off x="5481638" y="2358629"/>
            <a:ext cx="51197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79" name="Google Shape;1879;p67"/>
          <p:cNvSpPr/>
          <p:nvPr/>
        </p:nvSpPr>
        <p:spPr>
          <a:xfrm>
            <a:off x="4548187" y="2224088"/>
            <a:ext cx="958454" cy="134541"/>
          </a:xfrm>
          <a:custGeom>
            <a:avLst/>
            <a:gdLst/>
            <a:ahLst/>
            <a:cxnLst/>
            <a:rect l="l" t="t" r="r" b="b"/>
            <a:pathLst>
              <a:path w="3218" h="454" extrusionOk="0">
                <a:moveTo>
                  <a:pt x="0" y="454"/>
                </a:moveTo>
                <a:lnTo>
                  <a:pt x="3081" y="454"/>
                </a:lnTo>
                <a:lnTo>
                  <a:pt x="3081" y="453"/>
                </a:lnTo>
                <a:lnTo>
                  <a:pt x="3218" y="453"/>
                </a:lnTo>
                <a:lnTo>
                  <a:pt x="3218" y="0"/>
                </a:lnTo>
                <a:lnTo>
                  <a:pt x="0" y="0"/>
                </a:lnTo>
                <a:lnTo>
                  <a:pt x="0" y="43"/>
                </a:lnTo>
                <a:lnTo>
                  <a:pt x="143" y="43"/>
                </a:lnTo>
                <a:lnTo>
                  <a:pt x="143" y="407"/>
                </a:lnTo>
                <a:lnTo>
                  <a:pt x="0" y="407"/>
                </a:lnTo>
                <a:lnTo>
                  <a:pt x="0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0" name="Google Shape;1880;p67"/>
          <p:cNvCxnSpPr/>
          <p:nvPr/>
        </p:nvCxnSpPr>
        <p:spPr>
          <a:xfrm flipH="1">
            <a:off x="5464969" y="2358629"/>
            <a:ext cx="8215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1" name="Google Shape;1881;p67"/>
          <p:cNvSpPr/>
          <p:nvPr/>
        </p:nvSpPr>
        <p:spPr>
          <a:xfrm>
            <a:off x="3588544" y="2224088"/>
            <a:ext cx="959644" cy="134541"/>
          </a:xfrm>
          <a:custGeom>
            <a:avLst/>
            <a:gdLst/>
            <a:ahLst/>
            <a:cxnLst/>
            <a:rect l="l" t="t" r="r" b="b"/>
            <a:pathLst>
              <a:path w="3225" h="454" extrusionOk="0">
                <a:moveTo>
                  <a:pt x="1201" y="454"/>
                </a:moveTo>
                <a:lnTo>
                  <a:pt x="3225" y="454"/>
                </a:lnTo>
                <a:lnTo>
                  <a:pt x="3225" y="407"/>
                </a:lnTo>
                <a:lnTo>
                  <a:pt x="3086" y="407"/>
                </a:lnTo>
                <a:lnTo>
                  <a:pt x="3086" y="43"/>
                </a:lnTo>
                <a:lnTo>
                  <a:pt x="3225" y="43"/>
                </a:lnTo>
                <a:lnTo>
                  <a:pt x="3225" y="0"/>
                </a:lnTo>
                <a:lnTo>
                  <a:pt x="0" y="0"/>
                </a:lnTo>
                <a:lnTo>
                  <a:pt x="0" y="454"/>
                </a:lnTo>
                <a:lnTo>
                  <a:pt x="1201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2" name="Google Shape;1882;p67"/>
          <p:cNvSpPr/>
          <p:nvPr/>
        </p:nvSpPr>
        <p:spPr>
          <a:xfrm>
            <a:off x="4506516" y="2237185"/>
            <a:ext cx="84534" cy="108347"/>
          </a:xfrm>
          <a:prstGeom prst="rect">
            <a:avLst/>
          </a:prstGeom>
          <a:noFill/>
          <a:ln w="11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67"/>
          <p:cNvSpPr/>
          <p:nvPr/>
        </p:nvSpPr>
        <p:spPr>
          <a:xfrm>
            <a:off x="3108722" y="2224088"/>
            <a:ext cx="479822" cy="134541"/>
          </a:xfrm>
          <a:custGeom>
            <a:avLst/>
            <a:gdLst/>
            <a:ahLst/>
            <a:cxnLst/>
            <a:rect l="l" t="t" r="r" b="b"/>
            <a:pathLst>
              <a:path w="1611" h="454" extrusionOk="0">
                <a:moveTo>
                  <a:pt x="1" y="454"/>
                </a:moveTo>
                <a:lnTo>
                  <a:pt x="1611" y="454"/>
                </a:lnTo>
                <a:lnTo>
                  <a:pt x="1611" y="0"/>
                </a:lnTo>
                <a:lnTo>
                  <a:pt x="0" y="0"/>
                </a:lnTo>
                <a:lnTo>
                  <a:pt x="134" y="108"/>
                </a:lnTo>
                <a:lnTo>
                  <a:pt x="134" y="346"/>
                </a:lnTo>
                <a:lnTo>
                  <a:pt x="1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4" name="Google Shape;1884;p67"/>
          <p:cNvCxnSpPr/>
          <p:nvPr/>
        </p:nvCxnSpPr>
        <p:spPr>
          <a:xfrm>
            <a:off x="3149204" y="2256235"/>
            <a:ext cx="1190" cy="7024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5" name="Google Shape;1885;p67"/>
          <p:cNvCxnSpPr/>
          <p:nvPr/>
        </p:nvCxnSpPr>
        <p:spPr>
          <a:xfrm flipH="1">
            <a:off x="3108723" y="2326481"/>
            <a:ext cx="40481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6" name="Google Shape;1886;p67"/>
          <p:cNvSpPr/>
          <p:nvPr/>
        </p:nvSpPr>
        <p:spPr>
          <a:xfrm>
            <a:off x="1733551" y="2224088"/>
            <a:ext cx="1375172" cy="134541"/>
          </a:xfrm>
          <a:custGeom>
            <a:avLst/>
            <a:gdLst/>
            <a:ahLst/>
            <a:cxnLst/>
            <a:rect l="l" t="t" r="r" b="b"/>
            <a:pathLst>
              <a:path w="4617" h="454" extrusionOk="0">
                <a:moveTo>
                  <a:pt x="0" y="454"/>
                </a:moveTo>
                <a:lnTo>
                  <a:pt x="4617" y="454"/>
                </a:lnTo>
                <a:lnTo>
                  <a:pt x="4617" y="317"/>
                </a:lnTo>
                <a:lnTo>
                  <a:pt x="4617" y="318"/>
                </a:lnTo>
                <a:lnTo>
                  <a:pt x="4536" y="261"/>
                </a:lnTo>
                <a:lnTo>
                  <a:pt x="4536" y="177"/>
                </a:lnTo>
                <a:lnTo>
                  <a:pt x="4617" y="121"/>
                </a:lnTo>
                <a:lnTo>
                  <a:pt x="4617" y="0"/>
                </a:lnTo>
                <a:lnTo>
                  <a:pt x="0" y="0"/>
                </a:lnTo>
                <a:lnTo>
                  <a:pt x="0" y="454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7" name="Google Shape;1887;p67"/>
          <p:cNvCxnSpPr/>
          <p:nvPr/>
        </p:nvCxnSpPr>
        <p:spPr>
          <a:xfrm>
            <a:off x="1719262" y="2358629"/>
            <a:ext cx="2633663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8" name="Google Shape;1888;p67"/>
          <p:cNvCxnSpPr/>
          <p:nvPr/>
        </p:nvCxnSpPr>
        <p:spPr>
          <a:xfrm rot="10800000" flipH="1">
            <a:off x="3108722" y="2301479"/>
            <a:ext cx="23813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9" name="Google Shape;1889;p67"/>
          <p:cNvCxnSpPr/>
          <p:nvPr/>
        </p:nvCxnSpPr>
        <p:spPr>
          <a:xfrm>
            <a:off x="3083719" y="2301479"/>
            <a:ext cx="25004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0" name="Google Shape;1890;p67"/>
          <p:cNvCxnSpPr/>
          <p:nvPr/>
        </p:nvCxnSpPr>
        <p:spPr>
          <a:xfrm>
            <a:off x="3083719" y="2276475"/>
            <a:ext cx="1191" cy="2500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1" name="Google Shape;1891;p67"/>
          <p:cNvCxnSpPr/>
          <p:nvPr/>
        </p:nvCxnSpPr>
        <p:spPr>
          <a:xfrm flipH="1">
            <a:off x="3083719" y="2259807"/>
            <a:ext cx="25004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2" name="Google Shape;1892;p67"/>
          <p:cNvCxnSpPr/>
          <p:nvPr/>
        </p:nvCxnSpPr>
        <p:spPr>
          <a:xfrm>
            <a:off x="3108722" y="2259807"/>
            <a:ext cx="23813" cy="1666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3" name="Google Shape;1893;p67"/>
          <p:cNvCxnSpPr/>
          <p:nvPr/>
        </p:nvCxnSpPr>
        <p:spPr>
          <a:xfrm>
            <a:off x="1733550" y="2224088"/>
            <a:ext cx="1191" cy="13454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4" name="Google Shape;1894;p67"/>
          <p:cNvSpPr/>
          <p:nvPr/>
        </p:nvSpPr>
        <p:spPr>
          <a:xfrm>
            <a:off x="4548187" y="2184798"/>
            <a:ext cx="958454" cy="39290"/>
          </a:xfrm>
          <a:custGeom>
            <a:avLst/>
            <a:gdLst/>
            <a:ahLst/>
            <a:cxnLst/>
            <a:rect l="l" t="t" r="r" b="b"/>
            <a:pathLst>
              <a:path w="3218" h="134" extrusionOk="0">
                <a:moveTo>
                  <a:pt x="309" y="0"/>
                </a:moveTo>
                <a:lnTo>
                  <a:pt x="3218" y="0"/>
                </a:lnTo>
                <a:lnTo>
                  <a:pt x="3218" y="134"/>
                </a:lnTo>
                <a:lnTo>
                  <a:pt x="0" y="134"/>
                </a:lnTo>
                <a:lnTo>
                  <a:pt x="0" y="0"/>
                </a:lnTo>
                <a:lnTo>
                  <a:pt x="309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5" name="Google Shape;1895;p67"/>
          <p:cNvCxnSpPr/>
          <p:nvPr/>
        </p:nvCxnSpPr>
        <p:spPr>
          <a:xfrm>
            <a:off x="4639866" y="2184798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6" name="Google Shape;1896;p67"/>
          <p:cNvCxnSpPr/>
          <p:nvPr/>
        </p:nvCxnSpPr>
        <p:spPr>
          <a:xfrm>
            <a:off x="5018485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7" name="Google Shape;1897;p67"/>
          <p:cNvCxnSpPr/>
          <p:nvPr/>
        </p:nvCxnSpPr>
        <p:spPr>
          <a:xfrm>
            <a:off x="5103019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8" name="Google Shape;1898;p67"/>
          <p:cNvCxnSpPr/>
          <p:nvPr/>
        </p:nvCxnSpPr>
        <p:spPr>
          <a:xfrm>
            <a:off x="5480447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9" name="Google Shape;1899;p67"/>
          <p:cNvCxnSpPr/>
          <p:nvPr/>
        </p:nvCxnSpPr>
        <p:spPr>
          <a:xfrm>
            <a:off x="5564982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0" name="Google Shape;1900;p67"/>
          <p:cNvSpPr/>
          <p:nvPr/>
        </p:nvSpPr>
        <p:spPr>
          <a:xfrm>
            <a:off x="3588544" y="2184798"/>
            <a:ext cx="959644" cy="3929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1" name="Google Shape;1901;p67"/>
          <p:cNvCxnSpPr/>
          <p:nvPr/>
        </p:nvCxnSpPr>
        <p:spPr>
          <a:xfrm>
            <a:off x="4548188" y="1950244"/>
            <a:ext cx="1191" cy="40838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2" name="Google Shape;1902;p67"/>
          <p:cNvSpPr/>
          <p:nvPr/>
        </p:nvSpPr>
        <p:spPr>
          <a:xfrm>
            <a:off x="3108722" y="2184798"/>
            <a:ext cx="479822" cy="39290"/>
          </a:xfrm>
          <a:custGeom>
            <a:avLst/>
            <a:gdLst/>
            <a:ahLst/>
            <a:cxnLst/>
            <a:rect l="l" t="t" r="r" b="b"/>
            <a:pathLst>
              <a:path w="1613" h="134" extrusionOk="0">
                <a:moveTo>
                  <a:pt x="0" y="0"/>
                </a:moveTo>
                <a:lnTo>
                  <a:pt x="1613" y="0"/>
                </a:lnTo>
                <a:lnTo>
                  <a:pt x="1613" y="134"/>
                </a:lnTo>
                <a:lnTo>
                  <a:pt x="2" y="134"/>
                </a:lnTo>
                <a:lnTo>
                  <a:pt x="0" y="132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3" name="Google Shape;1903;p67"/>
          <p:cNvCxnSpPr/>
          <p:nvPr/>
        </p:nvCxnSpPr>
        <p:spPr>
          <a:xfrm rot="10800000">
            <a:off x="3108723" y="2222897"/>
            <a:ext cx="40481" cy="3333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4" name="Google Shape;1904;p67"/>
          <p:cNvSpPr/>
          <p:nvPr/>
        </p:nvSpPr>
        <p:spPr>
          <a:xfrm>
            <a:off x="1666876" y="2172891"/>
            <a:ext cx="1441847" cy="51197"/>
          </a:xfrm>
          <a:custGeom>
            <a:avLst/>
            <a:gdLst/>
            <a:ahLst/>
            <a:cxnLst/>
            <a:rect l="l" t="t" r="r" b="b"/>
            <a:pathLst>
              <a:path w="4843" h="173" extrusionOk="0">
                <a:moveTo>
                  <a:pt x="99" y="39"/>
                </a:moveTo>
                <a:lnTo>
                  <a:pt x="4843" y="39"/>
                </a:lnTo>
                <a:lnTo>
                  <a:pt x="4843" y="173"/>
                </a:lnTo>
                <a:lnTo>
                  <a:pt x="0" y="173"/>
                </a:lnTo>
                <a:lnTo>
                  <a:pt x="0" y="44"/>
                </a:lnTo>
                <a:lnTo>
                  <a:pt x="0" y="0"/>
                </a:lnTo>
                <a:lnTo>
                  <a:pt x="99" y="0"/>
                </a:lnTo>
                <a:lnTo>
                  <a:pt x="99" y="3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5" name="Google Shape;1905;p67"/>
          <p:cNvCxnSpPr/>
          <p:nvPr/>
        </p:nvCxnSpPr>
        <p:spPr>
          <a:xfrm>
            <a:off x="3108723" y="1950244"/>
            <a:ext cx="1190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6" name="Google Shape;1906;p67"/>
          <p:cNvCxnSpPr/>
          <p:nvPr/>
        </p:nvCxnSpPr>
        <p:spPr>
          <a:xfrm>
            <a:off x="3108723" y="2328862"/>
            <a:ext cx="1190" cy="428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7" name="Google Shape;1907;p67"/>
          <p:cNvCxnSpPr/>
          <p:nvPr/>
        </p:nvCxnSpPr>
        <p:spPr>
          <a:xfrm>
            <a:off x="3108723" y="2413398"/>
            <a:ext cx="1190" cy="21550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8" name="Google Shape;1908;p67"/>
          <p:cNvCxnSpPr/>
          <p:nvPr/>
        </p:nvCxnSpPr>
        <p:spPr>
          <a:xfrm rot="10800000" flipH="1">
            <a:off x="1666875" y="2185988"/>
            <a:ext cx="1191" cy="392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9" name="Google Shape;1909;p67"/>
          <p:cNvCxnSpPr/>
          <p:nvPr/>
        </p:nvCxnSpPr>
        <p:spPr>
          <a:xfrm rot="10800000" flipH="1">
            <a:off x="1666875" y="2044304"/>
            <a:ext cx="1191" cy="14168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0" name="Google Shape;1910;p67"/>
          <p:cNvCxnSpPr/>
          <p:nvPr/>
        </p:nvCxnSpPr>
        <p:spPr>
          <a:xfrm>
            <a:off x="1233488" y="2172892"/>
            <a:ext cx="658296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1" name="Google Shape;1911;p67"/>
          <p:cNvCxnSpPr/>
          <p:nvPr/>
        </p:nvCxnSpPr>
        <p:spPr>
          <a:xfrm>
            <a:off x="1696642" y="2160985"/>
            <a:ext cx="1190" cy="2500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2" name="Google Shape;1912;p67"/>
          <p:cNvSpPr/>
          <p:nvPr/>
        </p:nvSpPr>
        <p:spPr>
          <a:xfrm>
            <a:off x="5506641" y="2184798"/>
            <a:ext cx="436959" cy="3929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3" name="Google Shape;1913;p67"/>
          <p:cNvSpPr/>
          <p:nvPr/>
        </p:nvSpPr>
        <p:spPr>
          <a:xfrm>
            <a:off x="5943600" y="2184798"/>
            <a:ext cx="1439466" cy="39290"/>
          </a:xfrm>
          <a:custGeom>
            <a:avLst/>
            <a:gdLst/>
            <a:ahLst/>
            <a:cxnLst/>
            <a:rect l="l" t="t" r="r" b="b"/>
            <a:pathLst>
              <a:path w="4839" h="134" extrusionOk="0">
                <a:moveTo>
                  <a:pt x="0" y="0"/>
                </a:moveTo>
                <a:lnTo>
                  <a:pt x="4801" y="0"/>
                </a:lnTo>
                <a:lnTo>
                  <a:pt x="4839" y="0"/>
                </a:lnTo>
                <a:lnTo>
                  <a:pt x="4839" y="134"/>
                </a:lnTo>
                <a:lnTo>
                  <a:pt x="0" y="134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4" name="Google Shape;1914;p67"/>
          <p:cNvCxnSpPr/>
          <p:nvPr/>
        </p:nvCxnSpPr>
        <p:spPr>
          <a:xfrm>
            <a:off x="1668066" y="2184798"/>
            <a:ext cx="570428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5" name="Google Shape;1915;p67"/>
          <p:cNvCxnSpPr/>
          <p:nvPr/>
        </p:nvCxnSpPr>
        <p:spPr>
          <a:xfrm>
            <a:off x="6196013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6" name="Google Shape;1916;p67"/>
          <p:cNvCxnSpPr/>
          <p:nvPr/>
        </p:nvCxnSpPr>
        <p:spPr>
          <a:xfrm>
            <a:off x="6573441" y="2184798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7" name="Google Shape;1917;p67"/>
          <p:cNvCxnSpPr/>
          <p:nvPr/>
        </p:nvCxnSpPr>
        <p:spPr>
          <a:xfrm>
            <a:off x="6657976" y="2184798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8" name="Google Shape;1918;p67"/>
          <p:cNvCxnSpPr/>
          <p:nvPr/>
        </p:nvCxnSpPr>
        <p:spPr>
          <a:xfrm>
            <a:off x="7035403" y="2184798"/>
            <a:ext cx="4286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9" name="Google Shape;1919;p67"/>
          <p:cNvCxnSpPr/>
          <p:nvPr/>
        </p:nvCxnSpPr>
        <p:spPr>
          <a:xfrm>
            <a:off x="7119937" y="2184798"/>
            <a:ext cx="263129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0" name="Google Shape;1920;p67"/>
          <p:cNvCxnSpPr/>
          <p:nvPr/>
        </p:nvCxnSpPr>
        <p:spPr>
          <a:xfrm rot="10800000" flipH="1">
            <a:off x="7383067" y="2184798"/>
            <a:ext cx="1190" cy="392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1" name="Google Shape;1921;p67"/>
          <p:cNvCxnSpPr/>
          <p:nvPr/>
        </p:nvCxnSpPr>
        <p:spPr>
          <a:xfrm flipH="1">
            <a:off x="1666875" y="2224088"/>
            <a:ext cx="5716191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2" name="Google Shape;1922;p67"/>
          <p:cNvCxnSpPr/>
          <p:nvPr/>
        </p:nvCxnSpPr>
        <p:spPr>
          <a:xfrm>
            <a:off x="5943600" y="1950244"/>
            <a:ext cx="1191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3" name="Google Shape;1923;p67"/>
          <p:cNvCxnSpPr/>
          <p:nvPr/>
        </p:nvCxnSpPr>
        <p:spPr>
          <a:xfrm>
            <a:off x="5943600" y="2328863"/>
            <a:ext cx="1191" cy="2976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4" name="Google Shape;1924;p67"/>
          <p:cNvSpPr/>
          <p:nvPr/>
        </p:nvSpPr>
        <p:spPr>
          <a:xfrm>
            <a:off x="5506642" y="2358629"/>
            <a:ext cx="40481" cy="5000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5" name="Google Shape;1925;p67"/>
          <p:cNvCxnSpPr/>
          <p:nvPr/>
        </p:nvCxnSpPr>
        <p:spPr>
          <a:xfrm rot="10800000" flipH="1">
            <a:off x="5547123" y="2358629"/>
            <a:ext cx="1190" cy="5000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6" name="Google Shape;1926;p67"/>
          <p:cNvSpPr/>
          <p:nvPr/>
        </p:nvSpPr>
        <p:spPr>
          <a:xfrm>
            <a:off x="5464969" y="2358629"/>
            <a:ext cx="41672" cy="5000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7" name="Google Shape;1927;p67"/>
          <p:cNvCxnSpPr/>
          <p:nvPr/>
        </p:nvCxnSpPr>
        <p:spPr>
          <a:xfrm>
            <a:off x="3945732" y="2358629"/>
            <a:ext cx="2327672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8" name="Google Shape;1928;p67"/>
          <p:cNvCxnSpPr/>
          <p:nvPr/>
        </p:nvCxnSpPr>
        <p:spPr>
          <a:xfrm rot="10800000" flipH="1">
            <a:off x="5464969" y="2358629"/>
            <a:ext cx="1191" cy="5000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9" name="Google Shape;1929;p67"/>
          <p:cNvSpPr/>
          <p:nvPr/>
        </p:nvSpPr>
        <p:spPr>
          <a:xfrm>
            <a:off x="5464969" y="2408635"/>
            <a:ext cx="41672" cy="236934"/>
          </a:xfrm>
          <a:custGeom>
            <a:avLst/>
            <a:gdLst/>
            <a:ahLst/>
            <a:cxnLst/>
            <a:rect l="l" t="t" r="r" b="b"/>
            <a:pathLst>
              <a:path w="139" h="798" extrusionOk="0">
                <a:moveTo>
                  <a:pt x="0" y="798"/>
                </a:moveTo>
                <a:lnTo>
                  <a:pt x="58" y="0"/>
                </a:lnTo>
                <a:lnTo>
                  <a:pt x="139" y="0"/>
                </a:lnTo>
                <a:lnTo>
                  <a:pt x="139" y="787"/>
                </a:lnTo>
                <a:lnTo>
                  <a:pt x="0" y="79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0" name="Google Shape;1930;p67"/>
          <p:cNvSpPr/>
          <p:nvPr/>
        </p:nvSpPr>
        <p:spPr>
          <a:xfrm>
            <a:off x="5506641" y="2408635"/>
            <a:ext cx="41672" cy="234553"/>
          </a:xfrm>
          <a:custGeom>
            <a:avLst/>
            <a:gdLst/>
            <a:ahLst/>
            <a:cxnLst/>
            <a:rect l="l" t="t" r="r" b="b"/>
            <a:pathLst>
              <a:path w="139" h="787" extrusionOk="0">
                <a:moveTo>
                  <a:pt x="89" y="0"/>
                </a:moveTo>
                <a:lnTo>
                  <a:pt x="139" y="778"/>
                </a:lnTo>
                <a:lnTo>
                  <a:pt x="0" y="787"/>
                </a:lnTo>
                <a:lnTo>
                  <a:pt x="0" y="0"/>
                </a:lnTo>
                <a:lnTo>
                  <a:pt x="89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1" name="Google Shape;1931;p67"/>
          <p:cNvCxnSpPr/>
          <p:nvPr/>
        </p:nvCxnSpPr>
        <p:spPr>
          <a:xfrm>
            <a:off x="5464969" y="2408635"/>
            <a:ext cx="8215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2" name="Google Shape;1932;p67"/>
          <p:cNvSpPr/>
          <p:nvPr/>
        </p:nvSpPr>
        <p:spPr>
          <a:xfrm>
            <a:off x="5506642" y="2742010"/>
            <a:ext cx="77390" cy="103584"/>
          </a:xfrm>
          <a:custGeom>
            <a:avLst/>
            <a:gdLst/>
            <a:ahLst/>
            <a:cxnLst/>
            <a:rect l="l" t="t" r="r" b="b"/>
            <a:pathLst>
              <a:path w="262" h="347" extrusionOk="0">
                <a:moveTo>
                  <a:pt x="262" y="347"/>
                </a:moveTo>
                <a:lnTo>
                  <a:pt x="262" y="99"/>
                </a:lnTo>
                <a:lnTo>
                  <a:pt x="262" y="0"/>
                </a:lnTo>
                <a:lnTo>
                  <a:pt x="161" y="0"/>
                </a:lnTo>
                <a:lnTo>
                  <a:pt x="0" y="0"/>
                </a:lnTo>
                <a:lnTo>
                  <a:pt x="0" y="347"/>
                </a:lnTo>
                <a:lnTo>
                  <a:pt x="262" y="34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3" name="Google Shape;1933;p67"/>
          <p:cNvCxnSpPr/>
          <p:nvPr/>
        </p:nvCxnSpPr>
        <p:spPr>
          <a:xfrm rot="10800000" flipH="1">
            <a:off x="5584031" y="2770585"/>
            <a:ext cx="1191" cy="7500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4" name="Google Shape;1934;p67"/>
          <p:cNvCxnSpPr/>
          <p:nvPr/>
        </p:nvCxnSpPr>
        <p:spPr>
          <a:xfrm rot="10800000" flipH="1">
            <a:off x="5584031" y="2742010"/>
            <a:ext cx="1191" cy="285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5" name="Google Shape;1935;p67"/>
          <p:cNvSpPr/>
          <p:nvPr/>
        </p:nvSpPr>
        <p:spPr>
          <a:xfrm>
            <a:off x="5428060" y="2742010"/>
            <a:ext cx="78581" cy="103584"/>
          </a:xfrm>
          <a:custGeom>
            <a:avLst/>
            <a:gdLst/>
            <a:ahLst/>
            <a:cxnLst/>
            <a:rect l="l" t="t" r="r" b="b"/>
            <a:pathLst>
              <a:path w="262" h="347" extrusionOk="0">
                <a:moveTo>
                  <a:pt x="0" y="99"/>
                </a:moveTo>
                <a:lnTo>
                  <a:pt x="0" y="347"/>
                </a:lnTo>
                <a:lnTo>
                  <a:pt x="262" y="347"/>
                </a:lnTo>
                <a:lnTo>
                  <a:pt x="262" y="0"/>
                </a:lnTo>
                <a:lnTo>
                  <a:pt x="100" y="0"/>
                </a:lnTo>
                <a:lnTo>
                  <a:pt x="0" y="0"/>
                </a:lnTo>
                <a:lnTo>
                  <a:pt x="0" y="9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6" name="Google Shape;1936;p67"/>
          <p:cNvCxnSpPr/>
          <p:nvPr/>
        </p:nvCxnSpPr>
        <p:spPr>
          <a:xfrm>
            <a:off x="5428060" y="2770585"/>
            <a:ext cx="1190" cy="7500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7" name="Google Shape;1937;p67"/>
          <p:cNvCxnSpPr/>
          <p:nvPr/>
        </p:nvCxnSpPr>
        <p:spPr>
          <a:xfrm flipH="1">
            <a:off x="5428060" y="2742010"/>
            <a:ext cx="2976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8" name="Google Shape;1938;p67"/>
          <p:cNvCxnSpPr/>
          <p:nvPr/>
        </p:nvCxnSpPr>
        <p:spPr>
          <a:xfrm rot="10800000" flipH="1">
            <a:off x="5428060" y="2742010"/>
            <a:ext cx="1190" cy="285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9" name="Google Shape;1939;p67"/>
          <p:cNvSpPr/>
          <p:nvPr/>
        </p:nvSpPr>
        <p:spPr>
          <a:xfrm>
            <a:off x="5399485" y="2845594"/>
            <a:ext cx="107156" cy="207169"/>
          </a:xfrm>
          <a:custGeom>
            <a:avLst/>
            <a:gdLst/>
            <a:ahLst/>
            <a:cxnLst/>
            <a:rect l="l" t="t" r="r" b="b"/>
            <a:pathLst>
              <a:path w="359" h="699" extrusionOk="0">
                <a:moveTo>
                  <a:pt x="359" y="0"/>
                </a:moveTo>
                <a:lnTo>
                  <a:pt x="359" y="699"/>
                </a:lnTo>
                <a:lnTo>
                  <a:pt x="330" y="693"/>
                </a:lnTo>
                <a:lnTo>
                  <a:pt x="300" y="687"/>
                </a:lnTo>
                <a:lnTo>
                  <a:pt x="270" y="682"/>
                </a:lnTo>
                <a:lnTo>
                  <a:pt x="240" y="676"/>
                </a:lnTo>
                <a:lnTo>
                  <a:pt x="219" y="672"/>
                </a:lnTo>
                <a:lnTo>
                  <a:pt x="199" y="667"/>
                </a:lnTo>
                <a:lnTo>
                  <a:pt x="179" y="663"/>
                </a:lnTo>
                <a:lnTo>
                  <a:pt x="157" y="657"/>
                </a:lnTo>
                <a:lnTo>
                  <a:pt x="135" y="651"/>
                </a:lnTo>
                <a:lnTo>
                  <a:pt x="112" y="646"/>
                </a:lnTo>
                <a:lnTo>
                  <a:pt x="100" y="643"/>
                </a:lnTo>
                <a:lnTo>
                  <a:pt x="88" y="641"/>
                </a:lnTo>
                <a:lnTo>
                  <a:pt x="75" y="639"/>
                </a:lnTo>
                <a:lnTo>
                  <a:pt x="63" y="638"/>
                </a:lnTo>
                <a:lnTo>
                  <a:pt x="52" y="638"/>
                </a:lnTo>
                <a:lnTo>
                  <a:pt x="42" y="638"/>
                </a:lnTo>
                <a:lnTo>
                  <a:pt x="33" y="639"/>
                </a:lnTo>
                <a:lnTo>
                  <a:pt x="24" y="640"/>
                </a:lnTo>
                <a:lnTo>
                  <a:pt x="16" y="642"/>
                </a:lnTo>
                <a:lnTo>
                  <a:pt x="8" y="646"/>
                </a:lnTo>
                <a:lnTo>
                  <a:pt x="0" y="650"/>
                </a:lnTo>
                <a:lnTo>
                  <a:pt x="0" y="0"/>
                </a:lnTo>
                <a:lnTo>
                  <a:pt x="97" y="0"/>
                </a:lnTo>
                <a:lnTo>
                  <a:pt x="359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0" name="Google Shape;1940;p67"/>
          <p:cNvCxnSpPr/>
          <p:nvPr/>
        </p:nvCxnSpPr>
        <p:spPr>
          <a:xfrm>
            <a:off x="5399485" y="2845594"/>
            <a:ext cx="1190" cy="1940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1" name="Google Shape;1941;p67"/>
          <p:cNvCxnSpPr/>
          <p:nvPr/>
        </p:nvCxnSpPr>
        <p:spPr>
          <a:xfrm flipH="1">
            <a:off x="5399485" y="2845594"/>
            <a:ext cx="2857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2" name="Google Shape;1942;p67"/>
          <p:cNvSpPr/>
          <p:nvPr/>
        </p:nvSpPr>
        <p:spPr>
          <a:xfrm>
            <a:off x="5506642" y="2845594"/>
            <a:ext cx="105965" cy="223838"/>
          </a:xfrm>
          <a:custGeom>
            <a:avLst/>
            <a:gdLst/>
            <a:ahLst/>
            <a:cxnLst/>
            <a:rect l="l" t="t" r="r" b="b"/>
            <a:pathLst>
              <a:path w="359" h="755" extrusionOk="0">
                <a:moveTo>
                  <a:pt x="359" y="0"/>
                </a:moveTo>
                <a:lnTo>
                  <a:pt x="359" y="647"/>
                </a:lnTo>
                <a:lnTo>
                  <a:pt x="353" y="651"/>
                </a:lnTo>
                <a:lnTo>
                  <a:pt x="347" y="657"/>
                </a:lnTo>
                <a:lnTo>
                  <a:pt x="343" y="663"/>
                </a:lnTo>
                <a:lnTo>
                  <a:pt x="338" y="669"/>
                </a:lnTo>
                <a:lnTo>
                  <a:pt x="332" y="677"/>
                </a:lnTo>
                <a:lnTo>
                  <a:pt x="326" y="686"/>
                </a:lnTo>
                <a:lnTo>
                  <a:pt x="319" y="695"/>
                </a:lnTo>
                <a:lnTo>
                  <a:pt x="314" y="702"/>
                </a:lnTo>
                <a:lnTo>
                  <a:pt x="308" y="709"/>
                </a:lnTo>
                <a:lnTo>
                  <a:pt x="301" y="715"/>
                </a:lnTo>
                <a:lnTo>
                  <a:pt x="295" y="722"/>
                </a:lnTo>
                <a:lnTo>
                  <a:pt x="288" y="728"/>
                </a:lnTo>
                <a:lnTo>
                  <a:pt x="279" y="733"/>
                </a:lnTo>
                <a:lnTo>
                  <a:pt x="271" y="739"/>
                </a:lnTo>
                <a:lnTo>
                  <a:pt x="264" y="742"/>
                </a:lnTo>
                <a:lnTo>
                  <a:pt x="256" y="746"/>
                </a:lnTo>
                <a:lnTo>
                  <a:pt x="250" y="748"/>
                </a:lnTo>
                <a:lnTo>
                  <a:pt x="242" y="750"/>
                </a:lnTo>
                <a:lnTo>
                  <a:pt x="235" y="753"/>
                </a:lnTo>
                <a:lnTo>
                  <a:pt x="227" y="754"/>
                </a:lnTo>
                <a:lnTo>
                  <a:pt x="219" y="755"/>
                </a:lnTo>
                <a:lnTo>
                  <a:pt x="211" y="755"/>
                </a:lnTo>
                <a:lnTo>
                  <a:pt x="203" y="754"/>
                </a:lnTo>
                <a:lnTo>
                  <a:pt x="196" y="753"/>
                </a:lnTo>
                <a:lnTo>
                  <a:pt x="188" y="751"/>
                </a:lnTo>
                <a:lnTo>
                  <a:pt x="180" y="749"/>
                </a:lnTo>
                <a:lnTo>
                  <a:pt x="172" y="747"/>
                </a:lnTo>
                <a:lnTo>
                  <a:pt x="164" y="745"/>
                </a:lnTo>
                <a:lnTo>
                  <a:pt x="153" y="740"/>
                </a:lnTo>
                <a:lnTo>
                  <a:pt x="142" y="736"/>
                </a:lnTo>
                <a:lnTo>
                  <a:pt x="126" y="730"/>
                </a:lnTo>
                <a:lnTo>
                  <a:pt x="110" y="726"/>
                </a:lnTo>
                <a:lnTo>
                  <a:pt x="95" y="721"/>
                </a:lnTo>
                <a:lnTo>
                  <a:pt x="80" y="717"/>
                </a:lnTo>
                <a:lnTo>
                  <a:pt x="64" y="712"/>
                </a:lnTo>
                <a:lnTo>
                  <a:pt x="48" y="709"/>
                </a:lnTo>
                <a:lnTo>
                  <a:pt x="31" y="705"/>
                </a:lnTo>
                <a:lnTo>
                  <a:pt x="16" y="702"/>
                </a:lnTo>
                <a:lnTo>
                  <a:pt x="0" y="699"/>
                </a:lnTo>
                <a:lnTo>
                  <a:pt x="0" y="0"/>
                </a:lnTo>
                <a:lnTo>
                  <a:pt x="262" y="0"/>
                </a:lnTo>
                <a:lnTo>
                  <a:pt x="359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3" name="Google Shape;1943;p67"/>
          <p:cNvCxnSpPr/>
          <p:nvPr/>
        </p:nvCxnSpPr>
        <p:spPr>
          <a:xfrm>
            <a:off x="5612606" y="2845594"/>
            <a:ext cx="1191" cy="1916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4" name="Google Shape;1944;p67"/>
          <p:cNvSpPr/>
          <p:nvPr/>
        </p:nvSpPr>
        <p:spPr>
          <a:xfrm>
            <a:off x="5304235" y="3032522"/>
            <a:ext cx="340519" cy="36909"/>
          </a:xfrm>
          <a:custGeom>
            <a:avLst/>
            <a:gdLst/>
            <a:ahLst/>
            <a:cxnLst/>
            <a:rect l="l" t="t" r="r" b="b"/>
            <a:pathLst>
              <a:path w="1146" h="125" extrusionOk="0">
                <a:moveTo>
                  <a:pt x="0" y="65"/>
                </a:moveTo>
                <a:lnTo>
                  <a:pt x="4" y="61"/>
                </a:lnTo>
                <a:lnTo>
                  <a:pt x="7" y="58"/>
                </a:lnTo>
                <a:lnTo>
                  <a:pt x="11" y="56"/>
                </a:lnTo>
                <a:lnTo>
                  <a:pt x="14" y="55"/>
                </a:lnTo>
                <a:lnTo>
                  <a:pt x="17" y="55"/>
                </a:lnTo>
                <a:lnTo>
                  <a:pt x="21" y="56"/>
                </a:lnTo>
                <a:lnTo>
                  <a:pt x="29" y="60"/>
                </a:lnTo>
                <a:lnTo>
                  <a:pt x="35" y="64"/>
                </a:lnTo>
                <a:lnTo>
                  <a:pt x="42" y="69"/>
                </a:lnTo>
                <a:lnTo>
                  <a:pt x="50" y="75"/>
                </a:lnTo>
                <a:lnTo>
                  <a:pt x="58" y="81"/>
                </a:lnTo>
                <a:lnTo>
                  <a:pt x="67" y="85"/>
                </a:lnTo>
                <a:lnTo>
                  <a:pt x="77" y="89"/>
                </a:lnTo>
                <a:lnTo>
                  <a:pt x="87" y="91"/>
                </a:lnTo>
                <a:lnTo>
                  <a:pt x="98" y="92"/>
                </a:lnTo>
                <a:lnTo>
                  <a:pt x="110" y="91"/>
                </a:lnTo>
                <a:lnTo>
                  <a:pt x="121" y="89"/>
                </a:lnTo>
                <a:lnTo>
                  <a:pt x="133" y="88"/>
                </a:lnTo>
                <a:lnTo>
                  <a:pt x="146" y="87"/>
                </a:lnTo>
                <a:lnTo>
                  <a:pt x="158" y="85"/>
                </a:lnTo>
                <a:lnTo>
                  <a:pt x="170" y="87"/>
                </a:lnTo>
                <a:lnTo>
                  <a:pt x="183" y="88"/>
                </a:lnTo>
                <a:lnTo>
                  <a:pt x="195" y="89"/>
                </a:lnTo>
                <a:lnTo>
                  <a:pt x="207" y="89"/>
                </a:lnTo>
                <a:lnTo>
                  <a:pt x="219" y="90"/>
                </a:lnTo>
                <a:lnTo>
                  <a:pt x="230" y="90"/>
                </a:lnTo>
                <a:lnTo>
                  <a:pt x="241" y="88"/>
                </a:lnTo>
                <a:lnTo>
                  <a:pt x="250" y="85"/>
                </a:lnTo>
                <a:lnTo>
                  <a:pt x="261" y="80"/>
                </a:lnTo>
                <a:lnTo>
                  <a:pt x="272" y="71"/>
                </a:lnTo>
                <a:lnTo>
                  <a:pt x="281" y="62"/>
                </a:lnTo>
                <a:lnTo>
                  <a:pt x="290" y="51"/>
                </a:lnTo>
                <a:lnTo>
                  <a:pt x="297" y="40"/>
                </a:lnTo>
                <a:lnTo>
                  <a:pt x="306" y="31"/>
                </a:lnTo>
                <a:lnTo>
                  <a:pt x="315" y="22"/>
                </a:lnTo>
                <a:lnTo>
                  <a:pt x="326" y="17"/>
                </a:lnTo>
                <a:lnTo>
                  <a:pt x="337" y="12"/>
                </a:lnTo>
                <a:lnTo>
                  <a:pt x="351" y="9"/>
                </a:lnTo>
                <a:lnTo>
                  <a:pt x="366" y="8"/>
                </a:lnTo>
                <a:lnTo>
                  <a:pt x="382" y="8"/>
                </a:lnTo>
                <a:lnTo>
                  <a:pt x="398" y="9"/>
                </a:lnTo>
                <a:lnTo>
                  <a:pt x="414" y="12"/>
                </a:lnTo>
                <a:lnTo>
                  <a:pt x="432" y="16"/>
                </a:lnTo>
                <a:lnTo>
                  <a:pt x="449" y="20"/>
                </a:lnTo>
                <a:lnTo>
                  <a:pt x="467" y="25"/>
                </a:lnTo>
                <a:lnTo>
                  <a:pt x="485" y="29"/>
                </a:lnTo>
                <a:lnTo>
                  <a:pt x="503" y="34"/>
                </a:lnTo>
                <a:lnTo>
                  <a:pt x="521" y="38"/>
                </a:lnTo>
                <a:lnTo>
                  <a:pt x="539" y="42"/>
                </a:lnTo>
                <a:lnTo>
                  <a:pt x="581" y="51"/>
                </a:lnTo>
                <a:lnTo>
                  <a:pt x="621" y="58"/>
                </a:lnTo>
                <a:lnTo>
                  <a:pt x="662" y="65"/>
                </a:lnTo>
                <a:lnTo>
                  <a:pt x="702" y="73"/>
                </a:lnTo>
                <a:lnTo>
                  <a:pt x="742" y="82"/>
                </a:lnTo>
                <a:lnTo>
                  <a:pt x="760" y="87"/>
                </a:lnTo>
                <a:lnTo>
                  <a:pt x="777" y="91"/>
                </a:lnTo>
                <a:lnTo>
                  <a:pt x="795" y="97"/>
                </a:lnTo>
                <a:lnTo>
                  <a:pt x="812" y="102"/>
                </a:lnTo>
                <a:lnTo>
                  <a:pt x="828" y="109"/>
                </a:lnTo>
                <a:lnTo>
                  <a:pt x="845" y="115"/>
                </a:lnTo>
                <a:lnTo>
                  <a:pt x="862" y="120"/>
                </a:lnTo>
                <a:lnTo>
                  <a:pt x="880" y="124"/>
                </a:lnTo>
                <a:lnTo>
                  <a:pt x="897" y="125"/>
                </a:lnTo>
                <a:lnTo>
                  <a:pt x="911" y="123"/>
                </a:lnTo>
                <a:lnTo>
                  <a:pt x="923" y="120"/>
                </a:lnTo>
                <a:lnTo>
                  <a:pt x="935" y="116"/>
                </a:lnTo>
                <a:lnTo>
                  <a:pt x="948" y="110"/>
                </a:lnTo>
                <a:lnTo>
                  <a:pt x="959" y="103"/>
                </a:lnTo>
                <a:lnTo>
                  <a:pt x="969" y="96"/>
                </a:lnTo>
                <a:lnTo>
                  <a:pt x="978" y="88"/>
                </a:lnTo>
                <a:lnTo>
                  <a:pt x="986" y="80"/>
                </a:lnTo>
                <a:lnTo>
                  <a:pt x="994" y="71"/>
                </a:lnTo>
                <a:lnTo>
                  <a:pt x="1001" y="63"/>
                </a:lnTo>
                <a:lnTo>
                  <a:pt x="1006" y="54"/>
                </a:lnTo>
                <a:lnTo>
                  <a:pt x="1013" y="45"/>
                </a:lnTo>
                <a:lnTo>
                  <a:pt x="1019" y="37"/>
                </a:lnTo>
                <a:lnTo>
                  <a:pt x="1024" y="29"/>
                </a:lnTo>
                <a:lnTo>
                  <a:pt x="1031" y="22"/>
                </a:lnTo>
                <a:lnTo>
                  <a:pt x="1039" y="16"/>
                </a:lnTo>
                <a:lnTo>
                  <a:pt x="1047" y="10"/>
                </a:lnTo>
                <a:lnTo>
                  <a:pt x="1057" y="6"/>
                </a:lnTo>
                <a:lnTo>
                  <a:pt x="1065" y="3"/>
                </a:lnTo>
                <a:lnTo>
                  <a:pt x="1073" y="1"/>
                </a:lnTo>
                <a:lnTo>
                  <a:pt x="1083" y="0"/>
                </a:lnTo>
                <a:lnTo>
                  <a:pt x="1093" y="0"/>
                </a:lnTo>
                <a:lnTo>
                  <a:pt x="1104" y="0"/>
                </a:lnTo>
                <a:lnTo>
                  <a:pt x="1116" y="1"/>
                </a:lnTo>
                <a:lnTo>
                  <a:pt x="1130" y="3"/>
                </a:lnTo>
                <a:lnTo>
                  <a:pt x="1146" y="7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5" name="Google Shape;1945;p67"/>
          <p:cNvCxnSpPr/>
          <p:nvPr/>
        </p:nvCxnSpPr>
        <p:spPr>
          <a:xfrm>
            <a:off x="5428060" y="2845594"/>
            <a:ext cx="155972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6" name="Google Shape;1946;p67"/>
          <p:cNvCxnSpPr/>
          <p:nvPr/>
        </p:nvCxnSpPr>
        <p:spPr>
          <a:xfrm>
            <a:off x="5584031" y="2845594"/>
            <a:ext cx="2857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7" name="Google Shape;1947;p67"/>
          <p:cNvSpPr/>
          <p:nvPr/>
        </p:nvSpPr>
        <p:spPr>
          <a:xfrm>
            <a:off x="5506641" y="2639616"/>
            <a:ext cx="47625" cy="102394"/>
          </a:xfrm>
          <a:custGeom>
            <a:avLst/>
            <a:gdLst/>
            <a:ahLst/>
            <a:cxnLst/>
            <a:rect l="l" t="t" r="r" b="b"/>
            <a:pathLst>
              <a:path w="161" h="342" extrusionOk="0">
                <a:moveTo>
                  <a:pt x="0" y="9"/>
                </a:moveTo>
                <a:lnTo>
                  <a:pt x="0" y="342"/>
                </a:lnTo>
                <a:lnTo>
                  <a:pt x="161" y="342"/>
                </a:lnTo>
                <a:lnTo>
                  <a:pt x="139" y="0"/>
                </a:lnTo>
                <a:lnTo>
                  <a:pt x="0" y="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48" name="Google Shape;1948;p67"/>
          <p:cNvCxnSpPr/>
          <p:nvPr/>
        </p:nvCxnSpPr>
        <p:spPr>
          <a:xfrm>
            <a:off x="5506641" y="2742010"/>
            <a:ext cx="4762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9" name="Google Shape;1949;p67"/>
          <p:cNvCxnSpPr/>
          <p:nvPr/>
        </p:nvCxnSpPr>
        <p:spPr>
          <a:xfrm>
            <a:off x="5554267" y="2742010"/>
            <a:ext cx="2976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0" name="Google Shape;1950;p67"/>
          <p:cNvCxnSpPr/>
          <p:nvPr/>
        </p:nvCxnSpPr>
        <p:spPr>
          <a:xfrm>
            <a:off x="5532835" y="2408635"/>
            <a:ext cx="21431" cy="3333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1" name="Google Shape;1951;p67"/>
          <p:cNvSpPr/>
          <p:nvPr/>
        </p:nvSpPr>
        <p:spPr>
          <a:xfrm>
            <a:off x="5457825" y="2643188"/>
            <a:ext cx="48816" cy="98822"/>
          </a:xfrm>
          <a:custGeom>
            <a:avLst/>
            <a:gdLst/>
            <a:ahLst/>
            <a:cxnLst/>
            <a:rect l="l" t="t" r="r" b="b"/>
            <a:pathLst>
              <a:path w="162" h="333" extrusionOk="0">
                <a:moveTo>
                  <a:pt x="162" y="0"/>
                </a:moveTo>
                <a:lnTo>
                  <a:pt x="162" y="333"/>
                </a:lnTo>
                <a:lnTo>
                  <a:pt x="0" y="333"/>
                </a:lnTo>
                <a:lnTo>
                  <a:pt x="23" y="11"/>
                </a:lnTo>
                <a:lnTo>
                  <a:pt x="162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52" name="Google Shape;1952;p67"/>
          <p:cNvCxnSpPr/>
          <p:nvPr/>
        </p:nvCxnSpPr>
        <p:spPr>
          <a:xfrm>
            <a:off x="5506642" y="1950244"/>
            <a:ext cx="1190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3" name="Google Shape;1953;p67"/>
          <p:cNvCxnSpPr/>
          <p:nvPr/>
        </p:nvCxnSpPr>
        <p:spPr>
          <a:xfrm>
            <a:off x="5506642" y="2328862"/>
            <a:ext cx="1190" cy="428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4" name="Google Shape;1954;p67"/>
          <p:cNvCxnSpPr/>
          <p:nvPr/>
        </p:nvCxnSpPr>
        <p:spPr>
          <a:xfrm>
            <a:off x="5506642" y="2413398"/>
            <a:ext cx="1190" cy="3357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5" name="Google Shape;1955;p67"/>
          <p:cNvCxnSpPr/>
          <p:nvPr/>
        </p:nvCxnSpPr>
        <p:spPr>
          <a:xfrm>
            <a:off x="5506642" y="2792016"/>
            <a:ext cx="1190" cy="4167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6" name="Google Shape;1956;p67"/>
          <p:cNvCxnSpPr/>
          <p:nvPr/>
        </p:nvCxnSpPr>
        <p:spPr>
          <a:xfrm>
            <a:off x="5506642" y="2875360"/>
            <a:ext cx="1190" cy="17740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7" name="Google Shape;1957;p67"/>
          <p:cNvCxnSpPr/>
          <p:nvPr/>
        </p:nvCxnSpPr>
        <p:spPr>
          <a:xfrm flipH="1">
            <a:off x="5457825" y="2742010"/>
            <a:ext cx="48816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8" name="Google Shape;1958;p67"/>
          <p:cNvCxnSpPr/>
          <p:nvPr/>
        </p:nvCxnSpPr>
        <p:spPr>
          <a:xfrm rot="10800000" flipH="1">
            <a:off x="5457825" y="2408635"/>
            <a:ext cx="23813" cy="3333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9" name="Google Shape;1959;p67"/>
          <p:cNvCxnSpPr/>
          <p:nvPr/>
        </p:nvCxnSpPr>
        <p:spPr>
          <a:xfrm rot="10800000" flipH="1">
            <a:off x="5224463" y="2656285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0" name="Google Shape;1960;p67"/>
          <p:cNvCxnSpPr/>
          <p:nvPr/>
        </p:nvCxnSpPr>
        <p:spPr>
          <a:xfrm rot="10800000" flipH="1">
            <a:off x="5350669" y="2647950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1" name="Google Shape;1961;p67"/>
          <p:cNvCxnSpPr/>
          <p:nvPr/>
        </p:nvCxnSpPr>
        <p:spPr>
          <a:xfrm rot="10800000" flipH="1">
            <a:off x="5476875" y="2639616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2" name="Google Shape;1962;p67"/>
          <p:cNvSpPr/>
          <p:nvPr/>
        </p:nvSpPr>
        <p:spPr>
          <a:xfrm>
            <a:off x="3546872" y="2359819"/>
            <a:ext cx="41672" cy="50006"/>
          </a:xfrm>
          <a:custGeom>
            <a:avLst/>
            <a:gdLst/>
            <a:ahLst/>
            <a:cxnLst/>
            <a:rect l="l" t="t" r="r" b="b"/>
            <a:pathLst>
              <a:path w="140" h="167" extrusionOk="0">
                <a:moveTo>
                  <a:pt x="140" y="0"/>
                </a:moveTo>
                <a:lnTo>
                  <a:pt x="140" y="167"/>
                </a:lnTo>
                <a:lnTo>
                  <a:pt x="0" y="167"/>
                </a:lnTo>
                <a:lnTo>
                  <a:pt x="0" y="0"/>
                </a:lnTo>
                <a:lnTo>
                  <a:pt x="57" y="0"/>
                </a:lnTo>
                <a:lnTo>
                  <a:pt x="140" y="0"/>
                </a:lnTo>
                <a:close/>
              </a:path>
            </a:pathLst>
          </a:custGeom>
          <a:solidFill>
            <a:srgbClr val="ACA8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3" name="Google Shape;1963;p67"/>
          <p:cNvCxnSpPr/>
          <p:nvPr/>
        </p:nvCxnSpPr>
        <p:spPr>
          <a:xfrm rot="10800000" flipH="1">
            <a:off x="3546873" y="2359819"/>
            <a:ext cx="1190" cy="5000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4" name="Google Shape;1964;p67"/>
          <p:cNvSpPr/>
          <p:nvPr/>
        </p:nvSpPr>
        <p:spPr>
          <a:xfrm>
            <a:off x="3588544" y="2359819"/>
            <a:ext cx="39291" cy="50006"/>
          </a:xfrm>
          <a:custGeom>
            <a:avLst/>
            <a:gdLst/>
            <a:ahLst/>
            <a:cxnLst/>
            <a:rect l="l" t="t" r="r" b="b"/>
            <a:pathLst>
              <a:path w="134" h="167" extrusionOk="0">
                <a:moveTo>
                  <a:pt x="134" y="167"/>
                </a:moveTo>
                <a:lnTo>
                  <a:pt x="134" y="0"/>
                </a:lnTo>
                <a:lnTo>
                  <a:pt x="85" y="0"/>
                </a:lnTo>
                <a:lnTo>
                  <a:pt x="0" y="0"/>
                </a:lnTo>
                <a:lnTo>
                  <a:pt x="0" y="167"/>
                </a:lnTo>
                <a:lnTo>
                  <a:pt x="134" y="167"/>
                </a:lnTo>
                <a:close/>
              </a:path>
            </a:pathLst>
          </a:custGeom>
          <a:solidFill>
            <a:srgbClr val="ACA8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5" name="Google Shape;1965;p67"/>
          <p:cNvCxnSpPr/>
          <p:nvPr/>
        </p:nvCxnSpPr>
        <p:spPr>
          <a:xfrm rot="10800000" flipH="1">
            <a:off x="3627835" y="2359819"/>
            <a:ext cx="1190" cy="5000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6" name="Google Shape;1966;p67"/>
          <p:cNvCxnSpPr/>
          <p:nvPr/>
        </p:nvCxnSpPr>
        <p:spPr>
          <a:xfrm flipH="1">
            <a:off x="3546872" y="2359819"/>
            <a:ext cx="80963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7" name="Google Shape;1967;p67"/>
          <p:cNvCxnSpPr/>
          <p:nvPr/>
        </p:nvCxnSpPr>
        <p:spPr>
          <a:xfrm>
            <a:off x="3563542" y="2359819"/>
            <a:ext cx="5000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8" name="Google Shape;1968;p67"/>
          <p:cNvSpPr/>
          <p:nvPr/>
        </p:nvSpPr>
        <p:spPr>
          <a:xfrm>
            <a:off x="3588544" y="2409826"/>
            <a:ext cx="41672" cy="250031"/>
          </a:xfrm>
          <a:custGeom>
            <a:avLst/>
            <a:gdLst/>
            <a:ahLst/>
            <a:cxnLst/>
            <a:rect l="l" t="t" r="r" b="b"/>
            <a:pathLst>
              <a:path w="141" h="839" extrusionOk="0">
                <a:moveTo>
                  <a:pt x="0" y="0"/>
                </a:moveTo>
                <a:lnTo>
                  <a:pt x="0" y="831"/>
                </a:lnTo>
                <a:lnTo>
                  <a:pt x="141" y="839"/>
                </a:lnTo>
                <a:lnTo>
                  <a:pt x="85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9" name="Google Shape;1969;p67"/>
          <p:cNvSpPr/>
          <p:nvPr/>
        </p:nvSpPr>
        <p:spPr>
          <a:xfrm>
            <a:off x="3545681" y="2409825"/>
            <a:ext cx="42863" cy="247650"/>
          </a:xfrm>
          <a:custGeom>
            <a:avLst/>
            <a:gdLst/>
            <a:ahLst/>
            <a:cxnLst/>
            <a:rect l="l" t="t" r="r" b="b"/>
            <a:pathLst>
              <a:path w="143" h="831" extrusionOk="0">
                <a:moveTo>
                  <a:pt x="0" y="823"/>
                </a:moveTo>
                <a:lnTo>
                  <a:pt x="59" y="0"/>
                </a:lnTo>
                <a:lnTo>
                  <a:pt x="143" y="0"/>
                </a:lnTo>
                <a:lnTo>
                  <a:pt x="143" y="831"/>
                </a:lnTo>
                <a:lnTo>
                  <a:pt x="0" y="823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0" name="Google Shape;1970;p67"/>
          <p:cNvCxnSpPr/>
          <p:nvPr/>
        </p:nvCxnSpPr>
        <p:spPr>
          <a:xfrm>
            <a:off x="3546872" y="2409825"/>
            <a:ext cx="80963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1" name="Google Shape;1971;p67"/>
          <p:cNvSpPr/>
          <p:nvPr/>
        </p:nvSpPr>
        <p:spPr>
          <a:xfrm>
            <a:off x="3539729" y="2655094"/>
            <a:ext cx="48815" cy="88106"/>
          </a:xfrm>
          <a:custGeom>
            <a:avLst/>
            <a:gdLst/>
            <a:ahLst/>
            <a:cxnLst/>
            <a:rect l="l" t="t" r="r" b="b"/>
            <a:pathLst>
              <a:path w="164" h="296" extrusionOk="0">
                <a:moveTo>
                  <a:pt x="0" y="296"/>
                </a:moveTo>
                <a:lnTo>
                  <a:pt x="21" y="0"/>
                </a:lnTo>
                <a:lnTo>
                  <a:pt x="164" y="8"/>
                </a:lnTo>
                <a:lnTo>
                  <a:pt x="164" y="296"/>
                </a:lnTo>
                <a:lnTo>
                  <a:pt x="161" y="296"/>
                </a:lnTo>
                <a:lnTo>
                  <a:pt x="0" y="296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2" name="Google Shape;1972;p67"/>
          <p:cNvCxnSpPr/>
          <p:nvPr/>
        </p:nvCxnSpPr>
        <p:spPr>
          <a:xfrm rot="10800000" flipH="1">
            <a:off x="3539728" y="2409825"/>
            <a:ext cx="23813" cy="3333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3" name="Google Shape;1973;p67"/>
          <p:cNvSpPr/>
          <p:nvPr/>
        </p:nvSpPr>
        <p:spPr>
          <a:xfrm>
            <a:off x="3509963" y="2743200"/>
            <a:ext cx="78581" cy="103585"/>
          </a:xfrm>
          <a:custGeom>
            <a:avLst/>
            <a:gdLst/>
            <a:ahLst/>
            <a:cxnLst/>
            <a:rect l="l" t="t" r="r" b="b"/>
            <a:pathLst>
              <a:path w="264" h="348" extrusionOk="0">
                <a:moveTo>
                  <a:pt x="0" y="99"/>
                </a:moveTo>
                <a:lnTo>
                  <a:pt x="0" y="348"/>
                </a:lnTo>
                <a:lnTo>
                  <a:pt x="264" y="348"/>
                </a:lnTo>
                <a:lnTo>
                  <a:pt x="264" y="0"/>
                </a:lnTo>
                <a:lnTo>
                  <a:pt x="261" y="0"/>
                </a:lnTo>
                <a:lnTo>
                  <a:pt x="100" y="0"/>
                </a:lnTo>
                <a:lnTo>
                  <a:pt x="0" y="0"/>
                </a:lnTo>
                <a:lnTo>
                  <a:pt x="0" y="9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4" name="Google Shape;1974;p67"/>
          <p:cNvCxnSpPr/>
          <p:nvPr/>
        </p:nvCxnSpPr>
        <p:spPr>
          <a:xfrm>
            <a:off x="3509963" y="2772966"/>
            <a:ext cx="1191" cy="7381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5" name="Google Shape;1975;p67"/>
          <p:cNvCxnSpPr/>
          <p:nvPr/>
        </p:nvCxnSpPr>
        <p:spPr>
          <a:xfrm flipH="1">
            <a:off x="3539729" y="2743200"/>
            <a:ext cx="4762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6" name="Google Shape;1976;p67"/>
          <p:cNvCxnSpPr/>
          <p:nvPr/>
        </p:nvCxnSpPr>
        <p:spPr>
          <a:xfrm flipH="1">
            <a:off x="3509963" y="2743200"/>
            <a:ext cx="2976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7" name="Google Shape;1977;p67"/>
          <p:cNvCxnSpPr/>
          <p:nvPr/>
        </p:nvCxnSpPr>
        <p:spPr>
          <a:xfrm rot="10800000" flipH="1">
            <a:off x="3509963" y="2743200"/>
            <a:ext cx="1191" cy="2976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78" name="Google Shape;1978;p67"/>
          <p:cNvSpPr/>
          <p:nvPr/>
        </p:nvSpPr>
        <p:spPr>
          <a:xfrm>
            <a:off x="3588544" y="2743200"/>
            <a:ext cx="77391" cy="103585"/>
          </a:xfrm>
          <a:custGeom>
            <a:avLst/>
            <a:gdLst/>
            <a:ahLst/>
            <a:cxnLst/>
            <a:rect l="l" t="t" r="r" b="b"/>
            <a:pathLst>
              <a:path w="259" h="348" extrusionOk="0">
                <a:moveTo>
                  <a:pt x="259" y="348"/>
                </a:moveTo>
                <a:lnTo>
                  <a:pt x="259" y="99"/>
                </a:lnTo>
                <a:lnTo>
                  <a:pt x="259" y="0"/>
                </a:lnTo>
                <a:lnTo>
                  <a:pt x="159" y="0"/>
                </a:lnTo>
                <a:lnTo>
                  <a:pt x="0" y="0"/>
                </a:lnTo>
                <a:lnTo>
                  <a:pt x="0" y="348"/>
                </a:lnTo>
                <a:lnTo>
                  <a:pt x="259" y="34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9" name="Google Shape;1979;p67"/>
          <p:cNvCxnSpPr/>
          <p:nvPr/>
        </p:nvCxnSpPr>
        <p:spPr>
          <a:xfrm rot="10800000" flipH="1">
            <a:off x="3665935" y="2772966"/>
            <a:ext cx="1190" cy="73819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0" name="Google Shape;1980;p67"/>
          <p:cNvCxnSpPr/>
          <p:nvPr/>
        </p:nvCxnSpPr>
        <p:spPr>
          <a:xfrm rot="10800000" flipH="1">
            <a:off x="3665935" y="2743200"/>
            <a:ext cx="1190" cy="29766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1" name="Google Shape;1981;p67"/>
          <p:cNvSpPr/>
          <p:nvPr/>
        </p:nvSpPr>
        <p:spPr>
          <a:xfrm>
            <a:off x="3588544" y="2846785"/>
            <a:ext cx="105966" cy="213122"/>
          </a:xfrm>
          <a:custGeom>
            <a:avLst/>
            <a:gdLst/>
            <a:ahLst/>
            <a:cxnLst/>
            <a:rect l="l" t="t" r="r" b="b"/>
            <a:pathLst>
              <a:path w="355" h="716" extrusionOk="0">
                <a:moveTo>
                  <a:pt x="355" y="0"/>
                </a:moveTo>
                <a:lnTo>
                  <a:pt x="355" y="641"/>
                </a:lnTo>
                <a:lnTo>
                  <a:pt x="351" y="649"/>
                </a:lnTo>
                <a:lnTo>
                  <a:pt x="345" y="655"/>
                </a:lnTo>
                <a:lnTo>
                  <a:pt x="342" y="660"/>
                </a:lnTo>
                <a:lnTo>
                  <a:pt x="339" y="665"/>
                </a:lnTo>
                <a:lnTo>
                  <a:pt x="334" y="670"/>
                </a:lnTo>
                <a:lnTo>
                  <a:pt x="330" y="674"/>
                </a:lnTo>
                <a:lnTo>
                  <a:pt x="325" y="679"/>
                </a:lnTo>
                <a:lnTo>
                  <a:pt x="321" y="683"/>
                </a:lnTo>
                <a:lnTo>
                  <a:pt x="313" y="689"/>
                </a:lnTo>
                <a:lnTo>
                  <a:pt x="305" y="695"/>
                </a:lnTo>
                <a:lnTo>
                  <a:pt x="296" y="700"/>
                </a:lnTo>
                <a:lnTo>
                  <a:pt x="289" y="704"/>
                </a:lnTo>
                <a:lnTo>
                  <a:pt x="282" y="707"/>
                </a:lnTo>
                <a:lnTo>
                  <a:pt x="274" y="709"/>
                </a:lnTo>
                <a:lnTo>
                  <a:pt x="268" y="713"/>
                </a:lnTo>
                <a:lnTo>
                  <a:pt x="260" y="714"/>
                </a:lnTo>
                <a:lnTo>
                  <a:pt x="252" y="715"/>
                </a:lnTo>
                <a:lnTo>
                  <a:pt x="245" y="716"/>
                </a:lnTo>
                <a:lnTo>
                  <a:pt x="237" y="716"/>
                </a:lnTo>
                <a:lnTo>
                  <a:pt x="229" y="716"/>
                </a:lnTo>
                <a:lnTo>
                  <a:pt x="222" y="715"/>
                </a:lnTo>
                <a:lnTo>
                  <a:pt x="214" y="713"/>
                </a:lnTo>
                <a:lnTo>
                  <a:pt x="206" y="710"/>
                </a:lnTo>
                <a:lnTo>
                  <a:pt x="198" y="708"/>
                </a:lnTo>
                <a:lnTo>
                  <a:pt x="190" y="706"/>
                </a:lnTo>
                <a:lnTo>
                  <a:pt x="179" y="701"/>
                </a:lnTo>
                <a:lnTo>
                  <a:pt x="166" y="697"/>
                </a:lnTo>
                <a:lnTo>
                  <a:pt x="148" y="691"/>
                </a:lnTo>
                <a:lnTo>
                  <a:pt x="130" y="686"/>
                </a:lnTo>
                <a:lnTo>
                  <a:pt x="112" y="680"/>
                </a:lnTo>
                <a:lnTo>
                  <a:pt x="93" y="676"/>
                </a:lnTo>
                <a:lnTo>
                  <a:pt x="75" y="671"/>
                </a:lnTo>
                <a:lnTo>
                  <a:pt x="56" y="667"/>
                </a:lnTo>
                <a:lnTo>
                  <a:pt x="38" y="662"/>
                </a:lnTo>
                <a:lnTo>
                  <a:pt x="19" y="659"/>
                </a:lnTo>
                <a:lnTo>
                  <a:pt x="0" y="655"/>
                </a:lnTo>
                <a:lnTo>
                  <a:pt x="0" y="0"/>
                </a:lnTo>
                <a:lnTo>
                  <a:pt x="259" y="0"/>
                </a:lnTo>
                <a:lnTo>
                  <a:pt x="355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2" name="Google Shape;1982;p67"/>
          <p:cNvCxnSpPr/>
          <p:nvPr/>
        </p:nvCxnSpPr>
        <p:spPr>
          <a:xfrm>
            <a:off x="3694510" y="2846785"/>
            <a:ext cx="1190" cy="19050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3" name="Google Shape;1983;p67"/>
          <p:cNvCxnSpPr/>
          <p:nvPr/>
        </p:nvCxnSpPr>
        <p:spPr>
          <a:xfrm>
            <a:off x="3665935" y="2846785"/>
            <a:ext cx="2857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4" name="Google Shape;1984;p67"/>
          <p:cNvSpPr/>
          <p:nvPr/>
        </p:nvSpPr>
        <p:spPr>
          <a:xfrm>
            <a:off x="3480197" y="2846785"/>
            <a:ext cx="108347" cy="195263"/>
          </a:xfrm>
          <a:custGeom>
            <a:avLst/>
            <a:gdLst/>
            <a:ahLst/>
            <a:cxnLst/>
            <a:rect l="l" t="t" r="r" b="b"/>
            <a:pathLst>
              <a:path w="362" h="655" extrusionOk="0">
                <a:moveTo>
                  <a:pt x="362" y="0"/>
                </a:moveTo>
                <a:lnTo>
                  <a:pt x="362" y="655"/>
                </a:lnTo>
                <a:lnTo>
                  <a:pt x="336" y="651"/>
                </a:lnTo>
                <a:lnTo>
                  <a:pt x="311" y="646"/>
                </a:lnTo>
                <a:lnTo>
                  <a:pt x="285" y="641"/>
                </a:lnTo>
                <a:lnTo>
                  <a:pt x="260" y="636"/>
                </a:lnTo>
                <a:lnTo>
                  <a:pt x="243" y="633"/>
                </a:lnTo>
                <a:lnTo>
                  <a:pt x="225" y="628"/>
                </a:lnTo>
                <a:lnTo>
                  <a:pt x="208" y="624"/>
                </a:lnTo>
                <a:lnTo>
                  <a:pt x="184" y="618"/>
                </a:lnTo>
                <a:lnTo>
                  <a:pt x="161" y="611"/>
                </a:lnTo>
                <a:lnTo>
                  <a:pt x="137" y="607"/>
                </a:lnTo>
                <a:lnTo>
                  <a:pt x="123" y="603"/>
                </a:lnTo>
                <a:lnTo>
                  <a:pt x="110" y="601"/>
                </a:lnTo>
                <a:lnTo>
                  <a:pt x="96" y="600"/>
                </a:lnTo>
                <a:lnTo>
                  <a:pt x="84" y="599"/>
                </a:lnTo>
                <a:lnTo>
                  <a:pt x="72" y="599"/>
                </a:lnTo>
                <a:lnTo>
                  <a:pt x="62" y="600"/>
                </a:lnTo>
                <a:lnTo>
                  <a:pt x="53" y="602"/>
                </a:lnTo>
                <a:lnTo>
                  <a:pt x="44" y="605"/>
                </a:lnTo>
                <a:lnTo>
                  <a:pt x="35" y="608"/>
                </a:lnTo>
                <a:lnTo>
                  <a:pt x="27" y="612"/>
                </a:lnTo>
                <a:lnTo>
                  <a:pt x="20" y="618"/>
                </a:lnTo>
                <a:lnTo>
                  <a:pt x="17" y="621"/>
                </a:lnTo>
                <a:lnTo>
                  <a:pt x="13" y="625"/>
                </a:lnTo>
                <a:lnTo>
                  <a:pt x="10" y="628"/>
                </a:lnTo>
                <a:lnTo>
                  <a:pt x="6" y="632"/>
                </a:lnTo>
                <a:lnTo>
                  <a:pt x="3" y="636"/>
                </a:lnTo>
                <a:lnTo>
                  <a:pt x="0" y="640"/>
                </a:lnTo>
                <a:lnTo>
                  <a:pt x="0" y="0"/>
                </a:lnTo>
                <a:lnTo>
                  <a:pt x="98" y="0"/>
                </a:lnTo>
                <a:lnTo>
                  <a:pt x="362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5" name="Google Shape;1985;p67"/>
          <p:cNvSpPr/>
          <p:nvPr/>
        </p:nvSpPr>
        <p:spPr>
          <a:xfrm>
            <a:off x="3394473" y="3022997"/>
            <a:ext cx="340519" cy="36909"/>
          </a:xfrm>
          <a:custGeom>
            <a:avLst/>
            <a:gdLst/>
            <a:ahLst/>
            <a:cxnLst/>
            <a:rect l="l" t="t" r="r" b="b"/>
            <a:pathLst>
              <a:path w="1146" h="125" extrusionOk="0">
                <a:moveTo>
                  <a:pt x="0" y="65"/>
                </a:moveTo>
                <a:lnTo>
                  <a:pt x="4" y="61"/>
                </a:lnTo>
                <a:lnTo>
                  <a:pt x="7" y="59"/>
                </a:lnTo>
                <a:lnTo>
                  <a:pt x="10" y="56"/>
                </a:lnTo>
                <a:lnTo>
                  <a:pt x="15" y="56"/>
                </a:lnTo>
                <a:lnTo>
                  <a:pt x="18" y="56"/>
                </a:lnTo>
                <a:lnTo>
                  <a:pt x="22" y="56"/>
                </a:lnTo>
                <a:lnTo>
                  <a:pt x="28" y="60"/>
                </a:lnTo>
                <a:lnTo>
                  <a:pt x="36" y="64"/>
                </a:lnTo>
                <a:lnTo>
                  <a:pt x="43" y="70"/>
                </a:lnTo>
                <a:lnTo>
                  <a:pt x="51" y="76"/>
                </a:lnTo>
                <a:lnTo>
                  <a:pt x="59" y="81"/>
                </a:lnTo>
                <a:lnTo>
                  <a:pt x="67" y="86"/>
                </a:lnTo>
                <a:lnTo>
                  <a:pt x="77" y="90"/>
                </a:lnTo>
                <a:lnTo>
                  <a:pt x="88" y="92"/>
                </a:lnTo>
                <a:lnTo>
                  <a:pt x="99" y="92"/>
                </a:lnTo>
                <a:lnTo>
                  <a:pt x="111" y="91"/>
                </a:lnTo>
                <a:lnTo>
                  <a:pt x="122" y="90"/>
                </a:lnTo>
                <a:lnTo>
                  <a:pt x="134" y="88"/>
                </a:lnTo>
                <a:lnTo>
                  <a:pt x="145" y="87"/>
                </a:lnTo>
                <a:lnTo>
                  <a:pt x="158" y="87"/>
                </a:lnTo>
                <a:lnTo>
                  <a:pt x="171" y="87"/>
                </a:lnTo>
                <a:lnTo>
                  <a:pt x="184" y="88"/>
                </a:lnTo>
                <a:lnTo>
                  <a:pt x="196" y="89"/>
                </a:lnTo>
                <a:lnTo>
                  <a:pt x="208" y="90"/>
                </a:lnTo>
                <a:lnTo>
                  <a:pt x="220" y="90"/>
                </a:lnTo>
                <a:lnTo>
                  <a:pt x="231" y="90"/>
                </a:lnTo>
                <a:lnTo>
                  <a:pt x="241" y="89"/>
                </a:lnTo>
                <a:lnTo>
                  <a:pt x="251" y="86"/>
                </a:lnTo>
                <a:lnTo>
                  <a:pt x="262" y="80"/>
                </a:lnTo>
                <a:lnTo>
                  <a:pt x="273" y="72"/>
                </a:lnTo>
                <a:lnTo>
                  <a:pt x="282" y="62"/>
                </a:lnTo>
                <a:lnTo>
                  <a:pt x="289" y="52"/>
                </a:lnTo>
                <a:lnTo>
                  <a:pt x="298" y="42"/>
                </a:lnTo>
                <a:lnTo>
                  <a:pt x="306" y="32"/>
                </a:lnTo>
                <a:lnTo>
                  <a:pt x="316" y="24"/>
                </a:lnTo>
                <a:lnTo>
                  <a:pt x="327" y="17"/>
                </a:lnTo>
                <a:lnTo>
                  <a:pt x="338" y="12"/>
                </a:lnTo>
                <a:lnTo>
                  <a:pt x="351" y="9"/>
                </a:lnTo>
                <a:lnTo>
                  <a:pt x="366" y="8"/>
                </a:lnTo>
                <a:lnTo>
                  <a:pt x="382" y="8"/>
                </a:lnTo>
                <a:lnTo>
                  <a:pt x="399" y="10"/>
                </a:lnTo>
                <a:lnTo>
                  <a:pt x="415" y="12"/>
                </a:lnTo>
                <a:lnTo>
                  <a:pt x="432" y="16"/>
                </a:lnTo>
                <a:lnTo>
                  <a:pt x="450" y="20"/>
                </a:lnTo>
                <a:lnTo>
                  <a:pt x="468" y="25"/>
                </a:lnTo>
                <a:lnTo>
                  <a:pt x="486" y="29"/>
                </a:lnTo>
                <a:lnTo>
                  <a:pt x="504" y="34"/>
                </a:lnTo>
                <a:lnTo>
                  <a:pt x="522" y="38"/>
                </a:lnTo>
                <a:lnTo>
                  <a:pt x="540" y="43"/>
                </a:lnTo>
                <a:lnTo>
                  <a:pt x="582" y="51"/>
                </a:lnTo>
                <a:lnTo>
                  <a:pt x="622" y="59"/>
                </a:lnTo>
                <a:lnTo>
                  <a:pt x="663" y="67"/>
                </a:lnTo>
                <a:lnTo>
                  <a:pt x="702" y="74"/>
                </a:lnTo>
                <a:lnTo>
                  <a:pt x="742" y="82"/>
                </a:lnTo>
                <a:lnTo>
                  <a:pt x="760" y="87"/>
                </a:lnTo>
                <a:lnTo>
                  <a:pt x="778" y="92"/>
                </a:lnTo>
                <a:lnTo>
                  <a:pt x="795" y="97"/>
                </a:lnTo>
                <a:lnTo>
                  <a:pt x="813" y="103"/>
                </a:lnTo>
                <a:lnTo>
                  <a:pt x="829" y="109"/>
                </a:lnTo>
                <a:lnTo>
                  <a:pt x="846" y="116"/>
                </a:lnTo>
                <a:lnTo>
                  <a:pt x="863" y="121"/>
                </a:lnTo>
                <a:lnTo>
                  <a:pt x="880" y="124"/>
                </a:lnTo>
                <a:lnTo>
                  <a:pt x="898" y="125"/>
                </a:lnTo>
                <a:lnTo>
                  <a:pt x="910" y="124"/>
                </a:lnTo>
                <a:lnTo>
                  <a:pt x="924" y="121"/>
                </a:lnTo>
                <a:lnTo>
                  <a:pt x="936" y="116"/>
                </a:lnTo>
                <a:lnTo>
                  <a:pt x="948" y="110"/>
                </a:lnTo>
                <a:lnTo>
                  <a:pt x="959" y="104"/>
                </a:lnTo>
                <a:lnTo>
                  <a:pt x="970" y="97"/>
                </a:lnTo>
                <a:lnTo>
                  <a:pt x="979" y="89"/>
                </a:lnTo>
                <a:lnTo>
                  <a:pt x="987" y="80"/>
                </a:lnTo>
                <a:lnTo>
                  <a:pt x="994" y="72"/>
                </a:lnTo>
                <a:lnTo>
                  <a:pt x="1000" y="63"/>
                </a:lnTo>
                <a:lnTo>
                  <a:pt x="1007" y="54"/>
                </a:lnTo>
                <a:lnTo>
                  <a:pt x="1013" y="46"/>
                </a:lnTo>
                <a:lnTo>
                  <a:pt x="1020" y="37"/>
                </a:lnTo>
                <a:lnTo>
                  <a:pt x="1025" y="29"/>
                </a:lnTo>
                <a:lnTo>
                  <a:pt x="1032" y="23"/>
                </a:lnTo>
                <a:lnTo>
                  <a:pt x="1040" y="16"/>
                </a:lnTo>
                <a:lnTo>
                  <a:pt x="1048" y="10"/>
                </a:lnTo>
                <a:lnTo>
                  <a:pt x="1058" y="6"/>
                </a:lnTo>
                <a:lnTo>
                  <a:pt x="1065" y="3"/>
                </a:lnTo>
                <a:lnTo>
                  <a:pt x="1074" y="1"/>
                </a:lnTo>
                <a:lnTo>
                  <a:pt x="1083" y="0"/>
                </a:lnTo>
                <a:lnTo>
                  <a:pt x="1093" y="0"/>
                </a:lnTo>
                <a:lnTo>
                  <a:pt x="1104" y="1"/>
                </a:lnTo>
                <a:lnTo>
                  <a:pt x="1117" y="2"/>
                </a:lnTo>
                <a:lnTo>
                  <a:pt x="1131" y="5"/>
                </a:lnTo>
                <a:lnTo>
                  <a:pt x="1146" y="8"/>
                </a:lnTo>
              </a:path>
            </a:pathLst>
          </a:cu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6" name="Google Shape;1986;p67"/>
          <p:cNvCxnSpPr/>
          <p:nvPr/>
        </p:nvCxnSpPr>
        <p:spPr>
          <a:xfrm>
            <a:off x="3480198" y="2846785"/>
            <a:ext cx="1190" cy="1940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7" name="Google Shape;1987;p67"/>
          <p:cNvCxnSpPr/>
          <p:nvPr/>
        </p:nvCxnSpPr>
        <p:spPr>
          <a:xfrm flipH="1">
            <a:off x="3480198" y="2846785"/>
            <a:ext cx="29765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8" name="Google Shape;1988;p67"/>
          <p:cNvCxnSpPr/>
          <p:nvPr/>
        </p:nvCxnSpPr>
        <p:spPr>
          <a:xfrm>
            <a:off x="3509963" y="2846785"/>
            <a:ext cx="155972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9" name="Google Shape;1989;p67"/>
          <p:cNvSpPr/>
          <p:nvPr/>
        </p:nvSpPr>
        <p:spPr>
          <a:xfrm>
            <a:off x="3588544" y="2657475"/>
            <a:ext cx="47625" cy="85725"/>
          </a:xfrm>
          <a:custGeom>
            <a:avLst/>
            <a:gdLst/>
            <a:ahLst/>
            <a:cxnLst/>
            <a:rect l="l" t="t" r="r" b="b"/>
            <a:pathLst>
              <a:path w="159" h="288" extrusionOk="0">
                <a:moveTo>
                  <a:pt x="141" y="8"/>
                </a:moveTo>
                <a:lnTo>
                  <a:pt x="159" y="288"/>
                </a:lnTo>
                <a:lnTo>
                  <a:pt x="0" y="288"/>
                </a:lnTo>
                <a:lnTo>
                  <a:pt x="0" y="0"/>
                </a:lnTo>
                <a:lnTo>
                  <a:pt x="141" y="8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0" name="Google Shape;1990;p67"/>
          <p:cNvCxnSpPr/>
          <p:nvPr/>
        </p:nvCxnSpPr>
        <p:spPr>
          <a:xfrm>
            <a:off x="3613547" y="2409825"/>
            <a:ext cx="22622" cy="33337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1" name="Google Shape;1991;p67"/>
          <p:cNvCxnSpPr/>
          <p:nvPr/>
        </p:nvCxnSpPr>
        <p:spPr>
          <a:xfrm>
            <a:off x="3636169" y="2743200"/>
            <a:ext cx="2976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2" name="Google Shape;1992;p67"/>
          <p:cNvCxnSpPr/>
          <p:nvPr/>
        </p:nvCxnSpPr>
        <p:spPr>
          <a:xfrm>
            <a:off x="3587354" y="2743200"/>
            <a:ext cx="4881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3" name="Google Shape;1993;p67"/>
          <p:cNvCxnSpPr/>
          <p:nvPr/>
        </p:nvCxnSpPr>
        <p:spPr>
          <a:xfrm>
            <a:off x="3588544" y="1951435"/>
            <a:ext cx="1191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4" name="Google Shape;1994;p67"/>
          <p:cNvCxnSpPr/>
          <p:nvPr/>
        </p:nvCxnSpPr>
        <p:spPr>
          <a:xfrm>
            <a:off x="3588544" y="2330053"/>
            <a:ext cx="1191" cy="4167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5" name="Google Shape;1995;p67"/>
          <p:cNvCxnSpPr/>
          <p:nvPr/>
        </p:nvCxnSpPr>
        <p:spPr>
          <a:xfrm>
            <a:off x="3588544" y="2413397"/>
            <a:ext cx="1191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6" name="Google Shape;1996;p67"/>
          <p:cNvCxnSpPr/>
          <p:nvPr/>
        </p:nvCxnSpPr>
        <p:spPr>
          <a:xfrm>
            <a:off x="3588544" y="2792016"/>
            <a:ext cx="1191" cy="4167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7" name="Google Shape;1997;p67"/>
          <p:cNvCxnSpPr/>
          <p:nvPr/>
        </p:nvCxnSpPr>
        <p:spPr>
          <a:xfrm>
            <a:off x="3588544" y="2876551"/>
            <a:ext cx="1191" cy="16549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8" name="Google Shape;1998;p67"/>
          <p:cNvCxnSpPr/>
          <p:nvPr/>
        </p:nvCxnSpPr>
        <p:spPr>
          <a:xfrm rot="10800000">
            <a:off x="3581400" y="2656285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9" name="Google Shape;1999;p67"/>
          <p:cNvCxnSpPr/>
          <p:nvPr/>
        </p:nvCxnSpPr>
        <p:spPr>
          <a:xfrm rot="10800000">
            <a:off x="3455194" y="2649141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0" name="Google Shape;2000;p67"/>
          <p:cNvCxnSpPr/>
          <p:nvPr/>
        </p:nvCxnSpPr>
        <p:spPr>
          <a:xfrm rot="10800000">
            <a:off x="3328988" y="2641997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1" name="Google Shape;2001;p67"/>
          <p:cNvCxnSpPr/>
          <p:nvPr/>
        </p:nvCxnSpPr>
        <p:spPr>
          <a:xfrm rot="10800000">
            <a:off x="3203973" y="2634853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2" name="Google Shape;2002;p67"/>
          <p:cNvCxnSpPr/>
          <p:nvPr/>
        </p:nvCxnSpPr>
        <p:spPr>
          <a:xfrm rot="10800000">
            <a:off x="3077766" y="2626519"/>
            <a:ext cx="83344" cy="595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3" name="Google Shape;2003;p67"/>
          <p:cNvCxnSpPr/>
          <p:nvPr/>
        </p:nvCxnSpPr>
        <p:spPr>
          <a:xfrm rot="10800000">
            <a:off x="2987279" y="2621757"/>
            <a:ext cx="48815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4" name="Google Shape;2004;p6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Pin Location</a:t>
            </a:r>
            <a:br>
              <a:rPr lang="en-US" sz="3200" b="1"/>
            </a:br>
            <a:endParaRPr/>
          </a:p>
        </p:txBody>
      </p:sp>
      <p:sp>
        <p:nvSpPr>
          <p:cNvPr id="2005" name="Google Shape;2005;p6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1" name="Google Shape;2011;p68"/>
          <p:cNvCxnSpPr/>
          <p:nvPr/>
        </p:nvCxnSpPr>
        <p:spPr>
          <a:xfrm rot="10800000" flipH="1">
            <a:off x="2210992" y="2408635"/>
            <a:ext cx="1190" cy="44886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2" name="Google Shape;2012;p68"/>
          <p:cNvCxnSpPr/>
          <p:nvPr/>
        </p:nvCxnSpPr>
        <p:spPr>
          <a:xfrm rot="10800000" flipH="1">
            <a:off x="2210991" y="2365772"/>
            <a:ext cx="82153" cy="428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3" name="Google Shape;2013;p68"/>
          <p:cNvCxnSpPr/>
          <p:nvPr/>
        </p:nvCxnSpPr>
        <p:spPr>
          <a:xfrm rot="10800000">
            <a:off x="2177654" y="2332435"/>
            <a:ext cx="115490" cy="3333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4" name="Google Shape;2014;p68"/>
          <p:cNvCxnSpPr/>
          <p:nvPr/>
        </p:nvCxnSpPr>
        <p:spPr>
          <a:xfrm rot="10800000" flipH="1">
            <a:off x="2177654" y="2258616"/>
            <a:ext cx="140494" cy="7381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5" name="Google Shape;2015;p68"/>
          <p:cNvCxnSpPr/>
          <p:nvPr/>
        </p:nvCxnSpPr>
        <p:spPr>
          <a:xfrm rot="10800000">
            <a:off x="2210992" y="2226469"/>
            <a:ext cx="107156" cy="321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6" name="Google Shape;2016;p68"/>
          <p:cNvCxnSpPr/>
          <p:nvPr/>
        </p:nvCxnSpPr>
        <p:spPr>
          <a:xfrm rot="10800000" flipH="1">
            <a:off x="2210992" y="1854994"/>
            <a:ext cx="1190" cy="3714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7" name="Google Shape;2017;p68"/>
          <p:cNvCxnSpPr/>
          <p:nvPr/>
        </p:nvCxnSpPr>
        <p:spPr>
          <a:xfrm rot="10800000" flipH="1">
            <a:off x="2210992" y="1437085"/>
            <a:ext cx="1190" cy="41790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8" name="Google Shape;2018;p68"/>
          <p:cNvCxnSpPr/>
          <p:nvPr/>
        </p:nvCxnSpPr>
        <p:spPr>
          <a:xfrm>
            <a:off x="2210991" y="1428750"/>
            <a:ext cx="1956197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9" name="Google Shape;2019;p68"/>
          <p:cNvCxnSpPr/>
          <p:nvPr/>
        </p:nvCxnSpPr>
        <p:spPr>
          <a:xfrm rot="10800000" flipH="1">
            <a:off x="2210992" y="1314450"/>
            <a:ext cx="1190" cy="12263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0" name="Google Shape;2020;p68"/>
          <p:cNvCxnSpPr/>
          <p:nvPr/>
        </p:nvCxnSpPr>
        <p:spPr>
          <a:xfrm>
            <a:off x="2210991" y="1306117"/>
            <a:ext cx="1956197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1" name="Google Shape;2021;p68"/>
          <p:cNvCxnSpPr/>
          <p:nvPr/>
        </p:nvCxnSpPr>
        <p:spPr>
          <a:xfrm>
            <a:off x="4167188" y="1306116"/>
            <a:ext cx="1191" cy="12263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2" name="Google Shape;2022;p68"/>
          <p:cNvCxnSpPr/>
          <p:nvPr/>
        </p:nvCxnSpPr>
        <p:spPr>
          <a:xfrm flipH="1">
            <a:off x="2210991" y="2849167"/>
            <a:ext cx="1956197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3" name="Google Shape;2023;p68"/>
          <p:cNvCxnSpPr/>
          <p:nvPr/>
        </p:nvCxnSpPr>
        <p:spPr>
          <a:xfrm flipH="1">
            <a:off x="2210991" y="2725342"/>
            <a:ext cx="1956197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4" name="Google Shape;2024;p68"/>
          <p:cNvCxnSpPr/>
          <p:nvPr/>
        </p:nvCxnSpPr>
        <p:spPr>
          <a:xfrm flipH="1">
            <a:off x="4589860" y="2077642"/>
            <a:ext cx="43219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5" name="Google Shape;2025;p68"/>
          <p:cNvCxnSpPr/>
          <p:nvPr/>
        </p:nvCxnSpPr>
        <p:spPr>
          <a:xfrm flipH="1">
            <a:off x="4482704" y="2077642"/>
            <a:ext cx="53578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6" name="Google Shape;2026;p68"/>
          <p:cNvCxnSpPr/>
          <p:nvPr/>
        </p:nvCxnSpPr>
        <p:spPr>
          <a:xfrm flipH="1">
            <a:off x="3995738" y="2077642"/>
            <a:ext cx="43219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7" name="Google Shape;2027;p68"/>
          <p:cNvCxnSpPr/>
          <p:nvPr/>
        </p:nvCxnSpPr>
        <p:spPr>
          <a:xfrm flipH="1">
            <a:off x="3888581" y="2077642"/>
            <a:ext cx="53579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8" name="Google Shape;2028;p68"/>
          <p:cNvCxnSpPr/>
          <p:nvPr/>
        </p:nvCxnSpPr>
        <p:spPr>
          <a:xfrm flipH="1">
            <a:off x="3402807" y="2077642"/>
            <a:ext cx="43100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9" name="Google Shape;2029;p68"/>
          <p:cNvCxnSpPr/>
          <p:nvPr/>
        </p:nvCxnSpPr>
        <p:spPr>
          <a:xfrm flipH="1">
            <a:off x="3315891" y="2077642"/>
            <a:ext cx="321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0" name="Google Shape;2030;p68"/>
          <p:cNvCxnSpPr/>
          <p:nvPr/>
        </p:nvCxnSpPr>
        <p:spPr>
          <a:xfrm rot="10800000" flipH="1">
            <a:off x="3796904" y="1837135"/>
            <a:ext cx="65484" cy="857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1" name="Google Shape;2031;p68"/>
          <p:cNvCxnSpPr/>
          <p:nvPr/>
        </p:nvCxnSpPr>
        <p:spPr>
          <a:xfrm rot="10800000" flipH="1">
            <a:off x="3894535" y="1707356"/>
            <a:ext cx="64294" cy="857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2" name="Google Shape;2032;p68"/>
          <p:cNvCxnSpPr/>
          <p:nvPr/>
        </p:nvCxnSpPr>
        <p:spPr>
          <a:xfrm rot="10800000" flipH="1">
            <a:off x="3990975" y="1577579"/>
            <a:ext cx="65485" cy="8691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3" name="Google Shape;2033;p68"/>
          <p:cNvCxnSpPr/>
          <p:nvPr/>
        </p:nvCxnSpPr>
        <p:spPr>
          <a:xfrm rot="10800000" flipH="1">
            <a:off x="4088607" y="1447800"/>
            <a:ext cx="64294" cy="8691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4" name="Google Shape;2034;p68"/>
          <p:cNvCxnSpPr/>
          <p:nvPr/>
        </p:nvCxnSpPr>
        <p:spPr>
          <a:xfrm>
            <a:off x="3796904" y="2231231"/>
            <a:ext cx="65484" cy="8691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5" name="Google Shape;2035;p68"/>
          <p:cNvCxnSpPr/>
          <p:nvPr/>
        </p:nvCxnSpPr>
        <p:spPr>
          <a:xfrm>
            <a:off x="3894535" y="2361010"/>
            <a:ext cx="64294" cy="8691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6" name="Google Shape;2036;p68"/>
          <p:cNvCxnSpPr/>
          <p:nvPr/>
        </p:nvCxnSpPr>
        <p:spPr>
          <a:xfrm>
            <a:off x="3990975" y="2490788"/>
            <a:ext cx="65485" cy="8691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7" name="Google Shape;2037;p68"/>
          <p:cNvCxnSpPr/>
          <p:nvPr/>
        </p:nvCxnSpPr>
        <p:spPr>
          <a:xfrm>
            <a:off x="4088607" y="2620567"/>
            <a:ext cx="64294" cy="8691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8" name="Google Shape;2038;p68"/>
          <p:cNvSpPr/>
          <p:nvPr/>
        </p:nvSpPr>
        <p:spPr>
          <a:xfrm>
            <a:off x="4051698" y="1962151"/>
            <a:ext cx="230981" cy="230981"/>
          </a:xfrm>
          <a:custGeom>
            <a:avLst/>
            <a:gdLst/>
            <a:ahLst/>
            <a:cxnLst/>
            <a:rect l="l" t="t" r="r" b="b"/>
            <a:pathLst>
              <a:path w="583" h="583" extrusionOk="0">
                <a:moveTo>
                  <a:pt x="583" y="291"/>
                </a:moveTo>
                <a:lnTo>
                  <a:pt x="582" y="316"/>
                </a:lnTo>
                <a:lnTo>
                  <a:pt x="579" y="340"/>
                </a:lnTo>
                <a:lnTo>
                  <a:pt x="574" y="364"/>
                </a:lnTo>
                <a:lnTo>
                  <a:pt x="567" y="387"/>
                </a:lnTo>
                <a:lnTo>
                  <a:pt x="558" y="410"/>
                </a:lnTo>
                <a:lnTo>
                  <a:pt x="547" y="432"/>
                </a:lnTo>
                <a:lnTo>
                  <a:pt x="534" y="453"/>
                </a:lnTo>
                <a:lnTo>
                  <a:pt x="520" y="473"/>
                </a:lnTo>
                <a:lnTo>
                  <a:pt x="505" y="491"/>
                </a:lnTo>
                <a:lnTo>
                  <a:pt x="487" y="508"/>
                </a:lnTo>
                <a:lnTo>
                  <a:pt x="468" y="524"/>
                </a:lnTo>
                <a:lnTo>
                  <a:pt x="448" y="538"/>
                </a:lnTo>
                <a:lnTo>
                  <a:pt x="426" y="550"/>
                </a:lnTo>
                <a:lnTo>
                  <a:pt x="405" y="560"/>
                </a:lnTo>
                <a:lnTo>
                  <a:pt x="382" y="569"/>
                </a:lnTo>
                <a:lnTo>
                  <a:pt x="358" y="576"/>
                </a:lnTo>
                <a:lnTo>
                  <a:pt x="335" y="580"/>
                </a:lnTo>
                <a:lnTo>
                  <a:pt x="310" y="583"/>
                </a:lnTo>
                <a:lnTo>
                  <a:pt x="285" y="583"/>
                </a:lnTo>
                <a:lnTo>
                  <a:pt x="261" y="582"/>
                </a:lnTo>
                <a:lnTo>
                  <a:pt x="237" y="578"/>
                </a:lnTo>
                <a:lnTo>
                  <a:pt x="213" y="573"/>
                </a:lnTo>
                <a:lnTo>
                  <a:pt x="190" y="564"/>
                </a:lnTo>
                <a:lnTo>
                  <a:pt x="168" y="555"/>
                </a:lnTo>
                <a:lnTo>
                  <a:pt x="146" y="544"/>
                </a:lnTo>
                <a:lnTo>
                  <a:pt x="125" y="531"/>
                </a:lnTo>
                <a:lnTo>
                  <a:pt x="106" y="516"/>
                </a:lnTo>
                <a:lnTo>
                  <a:pt x="87" y="500"/>
                </a:lnTo>
                <a:lnTo>
                  <a:pt x="71" y="482"/>
                </a:lnTo>
                <a:lnTo>
                  <a:pt x="55" y="462"/>
                </a:lnTo>
                <a:lnTo>
                  <a:pt x="42" y="443"/>
                </a:lnTo>
                <a:lnTo>
                  <a:pt x="31" y="421"/>
                </a:lnTo>
                <a:lnTo>
                  <a:pt x="20" y="399"/>
                </a:lnTo>
                <a:lnTo>
                  <a:pt x="12" y="376"/>
                </a:lnTo>
                <a:lnTo>
                  <a:pt x="6" y="352"/>
                </a:lnTo>
                <a:lnTo>
                  <a:pt x="2" y="328"/>
                </a:lnTo>
                <a:lnTo>
                  <a:pt x="0" y="304"/>
                </a:lnTo>
                <a:lnTo>
                  <a:pt x="0" y="279"/>
                </a:lnTo>
                <a:lnTo>
                  <a:pt x="2" y="255"/>
                </a:lnTo>
                <a:lnTo>
                  <a:pt x="6" y="231"/>
                </a:lnTo>
                <a:lnTo>
                  <a:pt x="12" y="207"/>
                </a:lnTo>
                <a:lnTo>
                  <a:pt x="20" y="184"/>
                </a:lnTo>
                <a:lnTo>
                  <a:pt x="31" y="162"/>
                </a:lnTo>
                <a:lnTo>
                  <a:pt x="42" y="140"/>
                </a:lnTo>
                <a:lnTo>
                  <a:pt x="55" y="120"/>
                </a:lnTo>
                <a:lnTo>
                  <a:pt x="71" y="101"/>
                </a:lnTo>
                <a:lnTo>
                  <a:pt x="87" y="83"/>
                </a:lnTo>
                <a:lnTo>
                  <a:pt x="106" y="67"/>
                </a:lnTo>
                <a:lnTo>
                  <a:pt x="125" y="52"/>
                </a:lnTo>
                <a:lnTo>
                  <a:pt x="146" y="39"/>
                </a:lnTo>
                <a:lnTo>
                  <a:pt x="168" y="28"/>
                </a:lnTo>
                <a:lnTo>
                  <a:pt x="190" y="18"/>
                </a:lnTo>
                <a:lnTo>
                  <a:pt x="213" y="10"/>
                </a:lnTo>
                <a:lnTo>
                  <a:pt x="237" y="5"/>
                </a:lnTo>
                <a:lnTo>
                  <a:pt x="261" y="2"/>
                </a:lnTo>
                <a:lnTo>
                  <a:pt x="285" y="0"/>
                </a:lnTo>
                <a:lnTo>
                  <a:pt x="310" y="1"/>
                </a:lnTo>
                <a:lnTo>
                  <a:pt x="335" y="3"/>
                </a:lnTo>
                <a:lnTo>
                  <a:pt x="358" y="7"/>
                </a:lnTo>
                <a:lnTo>
                  <a:pt x="382" y="14"/>
                </a:lnTo>
                <a:lnTo>
                  <a:pt x="405" y="22"/>
                </a:lnTo>
                <a:lnTo>
                  <a:pt x="426" y="33"/>
                </a:lnTo>
                <a:lnTo>
                  <a:pt x="448" y="45"/>
                </a:lnTo>
                <a:lnTo>
                  <a:pt x="468" y="60"/>
                </a:lnTo>
                <a:lnTo>
                  <a:pt x="487" y="75"/>
                </a:lnTo>
                <a:lnTo>
                  <a:pt x="505" y="92"/>
                </a:lnTo>
                <a:lnTo>
                  <a:pt x="520" y="110"/>
                </a:lnTo>
                <a:lnTo>
                  <a:pt x="534" y="130"/>
                </a:lnTo>
                <a:lnTo>
                  <a:pt x="547" y="151"/>
                </a:lnTo>
                <a:lnTo>
                  <a:pt x="558" y="173"/>
                </a:lnTo>
                <a:lnTo>
                  <a:pt x="567" y="196"/>
                </a:lnTo>
                <a:lnTo>
                  <a:pt x="574" y="219"/>
                </a:lnTo>
                <a:lnTo>
                  <a:pt x="579" y="243"/>
                </a:lnTo>
                <a:lnTo>
                  <a:pt x="582" y="267"/>
                </a:lnTo>
                <a:lnTo>
                  <a:pt x="583" y="29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39" name="Google Shape;2039;p68"/>
          <p:cNvCxnSpPr/>
          <p:nvPr/>
        </p:nvCxnSpPr>
        <p:spPr>
          <a:xfrm>
            <a:off x="3796904" y="1922860"/>
            <a:ext cx="1190" cy="1083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0" name="Google Shape;2040;p68"/>
          <p:cNvCxnSpPr/>
          <p:nvPr/>
        </p:nvCxnSpPr>
        <p:spPr>
          <a:xfrm>
            <a:off x="3796904" y="2084785"/>
            <a:ext cx="1190" cy="1083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1" name="Google Shape;2041;p68"/>
          <p:cNvCxnSpPr/>
          <p:nvPr/>
        </p:nvCxnSpPr>
        <p:spPr>
          <a:xfrm rot="10800000" flipH="1">
            <a:off x="3315892" y="1521619"/>
            <a:ext cx="1190" cy="556022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2" name="Google Shape;2042;p68"/>
          <p:cNvCxnSpPr/>
          <p:nvPr/>
        </p:nvCxnSpPr>
        <p:spPr>
          <a:xfrm>
            <a:off x="3315891" y="1521619"/>
            <a:ext cx="851297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3" name="Google Shape;2043;p68"/>
          <p:cNvCxnSpPr/>
          <p:nvPr/>
        </p:nvCxnSpPr>
        <p:spPr>
          <a:xfrm>
            <a:off x="3315892" y="2077641"/>
            <a:ext cx="1190" cy="556022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4" name="Google Shape;2044;p68"/>
          <p:cNvCxnSpPr/>
          <p:nvPr/>
        </p:nvCxnSpPr>
        <p:spPr>
          <a:xfrm>
            <a:off x="3315891" y="2633663"/>
            <a:ext cx="851297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45" name="Google Shape;2045;p68"/>
          <p:cNvCxnSpPr/>
          <p:nvPr/>
        </p:nvCxnSpPr>
        <p:spPr>
          <a:xfrm>
            <a:off x="4167188" y="2725341"/>
            <a:ext cx="1191" cy="1238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6" name="Google Shape;2046;p68"/>
          <p:cNvSpPr/>
          <p:nvPr/>
        </p:nvSpPr>
        <p:spPr>
          <a:xfrm>
            <a:off x="3643313" y="1582341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2" y="157"/>
                </a:lnTo>
                <a:lnTo>
                  <a:pt x="90" y="160"/>
                </a:lnTo>
                <a:lnTo>
                  <a:pt x="77" y="160"/>
                </a:lnTo>
                <a:lnTo>
                  <a:pt x="64" y="159"/>
                </a:lnTo>
                <a:lnTo>
                  <a:pt x="52" y="155"/>
                </a:lnTo>
                <a:lnTo>
                  <a:pt x="40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3"/>
                </a:lnTo>
                <a:lnTo>
                  <a:pt x="7" y="112"/>
                </a:lnTo>
                <a:lnTo>
                  <a:pt x="3" y="100"/>
                </a:lnTo>
                <a:lnTo>
                  <a:pt x="0" y="86"/>
                </a:lnTo>
                <a:lnTo>
                  <a:pt x="0" y="74"/>
                </a:lnTo>
                <a:lnTo>
                  <a:pt x="3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0" y="10"/>
                </a:lnTo>
                <a:lnTo>
                  <a:pt x="52" y="5"/>
                </a:lnTo>
                <a:lnTo>
                  <a:pt x="64" y="1"/>
                </a:lnTo>
                <a:lnTo>
                  <a:pt x="77" y="0"/>
                </a:lnTo>
                <a:lnTo>
                  <a:pt x="90" y="0"/>
                </a:lnTo>
                <a:lnTo>
                  <a:pt x="102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7" name="Google Shape;2047;p68"/>
          <p:cNvSpPr/>
          <p:nvPr/>
        </p:nvSpPr>
        <p:spPr>
          <a:xfrm>
            <a:off x="3642123" y="1675210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2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8" y="160"/>
                </a:lnTo>
                <a:lnTo>
                  <a:pt x="64" y="159"/>
                </a:lnTo>
                <a:lnTo>
                  <a:pt x="52" y="155"/>
                </a:lnTo>
                <a:lnTo>
                  <a:pt x="41" y="150"/>
                </a:lnTo>
                <a:lnTo>
                  <a:pt x="29" y="142"/>
                </a:lnTo>
                <a:lnTo>
                  <a:pt x="20" y="133"/>
                </a:lnTo>
                <a:lnTo>
                  <a:pt x="13" y="123"/>
                </a:lnTo>
                <a:lnTo>
                  <a:pt x="7" y="112"/>
                </a:lnTo>
                <a:lnTo>
                  <a:pt x="2" y="99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1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p68"/>
          <p:cNvSpPr/>
          <p:nvPr/>
        </p:nvSpPr>
        <p:spPr>
          <a:xfrm>
            <a:off x="3642123" y="1768079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7"/>
                </a:lnTo>
                <a:lnTo>
                  <a:pt x="152" y="118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8" y="161"/>
                </a:lnTo>
                <a:lnTo>
                  <a:pt x="64" y="159"/>
                </a:lnTo>
                <a:lnTo>
                  <a:pt x="52" y="156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7"/>
                </a:lnTo>
                <a:lnTo>
                  <a:pt x="0" y="75"/>
                </a:lnTo>
                <a:lnTo>
                  <a:pt x="2" y="61"/>
                </a:lnTo>
                <a:lnTo>
                  <a:pt x="7" y="49"/>
                </a:lnTo>
                <a:lnTo>
                  <a:pt x="13" y="38"/>
                </a:lnTo>
                <a:lnTo>
                  <a:pt x="20" y="27"/>
                </a:lnTo>
                <a:lnTo>
                  <a:pt x="29" y="18"/>
                </a:lnTo>
                <a:lnTo>
                  <a:pt x="41" y="11"/>
                </a:lnTo>
                <a:lnTo>
                  <a:pt x="52" y="6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4"/>
                </a:lnTo>
                <a:lnTo>
                  <a:pt x="115" y="8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4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9" name="Google Shape;2049;p68"/>
          <p:cNvSpPr/>
          <p:nvPr/>
        </p:nvSpPr>
        <p:spPr>
          <a:xfrm>
            <a:off x="3642123" y="1858566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8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7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3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2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Google Shape;2050;p68"/>
          <p:cNvSpPr/>
          <p:nvPr/>
        </p:nvSpPr>
        <p:spPr>
          <a:xfrm>
            <a:off x="3642123" y="1957388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2"/>
                </a:lnTo>
                <a:lnTo>
                  <a:pt x="157" y="105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2"/>
                </a:lnTo>
                <a:lnTo>
                  <a:pt x="103" y="157"/>
                </a:lnTo>
                <a:lnTo>
                  <a:pt x="90" y="159"/>
                </a:lnTo>
                <a:lnTo>
                  <a:pt x="78" y="160"/>
                </a:lnTo>
                <a:lnTo>
                  <a:pt x="64" y="158"/>
                </a:lnTo>
                <a:lnTo>
                  <a:pt x="52" y="155"/>
                </a:lnTo>
                <a:lnTo>
                  <a:pt x="41" y="149"/>
                </a:lnTo>
                <a:lnTo>
                  <a:pt x="29" y="142"/>
                </a:lnTo>
                <a:lnTo>
                  <a:pt x="20" y="133"/>
                </a:lnTo>
                <a:lnTo>
                  <a:pt x="13" y="123"/>
                </a:lnTo>
                <a:lnTo>
                  <a:pt x="7" y="111"/>
                </a:lnTo>
                <a:lnTo>
                  <a:pt x="2" y="98"/>
                </a:lnTo>
                <a:lnTo>
                  <a:pt x="0" y="86"/>
                </a:lnTo>
                <a:lnTo>
                  <a:pt x="0" y="73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3"/>
                </a:lnTo>
                <a:lnTo>
                  <a:pt x="136" y="21"/>
                </a:lnTo>
                <a:lnTo>
                  <a:pt x="145" y="31"/>
                </a:lnTo>
                <a:lnTo>
                  <a:pt x="152" y="42"/>
                </a:lnTo>
                <a:lnTo>
                  <a:pt x="157" y="54"/>
                </a:lnTo>
                <a:lnTo>
                  <a:pt x="160" y="66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1" name="Google Shape;2051;p68"/>
          <p:cNvSpPr/>
          <p:nvPr/>
        </p:nvSpPr>
        <p:spPr>
          <a:xfrm>
            <a:off x="3642123" y="2047875"/>
            <a:ext cx="63103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6" y="138"/>
                </a:lnTo>
                <a:lnTo>
                  <a:pt x="126" y="146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8" y="161"/>
                </a:lnTo>
                <a:lnTo>
                  <a:pt x="64" y="160"/>
                </a:lnTo>
                <a:lnTo>
                  <a:pt x="52" y="156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7" y="49"/>
                </a:lnTo>
                <a:lnTo>
                  <a:pt x="13" y="37"/>
                </a:lnTo>
                <a:lnTo>
                  <a:pt x="20" y="27"/>
                </a:lnTo>
                <a:lnTo>
                  <a:pt x="29" y="18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2052;p68"/>
          <p:cNvSpPr/>
          <p:nvPr/>
        </p:nvSpPr>
        <p:spPr>
          <a:xfrm>
            <a:off x="3406379" y="1587104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6" y="106"/>
                </a:lnTo>
                <a:lnTo>
                  <a:pt x="151" y="118"/>
                </a:lnTo>
                <a:lnTo>
                  <a:pt x="145" y="129"/>
                </a:lnTo>
                <a:lnTo>
                  <a:pt x="136" y="139"/>
                </a:lnTo>
                <a:lnTo>
                  <a:pt x="127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9"/>
                </a:lnTo>
                <a:lnTo>
                  <a:pt x="40" y="10"/>
                </a:lnTo>
                <a:lnTo>
                  <a:pt x="51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7" y="14"/>
                </a:lnTo>
                <a:lnTo>
                  <a:pt x="136" y="23"/>
                </a:lnTo>
                <a:lnTo>
                  <a:pt x="145" y="32"/>
                </a:lnTo>
                <a:lnTo>
                  <a:pt x="151" y="43"/>
                </a:lnTo>
                <a:lnTo>
                  <a:pt x="156" y="55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Google Shape;2053;p68"/>
          <p:cNvSpPr/>
          <p:nvPr/>
        </p:nvSpPr>
        <p:spPr>
          <a:xfrm>
            <a:off x="3403998" y="1678782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68"/>
          <p:cNvSpPr/>
          <p:nvPr/>
        </p:nvSpPr>
        <p:spPr>
          <a:xfrm>
            <a:off x="3403998" y="177165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7" y="160"/>
                </a:lnTo>
                <a:lnTo>
                  <a:pt x="65" y="159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7"/>
                </a:lnTo>
                <a:lnTo>
                  <a:pt x="40" y="10"/>
                </a:lnTo>
                <a:lnTo>
                  <a:pt x="52" y="5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p68"/>
          <p:cNvSpPr/>
          <p:nvPr/>
        </p:nvSpPr>
        <p:spPr>
          <a:xfrm>
            <a:off x="3403998" y="186332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7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7" y="161"/>
                </a:lnTo>
                <a:lnTo>
                  <a:pt x="65" y="159"/>
                </a:lnTo>
                <a:lnTo>
                  <a:pt x="52" y="156"/>
                </a:lnTo>
                <a:lnTo>
                  <a:pt x="40" y="150"/>
                </a:lnTo>
                <a:lnTo>
                  <a:pt x="30" y="143"/>
                </a:lnTo>
                <a:lnTo>
                  <a:pt x="20" y="133"/>
                </a:lnTo>
                <a:lnTo>
                  <a:pt x="12" y="123"/>
                </a:lnTo>
                <a:lnTo>
                  <a:pt x="6" y="112"/>
                </a:lnTo>
                <a:lnTo>
                  <a:pt x="2" y="99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8"/>
                </a:lnTo>
                <a:lnTo>
                  <a:pt x="20" y="27"/>
                </a:lnTo>
                <a:lnTo>
                  <a:pt x="30" y="18"/>
                </a:lnTo>
                <a:lnTo>
                  <a:pt x="40" y="11"/>
                </a:lnTo>
                <a:lnTo>
                  <a:pt x="52" y="6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4"/>
                </a:lnTo>
                <a:lnTo>
                  <a:pt x="115" y="8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p68"/>
          <p:cNvSpPr/>
          <p:nvPr/>
        </p:nvSpPr>
        <p:spPr>
          <a:xfrm>
            <a:off x="3403998" y="1962150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5"/>
                </a:lnTo>
                <a:lnTo>
                  <a:pt x="40" y="150"/>
                </a:lnTo>
                <a:lnTo>
                  <a:pt x="30" y="142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7"/>
                </a:lnTo>
                <a:lnTo>
                  <a:pt x="40" y="10"/>
                </a:lnTo>
                <a:lnTo>
                  <a:pt x="52" y="5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7" name="Google Shape;2057;p68"/>
          <p:cNvSpPr/>
          <p:nvPr/>
        </p:nvSpPr>
        <p:spPr>
          <a:xfrm>
            <a:off x="3403998" y="2051448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4"/>
                </a:lnTo>
                <a:lnTo>
                  <a:pt x="157" y="107"/>
                </a:lnTo>
                <a:lnTo>
                  <a:pt x="152" y="119"/>
                </a:lnTo>
                <a:lnTo>
                  <a:pt x="145" y="129"/>
                </a:lnTo>
                <a:lnTo>
                  <a:pt x="137" y="140"/>
                </a:lnTo>
                <a:lnTo>
                  <a:pt x="126" y="148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6"/>
                </a:lnTo>
                <a:lnTo>
                  <a:pt x="40" y="151"/>
                </a:lnTo>
                <a:lnTo>
                  <a:pt x="30" y="144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7"/>
                </a:lnTo>
                <a:lnTo>
                  <a:pt x="0" y="75"/>
                </a:lnTo>
                <a:lnTo>
                  <a:pt x="2" y="61"/>
                </a:lnTo>
                <a:lnTo>
                  <a:pt x="6" y="50"/>
                </a:lnTo>
                <a:lnTo>
                  <a:pt x="12" y="38"/>
                </a:lnTo>
                <a:lnTo>
                  <a:pt x="20" y="27"/>
                </a:lnTo>
                <a:lnTo>
                  <a:pt x="30" y="19"/>
                </a:lnTo>
                <a:lnTo>
                  <a:pt x="40" y="11"/>
                </a:lnTo>
                <a:lnTo>
                  <a:pt x="52" y="6"/>
                </a:lnTo>
                <a:lnTo>
                  <a:pt x="65" y="3"/>
                </a:lnTo>
                <a:lnTo>
                  <a:pt x="77" y="0"/>
                </a:lnTo>
                <a:lnTo>
                  <a:pt x="90" y="2"/>
                </a:lnTo>
                <a:lnTo>
                  <a:pt x="103" y="4"/>
                </a:lnTo>
                <a:lnTo>
                  <a:pt x="115" y="9"/>
                </a:lnTo>
                <a:lnTo>
                  <a:pt x="126" y="15"/>
                </a:lnTo>
                <a:lnTo>
                  <a:pt x="137" y="23"/>
                </a:lnTo>
                <a:lnTo>
                  <a:pt x="145" y="32"/>
                </a:lnTo>
                <a:lnTo>
                  <a:pt x="152" y="44"/>
                </a:lnTo>
                <a:lnTo>
                  <a:pt x="157" y="55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p68"/>
          <p:cNvSpPr/>
          <p:nvPr/>
        </p:nvSpPr>
        <p:spPr>
          <a:xfrm>
            <a:off x="3754041" y="1751410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1"/>
                </a:moveTo>
                <a:lnTo>
                  <a:pt x="159" y="94"/>
                </a:lnTo>
                <a:lnTo>
                  <a:pt x="156" y="106"/>
                </a:lnTo>
                <a:lnTo>
                  <a:pt x="151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8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1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6" y="50"/>
                </a:lnTo>
                <a:lnTo>
                  <a:pt x="12" y="38"/>
                </a:lnTo>
                <a:lnTo>
                  <a:pt x="20" y="27"/>
                </a:lnTo>
                <a:lnTo>
                  <a:pt x="30" y="19"/>
                </a:lnTo>
                <a:lnTo>
                  <a:pt x="40" y="12"/>
                </a:lnTo>
                <a:lnTo>
                  <a:pt x="51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1" y="43"/>
                </a:lnTo>
                <a:lnTo>
                  <a:pt x="156" y="56"/>
                </a:lnTo>
                <a:lnTo>
                  <a:pt x="159" y="68"/>
                </a:lnTo>
                <a:lnTo>
                  <a:pt x="160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Google Shape;2059;p68"/>
          <p:cNvSpPr/>
          <p:nvPr/>
        </p:nvSpPr>
        <p:spPr>
          <a:xfrm>
            <a:off x="3812382" y="167282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4"/>
                </a:lnTo>
                <a:lnTo>
                  <a:pt x="157" y="107"/>
                </a:lnTo>
                <a:lnTo>
                  <a:pt x="151" y="119"/>
                </a:lnTo>
                <a:lnTo>
                  <a:pt x="144" y="129"/>
                </a:lnTo>
                <a:lnTo>
                  <a:pt x="136" y="140"/>
                </a:lnTo>
                <a:lnTo>
                  <a:pt x="126" y="148"/>
                </a:lnTo>
                <a:lnTo>
                  <a:pt x="114" y="154"/>
                </a:lnTo>
                <a:lnTo>
                  <a:pt x="102" y="158"/>
                </a:lnTo>
                <a:lnTo>
                  <a:pt x="90" y="161"/>
                </a:lnTo>
                <a:lnTo>
                  <a:pt x="77" y="161"/>
                </a:lnTo>
                <a:lnTo>
                  <a:pt x="64" y="160"/>
                </a:lnTo>
                <a:lnTo>
                  <a:pt x="52" y="156"/>
                </a:lnTo>
                <a:lnTo>
                  <a:pt x="40" y="151"/>
                </a:lnTo>
                <a:lnTo>
                  <a:pt x="29" y="144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8"/>
                </a:lnTo>
                <a:lnTo>
                  <a:pt x="0" y="75"/>
                </a:lnTo>
                <a:lnTo>
                  <a:pt x="2" y="62"/>
                </a:lnTo>
                <a:lnTo>
                  <a:pt x="6" y="50"/>
                </a:lnTo>
                <a:lnTo>
                  <a:pt x="12" y="39"/>
                </a:lnTo>
                <a:lnTo>
                  <a:pt x="20" y="27"/>
                </a:lnTo>
                <a:lnTo>
                  <a:pt x="29" y="19"/>
                </a:lnTo>
                <a:lnTo>
                  <a:pt x="40" y="12"/>
                </a:lnTo>
                <a:lnTo>
                  <a:pt x="52" y="6"/>
                </a:lnTo>
                <a:lnTo>
                  <a:pt x="64" y="2"/>
                </a:lnTo>
                <a:lnTo>
                  <a:pt x="77" y="0"/>
                </a:lnTo>
                <a:lnTo>
                  <a:pt x="90" y="1"/>
                </a:lnTo>
                <a:lnTo>
                  <a:pt x="102" y="4"/>
                </a:lnTo>
                <a:lnTo>
                  <a:pt x="114" y="9"/>
                </a:lnTo>
                <a:lnTo>
                  <a:pt x="126" y="15"/>
                </a:lnTo>
                <a:lnTo>
                  <a:pt x="136" y="23"/>
                </a:lnTo>
                <a:lnTo>
                  <a:pt x="144" y="32"/>
                </a:lnTo>
                <a:lnTo>
                  <a:pt x="151" y="44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0" name="Google Shape;2060;p68"/>
          <p:cNvSpPr/>
          <p:nvPr/>
        </p:nvSpPr>
        <p:spPr>
          <a:xfrm>
            <a:off x="3870723" y="1596629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2" y="157"/>
                </a:lnTo>
                <a:lnTo>
                  <a:pt x="90" y="160"/>
                </a:lnTo>
                <a:lnTo>
                  <a:pt x="78" y="160"/>
                </a:lnTo>
                <a:lnTo>
                  <a:pt x="64" y="159"/>
                </a:lnTo>
                <a:lnTo>
                  <a:pt x="52" y="155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3"/>
                </a:lnTo>
                <a:lnTo>
                  <a:pt x="7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2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2061;p68"/>
          <p:cNvSpPr/>
          <p:nvPr/>
        </p:nvSpPr>
        <p:spPr>
          <a:xfrm>
            <a:off x="3767137" y="1582341"/>
            <a:ext cx="63104" cy="64294"/>
          </a:xfrm>
          <a:custGeom>
            <a:avLst/>
            <a:gdLst/>
            <a:ahLst/>
            <a:cxnLst/>
            <a:rect l="l" t="t" r="r" b="b"/>
            <a:pathLst>
              <a:path w="160" h="160" extrusionOk="0">
                <a:moveTo>
                  <a:pt x="160" y="80"/>
                </a:moveTo>
                <a:lnTo>
                  <a:pt x="159" y="93"/>
                </a:lnTo>
                <a:lnTo>
                  <a:pt x="156" y="106"/>
                </a:lnTo>
                <a:lnTo>
                  <a:pt x="151" y="117"/>
                </a:lnTo>
                <a:lnTo>
                  <a:pt x="144" y="128"/>
                </a:lnTo>
                <a:lnTo>
                  <a:pt x="136" y="138"/>
                </a:lnTo>
                <a:lnTo>
                  <a:pt x="125" y="146"/>
                </a:lnTo>
                <a:lnTo>
                  <a:pt x="114" y="153"/>
                </a:lnTo>
                <a:lnTo>
                  <a:pt x="103" y="157"/>
                </a:lnTo>
                <a:lnTo>
                  <a:pt x="89" y="160"/>
                </a:lnTo>
                <a:lnTo>
                  <a:pt x="77" y="160"/>
                </a:lnTo>
                <a:lnTo>
                  <a:pt x="64" y="159"/>
                </a:lnTo>
                <a:lnTo>
                  <a:pt x="51" y="155"/>
                </a:lnTo>
                <a:lnTo>
                  <a:pt x="40" y="150"/>
                </a:lnTo>
                <a:lnTo>
                  <a:pt x="28" y="143"/>
                </a:lnTo>
                <a:lnTo>
                  <a:pt x="19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6" y="48"/>
                </a:lnTo>
                <a:lnTo>
                  <a:pt x="12" y="37"/>
                </a:lnTo>
                <a:lnTo>
                  <a:pt x="19" y="26"/>
                </a:lnTo>
                <a:lnTo>
                  <a:pt x="28" y="17"/>
                </a:lnTo>
                <a:lnTo>
                  <a:pt x="40" y="10"/>
                </a:lnTo>
                <a:lnTo>
                  <a:pt x="51" y="5"/>
                </a:lnTo>
                <a:lnTo>
                  <a:pt x="64" y="1"/>
                </a:lnTo>
                <a:lnTo>
                  <a:pt x="77" y="0"/>
                </a:lnTo>
                <a:lnTo>
                  <a:pt x="89" y="0"/>
                </a:lnTo>
                <a:lnTo>
                  <a:pt x="103" y="3"/>
                </a:lnTo>
                <a:lnTo>
                  <a:pt x="114" y="7"/>
                </a:lnTo>
                <a:lnTo>
                  <a:pt x="125" y="14"/>
                </a:lnTo>
                <a:lnTo>
                  <a:pt x="136" y="22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7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Google Shape;2062;p68"/>
          <p:cNvSpPr/>
          <p:nvPr/>
        </p:nvSpPr>
        <p:spPr>
          <a:xfrm>
            <a:off x="3643313" y="1582341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2" y="157"/>
                </a:lnTo>
                <a:lnTo>
                  <a:pt x="90" y="160"/>
                </a:lnTo>
                <a:lnTo>
                  <a:pt x="77" y="160"/>
                </a:lnTo>
                <a:lnTo>
                  <a:pt x="64" y="159"/>
                </a:lnTo>
                <a:lnTo>
                  <a:pt x="52" y="155"/>
                </a:lnTo>
                <a:lnTo>
                  <a:pt x="40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3"/>
                </a:lnTo>
                <a:lnTo>
                  <a:pt x="7" y="112"/>
                </a:lnTo>
                <a:lnTo>
                  <a:pt x="3" y="100"/>
                </a:lnTo>
                <a:lnTo>
                  <a:pt x="0" y="86"/>
                </a:lnTo>
                <a:lnTo>
                  <a:pt x="0" y="74"/>
                </a:lnTo>
                <a:lnTo>
                  <a:pt x="3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0" y="10"/>
                </a:lnTo>
                <a:lnTo>
                  <a:pt x="52" y="5"/>
                </a:lnTo>
                <a:lnTo>
                  <a:pt x="64" y="1"/>
                </a:lnTo>
                <a:lnTo>
                  <a:pt x="77" y="0"/>
                </a:lnTo>
                <a:lnTo>
                  <a:pt x="90" y="0"/>
                </a:lnTo>
                <a:lnTo>
                  <a:pt x="102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3" name="Google Shape;2063;p68"/>
          <p:cNvSpPr/>
          <p:nvPr/>
        </p:nvSpPr>
        <p:spPr>
          <a:xfrm>
            <a:off x="3642123" y="1675210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2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8" y="160"/>
                </a:lnTo>
                <a:lnTo>
                  <a:pt x="64" y="159"/>
                </a:lnTo>
                <a:lnTo>
                  <a:pt x="52" y="155"/>
                </a:lnTo>
                <a:lnTo>
                  <a:pt x="41" y="150"/>
                </a:lnTo>
                <a:lnTo>
                  <a:pt x="29" y="142"/>
                </a:lnTo>
                <a:lnTo>
                  <a:pt x="20" y="133"/>
                </a:lnTo>
                <a:lnTo>
                  <a:pt x="13" y="123"/>
                </a:lnTo>
                <a:lnTo>
                  <a:pt x="7" y="112"/>
                </a:lnTo>
                <a:lnTo>
                  <a:pt x="2" y="99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1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68"/>
          <p:cNvSpPr/>
          <p:nvPr/>
        </p:nvSpPr>
        <p:spPr>
          <a:xfrm>
            <a:off x="3642123" y="1768079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7"/>
                </a:lnTo>
                <a:lnTo>
                  <a:pt x="152" y="118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8" y="161"/>
                </a:lnTo>
                <a:lnTo>
                  <a:pt x="64" y="159"/>
                </a:lnTo>
                <a:lnTo>
                  <a:pt x="52" y="156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7"/>
                </a:lnTo>
                <a:lnTo>
                  <a:pt x="0" y="75"/>
                </a:lnTo>
                <a:lnTo>
                  <a:pt x="2" y="61"/>
                </a:lnTo>
                <a:lnTo>
                  <a:pt x="7" y="49"/>
                </a:lnTo>
                <a:lnTo>
                  <a:pt x="13" y="38"/>
                </a:lnTo>
                <a:lnTo>
                  <a:pt x="20" y="27"/>
                </a:lnTo>
                <a:lnTo>
                  <a:pt x="29" y="18"/>
                </a:lnTo>
                <a:lnTo>
                  <a:pt x="41" y="11"/>
                </a:lnTo>
                <a:lnTo>
                  <a:pt x="52" y="6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4"/>
                </a:lnTo>
                <a:lnTo>
                  <a:pt x="115" y="8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4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68"/>
          <p:cNvSpPr/>
          <p:nvPr/>
        </p:nvSpPr>
        <p:spPr>
          <a:xfrm>
            <a:off x="3642123" y="1858566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8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7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3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2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2066;p68"/>
          <p:cNvSpPr/>
          <p:nvPr/>
        </p:nvSpPr>
        <p:spPr>
          <a:xfrm>
            <a:off x="3642123" y="1957388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2"/>
                </a:lnTo>
                <a:lnTo>
                  <a:pt x="157" y="105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2"/>
                </a:lnTo>
                <a:lnTo>
                  <a:pt x="103" y="157"/>
                </a:lnTo>
                <a:lnTo>
                  <a:pt x="90" y="159"/>
                </a:lnTo>
                <a:lnTo>
                  <a:pt x="78" y="160"/>
                </a:lnTo>
                <a:lnTo>
                  <a:pt x="64" y="158"/>
                </a:lnTo>
                <a:lnTo>
                  <a:pt x="52" y="155"/>
                </a:lnTo>
                <a:lnTo>
                  <a:pt x="41" y="149"/>
                </a:lnTo>
                <a:lnTo>
                  <a:pt x="29" y="142"/>
                </a:lnTo>
                <a:lnTo>
                  <a:pt x="20" y="133"/>
                </a:lnTo>
                <a:lnTo>
                  <a:pt x="13" y="123"/>
                </a:lnTo>
                <a:lnTo>
                  <a:pt x="7" y="111"/>
                </a:lnTo>
                <a:lnTo>
                  <a:pt x="2" y="98"/>
                </a:lnTo>
                <a:lnTo>
                  <a:pt x="0" y="86"/>
                </a:lnTo>
                <a:lnTo>
                  <a:pt x="0" y="73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3"/>
                </a:lnTo>
                <a:lnTo>
                  <a:pt x="136" y="21"/>
                </a:lnTo>
                <a:lnTo>
                  <a:pt x="145" y="31"/>
                </a:lnTo>
                <a:lnTo>
                  <a:pt x="152" y="42"/>
                </a:lnTo>
                <a:lnTo>
                  <a:pt x="157" y="54"/>
                </a:lnTo>
                <a:lnTo>
                  <a:pt x="160" y="66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p68"/>
          <p:cNvSpPr/>
          <p:nvPr/>
        </p:nvSpPr>
        <p:spPr>
          <a:xfrm>
            <a:off x="3406379" y="1587104"/>
            <a:ext cx="63103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6" y="106"/>
                </a:lnTo>
                <a:lnTo>
                  <a:pt x="151" y="118"/>
                </a:lnTo>
                <a:lnTo>
                  <a:pt x="145" y="129"/>
                </a:lnTo>
                <a:lnTo>
                  <a:pt x="136" y="139"/>
                </a:lnTo>
                <a:lnTo>
                  <a:pt x="127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9"/>
                </a:lnTo>
                <a:lnTo>
                  <a:pt x="40" y="10"/>
                </a:lnTo>
                <a:lnTo>
                  <a:pt x="51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7" y="14"/>
                </a:lnTo>
                <a:lnTo>
                  <a:pt x="136" y="23"/>
                </a:lnTo>
                <a:lnTo>
                  <a:pt x="145" y="32"/>
                </a:lnTo>
                <a:lnTo>
                  <a:pt x="151" y="43"/>
                </a:lnTo>
                <a:lnTo>
                  <a:pt x="156" y="55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p68"/>
          <p:cNvSpPr/>
          <p:nvPr/>
        </p:nvSpPr>
        <p:spPr>
          <a:xfrm>
            <a:off x="3403998" y="1678782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68"/>
          <p:cNvSpPr/>
          <p:nvPr/>
        </p:nvSpPr>
        <p:spPr>
          <a:xfrm>
            <a:off x="3403998" y="177165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8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7" y="160"/>
                </a:lnTo>
                <a:lnTo>
                  <a:pt x="65" y="159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7"/>
                </a:lnTo>
                <a:lnTo>
                  <a:pt x="40" y="10"/>
                </a:lnTo>
                <a:lnTo>
                  <a:pt x="52" y="5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68"/>
          <p:cNvSpPr/>
          <p:nvPr/>
        </p:nvSpPr>
        <p:spPr>
          <a:xfrm>
            <a:off x="3403998" y="186332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7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7" y="161"/>
                </a:lnTo>
                <a:lnTo>
                  <a:pt x="65" y="159"/>
                </a:lnTo>
                <a:lnTo>
                  <a:pt x="52" y="156"/>
                </a:lnTo>
                <a:lnTo>
                  <a:pt x="40" y="150"/>
                </a:lnTo>
                <a:lnTo>
                  <a:pt x="30" y="143"/>
                </a:lnTo>
                <a:lnTo>
                  <a:pt x="20" y="133"/>
                </a:lnTo>
                <a:lnTo>
                  <a:pt x="12" y="123"/>
                </a:lnTo>
                <a:lnTo>
                  <a:pt x="6" y="112"/>
                </a:lnTo>
                <a:lnTo>
                  <a:pt x="2" y="99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8"/>
                </a:lnTo>
                <a:lnTo>
                  <a:pt x="20" y="27"/>
                </a:lnTo>
                <a:lnTo>
                  <a:pt x="30" y="18"/>
                </a:lnTo>
                <a:lnTo>
                  <a:pt x="40" y="11"/>
                </a:lnTo>
                <a:lnTo>
                  <a:pt x="52" y="6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4"/>
                </a:lnTo>
                <a:lnTo>
                  <a:pt x="115" y="8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p68"/>
          <p:cNvSpPr/>
          <p:nvPr/>
        </p:nvSpPr>
        <p:spPr>
          <a:xfrm>
            <a:off x="3754041" y="1751410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1"/>
                </a:moveTo>
                <a:lnTo>
                  <a:pt x="159" y="94"/>
                </a:lnTo>
                <a:lnTo>
                  <a:pt x="156" y="106"/>
                </a:lnTo>
                <a:lnTo>
                  <a:pt x="151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8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1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6" y="50"/>
                </a:lnTo>
                <a:lnTo>
                  <a:pt x="12" y="38"/>
                </a:lnTo>
                <a:lnTo>
                  <a:pt x="20" y="27"/>
                </a:lnTo>
                <a:lnTo>
                  <a:pt x="30" y="19"/>
                </a:lnTo>
                <a:lnTo>
                  <a:pt x="40" y="12"/>
                </a:lnTo>
                <a:lnTo>
                  <a:pt x="51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1" y="43"/>
                </a:lnTo>
                <a:lnTo>
                  <a:pt x="156" y="56"/>
                </a:lnTo>
                <a:lnTo>
                  <a:pt x="159" y="68"/>
                </a:lnTo>
                <a:lnTo>
                  <a:pt x="160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68"/>
          <p:cNvSpPr/>
          <p:nvPr/>
        </p:nvSpPr>
        <p:spPr>
          <a:xfrm>
            <a:off x="3812382" y="167282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4"/>
                </a:lnTo>
                <a:lnTo>
                  <a:pt x="157" y="107"/>
                </a:lnTo>
                <a:lnTo>
                  <a:pt x="151" y="119"/>
                </a:lnTo>
                <a:lnTo>
                  <a:pt x="144" y="129"/>
                </a:lnTo>
                <a:lnTo>
                  <a:pt x="136" y="140"/>
                </a:lnTo>
                <a:lnTo>
                  <a:pt x="126" y="148"/>
                </a:lnTo>
                <a:lnTo>
                  <a:pt x="114" y="154"/>
                </a:lnTo>
                <a:lnTo>
                  <a:pt x="102" y="158"/>
                </a:lnTo>
                <a:lnTo>
                  <a:pt x="90" y="161"/>
                </a:lnTo>
                <a:lnTo>
                  <a:pt x="77" y="161"/>
                </a:lnTo>
                <a:lnTo>
                  <a:pt x="64" y="160"/>
                </a:lnTo>
                <a:lnTo>
                  <a:pt x="52" y="156"/>
                </a:lnTo>
                <a:lnTo>
                  <a:pt x="40" y="151"/>
                </a:lnTo>
                <a:lnTo>
                  <a:pt x="29" y="144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8"/>
                </a:lnTo>
                <a:lnTo>
                  <a:pt x="0" y="75"/>
                </a:lnTo>
                <a:lnTo>
                  <a:pt x="2" y="62"/>
                </a:lnTo>
                <a:lnTo>
                  <a:pt x="6" y="50"/>
                </a:lnTo>
                <a:lnTo>
                  <a:pt x="12" y="39"/>
                </a:lnTo>
                <a:lnTo>
                  <a:pt x="20" y="27"/>
                </a:lnTo>
                <a:lnTo>
                  <a:pt x="29" y="19"/>
                </a:lnTo>
                <a:lnTo>
                  <a:pt x="40" y="12"/>
                </a:lnTo>
                <a:lnTo>
                  <a:pt x="52" y="6"/>
                </a:lnTo>
                <a:lnTo>
                  <a:pt x="64" y="2"/>
                </a:lnTo>
                <a:lnTo>
                  <a:pt x="77" y="0"/>
                </a:lnTo>
                <a:lnTo>
                  <a:pt x="90" y="1"/>
                </a:lnTo>
                <a:lnTo>
                  <a:pt x="102" y="4"/>
                </a:lnTo>
                <a:lnTo>
                  <a:pt x="114" y="9"/>
                </a:lnTo>
                <a:lnTo>
                  <a:pt x="126" y="15"/>
                </a:lnTo>
                <a:lnTo>
                  <a:pt x="136" y="23"/>
                </a:lnTo>
                <a:lnTo>
                  <a:pt x="144" y="32"/>
                </a:lnTo>
                <a:lnTo>
                  <a:pt x="151" y="44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2073;p68"/>
          <p:cNvSpPr/>
          <p:nvPr/>
        </p:nvSpPr>
        <p:spPr>
          <a:xfrm>
            <a:off x="3870723" y="1596629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8"/>
                </a:lnTo>
                <a:lnTo>
                  <a:pt x="136" y="138"/>
                </a:lnTo>
                <a:lnTo>
                  <a:pt x="126" y="146"/>
                </a:lnTo>
                <a:lnTo>
                  <a:pt x="115" y="153"/>
                </a:lnTo>
                <a:lnTo>
                  <a:pt x="102" y="157"/>
                </a:lnTo>
                <a:lnTo>
                  <a:pt x="90" y="160"/>
                </a:lnTo>
                <a:lnTo>
                  <a:pt x="78" y="160"/>
                </a:lnTo>
                <a:lnTo>
                  <a:pt x="64" y="159"/>
                </a:lnTo>
                <a:lnTo>
                  <a:pt x="52" y="155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3"/>
                </a:lnTo>
                <a:lnTo>
                  <a:pt x="7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7" y="48"/>
                </a:lnTo>
                <a:lnTo>
                  <a:pt x="13" y="37"/>
                </a:lnTo>
                <a:lnTo>
                  <a:pt x="20" y="26"/>
                </a:lnTo>
                <a:lnTo>
                  <a:pt x="29" y="17"/>
                </a:lnTo>
                <a:lnTo>
                  <a:pt x="41" y="10"/>
                </a:lnTo>
                <a:lnTo>
                  <a:pt x="52" y="5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2" y="3"/>
                </a:lnTo>
                <a:lnTo>
                  <a:pt x="115" y="7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p68"/>
          <p:cNvSpPr/>
          <p:nvPr/>
        </p:nvSpPr>
        <p:spPr>
          <a:xfrm>
            <a:off x="3767137" y="1582341"/>
            <a:ext cx="63104" cy="64294"/>
          </a:xfrm>
          <a:custGeom>
            <a:avLst/>
            <a:gdLst/>
            <a:ahLst/>
            <a:cxnLst/>
            <a:rect l="l" t="t" r="r" b="b"/>
            <a:pathLst>
              <a:path w="160" h="160" extrusionOk="0">
                <a:moveTo>
                  <a:pt x="160" y="80"/>
                </a:moveTo>
                <a:lnTo>
                  <a:pt x="159" y="93"/>
                </a:lnTo>
                <a:lnTo>
                  <a:pt x="156" y="106"/>
                </a:lnTo>
                <a:lnTo>
                  <a:pt x="151" y="117"/>
                </a:lnTo>
                <a:lnTo>
                  <a:pt x="144" y="128"/>
                </a:lnTo>
                <a:lnTo>
                  <a:pt x="136" y="138"/>
                </a:lnTo>
                <a:lnTo>
                  <a:pt x="125" y="146"/>
                </a:lnTo>
                <a:lnTo>
                  <a:pt x="114" y="153"/>
                </a:lnTo>
                <a:lnTo>
                  <a:pt x="103" y="157"/>
                </a:lnTo>
                <a:lnTo>
                  <a:pt x="89" y="160"/>
                </a:lnTo>
                <a:lnTo>
                  <a:pt x="77" y="160"/>
                </a:lnTo>
                <a:lnTo>
                  <a:pt x="64" y="159"/>
                </a:lnTo>
                <a:lnTo>
                  <a:pt x="51" y="155"/>
                </a:lnTo>
                <a:lnTo>
                  <a:pt x="40" y="150"/>
                </a:lnTo>
                <a:lnTo>
                  <a:pt x="28" y="143"/>
                </a:lnTo>
                <a:lnTo>
                  <a:pt x="19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6" y="48"/>
                </a:lnTo>
                <a:lnTo>
                  <a:pt x="12" y="37"/>
                </a:lnTo>
                <a:lnTo>
                  <a:pt x="19" y="26"/>
                </a:lnTo>
                <a:lnTo>
                  <a:pt x="28" y="17"/>
                </a:lnTo>
                <a:lnTo>
                  <a:pt x="40" y="10"/>
                </a:lnTo>
                <a:lnTo>
                  <a:pt x="51" y="5"/>
                </a:lnTo>
                <a:lnTo>
                  <a:pt x="64" y="1"/>
                </a:lnTo>
                <a:lnTo>
                  <a:pt x="77" y="0"/>
                </a:lnTo>
                <a:lnTo>
                  <a:pt x="89" y="0"/>
                </a:lnTo>
                <a:lnTo>
                  <a:pt x="103" y="3"/>
                </a:lnTo>
                <a:lnTo>
                  <a:pt x="114" y="7"/>
                </a:lnTo>
                <a:lnTo>
                  <a:pt x="125" y="14"/>
                </a:lnTo>
                <a:lnTo>
                  <a:pt x="136" y="22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7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2075;p68"/>
          <p:cNvSpPr/>
          <p:nvPr/>
        </p:nvSpPr>
        <p:spPr>
          <a:xfrm>
            <a:off x="3644504" y="2528888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0"/>
                </a:moveTo>
                <a:lnTo>
                  <a:pt x="159" y="94"/>
                </a:lnTo>
                <a:lnTo>
                  <a:pt x="156" y="106"/>
                </a:lnTo>
                <a:lnTo>
                  <a:pt x="151" y="118"/>
                </a:lnTo>
                <a:lnTo>
                  <a:pt x="144" y="129"/>
                </a:lnTo>
                <a:lnTo>
                  <a:pt x="136" y="139"/>
                </a:lnTo>
                <a:lnTo>
                  <a:pt x="125" y="147"/>
                </a:lnTo>
                <a:lnTo>
                  <a:pt x="114" y="153"/>
                </a:lnTo>
                <a:lnTo>
                  <a:pt x="102" y="158"/>
                </a:lnTo>
                <a:lnTo>
                  <a:pt x="89" y="161"/>
                </a:lnTo>
                <a:lnTo>
                  <a:pt x="76" y="161"/>
                </a:lnTo>
                <a:lnTo>
                  <a:pt x="63" y="160"/>
                </a:lnTo>
                <a:lnTo>
                  <a:pt x="51" y="155"/>
                </a:lnTo>
                <a:lnTo>
                  <a:pt x="39" y="150"/>
                </a:lnTo>
                <a:lnTo>
                  <a:pt x="28" y="143"/>
                </a:lnTo>
                <a:lnTo>
                  <a:pt x="19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19" y="27"/>
                </a:lnTo>
                <a:lnTo>
                  <a:pt x="28" y="18"/>
                </a:lnTo>
                <a:lnTo>
                  <a:pt x="39" y="10"/>
                </a:lnTo>
                <a:lnTo>
                  <a:pt x="51" y="5"/>
                </a:lnTo>
                <a:lnTo>
                  <a:pt x="63" y="2"/>
                </a:lnTo>
                <a:lnTo>
                  <a:pt x="76" y="0"/>
                </a:lnTo>
                <a:lnTo>
                  <a:pt x="89" y="1"/>
                </a:lnTo>
                <a:lnTo>
                  <a:pt x="102" y="3"/>
                </a:lnTo>
                <a:lnTo>
                  <a:pt x="114" y="8"/>
                </a:lnTo>
                <a:lnTo>
                  <a:pt x="125" y="14"/>
                </a:lnTo>
                <a:lnTo>
                  <a:pt x="136" y="23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8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6" name="Google Shape;2076;p68"/>
          <p:cNvSpPr/>
          <p:nvPr/>
        </p:nvSpPr>
        <p:spPr>
          <a:xfrm>
            <a:off x="3642123" y="243601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8" y="161"/>
                </a:lnTo>
                <a:lnTo>
                  <a:pt x="64" y="160"/>
                </a:lnTo>
                <a:lnTo>
                  <a:pt x="52" y="156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49"/>
                </a:lnTo>
                <a:lnTo>
                  <a:pt x="13" y="38"/>
                </a:lnTo>
                <a:lnTo>
                  <a:pt x="20" y="27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7" name="Google Shape;2077;p68"/>
          <p:cNvSpPr/>
          <p:nvPr/>
        </p:nvSpPr>
        <p:spPr>
          <a:xfrm>
            <a:off x="3642123" y="234315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6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68"/>
          <p:cNvSpPr/>
          <p:nvPr/>
        </p:nvSpPr>
        <p:spPr>
          <a:xfrm>
            <a:off x="3642123" y="2252662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7"/>
                </a:lnTo>
                <a:lnTo>
                  <a:pt x="152" y="118"/>
                </a:lnTo>
                <a:lnTo>
                  <a:pt x="145" y="129"/>
                </a:lnTo>
                <a:lnTo>
                  <a:pt x="136" y="138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8" y="161"/>
                </a:lnTo>
                <a:lnTo>
                  <a:pt x="64" y="159"/>
                </a:lnTo>
                <a:lnTo>
                  <a:pt x="52" y="156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99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7" y="49"/>
                </a:lnTo>
                <a:lnTo>
                  <a:pt x="13" y="37"/>
                </a:lnTo>
                <a:lnTo>
                  <a:pt x="20" y="27"/>
                </a:lnTo>
                <a:lnTo>
                  <a:pt x="29" y="18"/>
                </a:lnTo>
                <a:lnTo>
                  <a:pt x="41" y="11"/>
                </a:lnTo>
                <a:lnTo>
                  <a:pt x="52" y="6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68"/>
          <p:cNvSpPr/>
          <p:nvPr/>
        </p:nvSpPr>
        <p:spPr>
          <a:xfrm>
            <a:off x="3642123" y="2153841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7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3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68"/>
          <p:cNvSpPr/>
          <p:nvPr/>
        </p:nvSpPr>
        <p:spPr>
          <a:xfrm>
            <a:off x="3406379" y="2525316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1" y="117"/>
                </a:lnTo>
                <a:lnTo>
                  <a:pt x="145" y="128"/>
                </a:lnTo>
                <a:lnTo>
                  <a:pt x="136" y="138"/>
                </a:lnTo>
                <a:lnTo>
                  <a:pt x="127" y="146"/>
                </a:lnTo>
                <a:lnTo>
                  <a:pt x="115" y="153"/>
                </a:lnTo>
                <a:lnTo>
                  <a:pt x="103" y="157"/>
                </a:lnTo>
                <a:lnTo>
                  <a:pt x="91" y="160"/>
                </a:lnTo>
                <a:lnTo>
                  <a:pt x="77" y="160"/>
                </a:lnTo>
                <a:lnTo>
                  <a:pt x="65" y="159"/>
                </a:lnTo>
                <a:lnTo>
                  <a:pt x="51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6" y="48"/>
                </a:lnTo>
                <a:lnTo>
                  <a:pt x="12" y="37"/>
                </a:lnTo>
                <a:lnTo>
                  <a:pt x="20" y="26"/>
                </a:lnTo>
                <a:lnTo>
                  <a:pt x="30" y="17"/>
                </a:lnTo>
                <a:lnTo>
                  <a:pt x="40" y="10"/>
                </a:lnTo>
                <a:lnTo>
                  <a:pt x="51" y="5"/>
                </a:lnTo>
                <a:lnTo>
                  <a:pt x="65" y="1"/>
                </a:lnTo>
                <a:lnTo>
                  <a:pt x="77" y="0"/>
                </a:lnTo>
                <a:lnTo>
                  <a:pt x="91" y="0"/>
                </a:lnTo>
                <a:lnTo>
                  <a:pt x="103" y="3"/>
                </a:lnTo>
                <a:lnTo>
                  <a:pt x="115" y="7"/>
                </a:lnTo>
                <a:lnTo>
                  <a:pt x="127" y="14"/>
                </a:lnTo>
                <a:lnTo>
                  <a:pt x="136" y="22"/>
                </a:lnTo>
                <a:lnTo>
                  <a:pt x="145" y="32"/>
                </a:lnTo>
                <a:lnTo>
                  <a:pt x="151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68"/>
          <p:cNvSpPr/>
          <p:nvPr/>
        </p:nvSpPr>
        <p:spPr>
          <a:xfrm>
            <a:off x="3405188" y="2432448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2" h="160" extrusionOk="0">
                <a:moveTo>
                  <a:pt x="162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9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7" y="160"/>
                </a:lnTo>
                <a:lnTo>
                  <a:pt x="65" y="159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2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p68"/>
          <p:cNvSpPr/>
          <p:nvPr/>
        </p:nvSpPr>
        <p:spPr>
          <a:xfrm>
            <a:off x="3405188" y="233957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2" h="161" extrusionOk="0">
                <a:moveTo>
                  <a:pt x="162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7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7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2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p68"/>
          <p:cNvSpPr/>
          <p:nvPr/>
        </p:nvSpPr>
        <p:spPr>
          <a:xfrm>
            <a:off x="3405188" y="224790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2" h="162" extrusionOk="0">
                <a:moveTo>
                  <a:pt x="162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30"/>
                </a:lnTo>
                <a:lnTo>
                  <a:pt x="137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7" y="162"/>
                </a:lnTo>
                <a:lnTo>
                  <a:pt x="65" y="160"/>
                </a:lnTo>
                <a:lnTo>
                  <a:pt x="52" y="157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6" y="50"/>
                </a:lnTo>
                <a:lnTo>
                  <a:pt x="12" y="38"/>
                </a:lnTo>
                <a:lnTo>
                  <a:pt x="20" y="28"/>
                </a:lnTo>
                <a:lnTo>
                  <a:pt x="30" y="19"/>
                </a:lnTo>
                <a:lnTo>
                  <a:pt x="40" y="11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7" y="23"/>
                </a:lnTo>
                <a:lnTo>
                  <a:pt x="145" y="33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2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4" name="Google Shape;2084;p68"/>
          <p:cNvSpPr/>
          <p:nvPr/>
        </p:nvSpPr>
        <p:spPr>
          <a:xfrm>
            <a:off x="3405188" y="2150269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2" h="161" extrusionOk="0">
                <a:moveTo>
                  <a:pt x="162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7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59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7"/>
                </a:lnTo>
                <a:lnTo>
                  <a:pt x="0" y="74"/>
                </a:lnTo>
                <a:lnTo>
                  <a:pt x="2" y="62"/>
                </a:lnTo>
                <a:lnTo>
                  <a:pt x="6" y="49"/>
                </a:lnTo>
                <a:lnTo>
                  <a:pt x="12" y="38"/>
                </a:lnTo>
                <a:lnTo>
                  <a:pt x="20" y="27"/>
                </a:lnTo>
                <a:lnTo>
                  <a:pt x="30" y="18"/>
                </a:lnTo>
                <a:lnTo>
                  <a:pt x="40" y="11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8"/>
                </a:lnTo>
                <a:lnTo>
                  <a:pt x="162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5" name="Google Shape;2085;p68"/>
          <p:cNvSpPr/>
          <p:nvPr/>
        </p:nvSpPr>
        <p:spPr>
          <a:xfrm>
            <a:off x="3755231" y="2359819"/>
            <a:ext cx="63104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1"/>
                </a:moveTo>
                <a:lnTo>
                  <a:pt x="159" y="93"/>
                </a:lnTo>
                <a:lnTo>
                  <a:pt x="156" y="107"/>
                </a:lnTo>
                <a:lnTo>
                  <a:pt x="151" y="118"/>
                </a:lnTo>
                <a:lnTo>
                  <a:pt x="145" y="129"/>
                </a:lnTo>
                <a:lnTo>
                  <a:pt x="136" y="138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1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7"/>
                </a:lnTo>
                <a:lnTo>
                  <a:pt x="0" y="75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1"/>
                </a:lnTo>
                <a:lnTo>
                  <a:pt x="51" y="6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2"/>
                </a:lnTo>
                <a:lnTo>
                  <a:pt x="145" y="32"/>
                </a:lnTo>
                <a:lnTo>
                  <a:pt x="151" y="44"/>
                </a:lnTo>
                <a:lnTo>
                  <a:pt x="156" y="55"/>
                </a:lnTo>
                <a:lnTo>
                  <a:pt x="159" y="67"/>
                </a:lnTo>
                <a:lnTo>
                  <a:pt x="160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68"/>
          <p:cNvSpPr/>
          <p:nvPr/>
        </p:nvSpPr>
        <p:spPr>
          <a:xfrm>
            <a:off x="3813573" y="2438400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6"/>
                </a:lnTo>
                <a:lnTo>
                  <a:pt x="152" y="118"/>
                </a:lnTo>
                <a:lnTo>
                  <a:pt x="144" y="129"/>
                </a:lnTo>
                <a:lnTo>
                  <a:pt x="136" y="138"/>
                </a:lnTo>
                <a:lnTo>
                  <a:pt x="126" y="146"/>
                </a:lnTo>
                <a:lnTo>
                  <a:pt x="114" y="154"/>
                </a:lnTo>
                <a:lnTo>
                  <a:pt x="102" y="158"/>
                </a:lnTo>
                <a:lnTo>
                  <a:pt x="90" y="161"/>
                </a:lnTo>
                <a:lnTo>
                  <a:pt x="77" y="161"/>
                </a:lnTo>
                <a:lnTo>
                  <a:pt x="64" y="160"/>
                </a:lnTo>
                <a:lnTo>
                  <a:pt x="52" y="156"/>
                </a:lnTo>
                <a:lnTo>
                  <a:pt x="40" y="151"/>
                </a:lnTo>
                <a:lnTo>
                  <a:pt x="29" y="142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29" y="18"/>
                </a:lnTo>
                <a:lnTo>
                  <a:pt x="40" y="10"/>
                </a:lnTo>
                <a:lnTo>
                  <a:pt x="52" y="5"/>
                </a:lnTo>
                <a:lnTo>
                  <a:pt x="64" y="1"/>
                </a:lnTo>
                <a:lnTo>
                  <a:pt x="77" y="0"/>
                </a:lnTo>
                <a:lnTo>
                  <a:pt x="90" y="0"/>
                </a:lnTo>
                <a:lnTo>
                  <a:pt x="102" y="3"/>
                </a:lnTo>
                <a:lnTo>
                  <a:pt x="114" y="7"/>
                </a:lnTo>
                <a:lnTo>
                  <a:pt x="126" y="15"/>
                </a:lnTo>
                <a:lnTo>
                  <a:pt x="136" y="23"/>
                </a:lnTo>
                <a:lnTo>
                  <a:pt x="144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68"/>
          <p:cNvSpPr/>
          <p:nvPr/>
        </p:nvSpPr>
        <p:spPr>
          <a:xfrm>
            <a:off x="3871912" y="2515791"/>
            <a:ext cx="63104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3"/>
                </a:lnTo>
                <a:lnTo>
                  <a:pt x="102" y="158"/>
                </a:lnTo>
                <a:lnTo>
                  <a:pt x="90" y="161"/>
                </a:lnTo>
                <a:lnTo>
                  <a:pt x="78" y="161"/>
                </a:lnTo>
                <a:lnTo>
                  <a:pt x="64" y="160"/>
                </a:lnTo>
                <a:lnTo>
                  <a:pt x="52" y="155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7" y="49"/>
                </a:lnTo>
                <a:lnTo>
                  <a:pt x="13" y="37"/>
                </a:lnTo>
                <a:lnTo>
                  <a:pt x="20" y="27"/>
                </a:lnTo>
                <a:lnTo>
                  <a:pt x="29" y="18"/>
                </a:lnTo>
                <a:lnTo>
                  <a:pt x="41" y="10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2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p68"/>
          <p:cNvSpPr/>
          <p:nvPr/>
        </p:nvSpPr>
        <p:spPr>
          <a:xfrm>
            <a:off x="3768329" y="2528888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0"/>
                </a:moveTo>
                <a:lnTo>
                  <a:pt x="159" y="94"/>
                </a:lnTo>
                <a:lnTo>
                  <a:pt x="156" y="106"/>
                </a:lnTo>
                <a:lnTo>
                  <a:pt x="151" y="118"/>
                </a:lnTo>
                <a:lnTo>
                  <a:pt x="144" y="129"/>
                </a:lnTo>
                <a:lnTo>
                  <a:pt x="136" y="139"/>
                </a:lnTo>
                <a:lnTo>
                  <a:pt x="125" y="147"/>
                </a:lnTo>
                <a:lnTo>
                  <a:pt x="114" y="153"/>
                </a:lnTo>
                <a:lnTo>
                  <a:pt x="103" y="158"/>
                </a:lnTo>
                <a:lnTo>
                  <a:pt x="89" y="161"/>
                </a:lnTo>
                <a:lnTo>
                  <a:pt x="77" y="161"/>
                </a:lnTo>
                <a:lnTo>
                  <a:pt x="64" y="160"/>
                </a:lnTo>
                <a:lnTo>
                  <a:pt x="51" y="155"/>
                </a:lnTo>
                <a:lnTo>
                  <a:pt x="40" y="150"/>
                </a:lnTo>
                <a:lnTo>
                  <a:pt x="29" y="143"/>
                </a:lnTo>
                <a:lnTo>
                  <a:pt x="19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19" y="27"/>
                </a:lnTo>
                <a:lnTo>
                  <a:pt x="29" y="18"/>
                </a:lnTo>
                <a:lnTo>
                  <a:pt x="40" y="10"/>
                </a:lnTo>
                <a:lnTo>
                  <a:pt x="51" y="5"/>
                </a:lnTo>
                <a:lnTo>
                  <a:pt x="64" y="2"/>
                </a:lnTo>
                <a:lnTo>
                  <a:pt x="77" y="0"/>
                </a:lnTo>
                <a:lnTo>
                  <a:pt x="89" y="1"/>
                </a:lnTo>
                <a:lnTo>
                  <a:pt x="103" y="3"/>
                </a:lnTo>
                <a:lnTo>
                  <a:pt x="114" y="8"/>
                </a:lnTo>
                <a:lnTo>
                  <a:pt x="125" y="14"/>
                </a:lnTo>
                <a:lnTo>
                  <a:pt x="136" y="23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8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68"/>
          <p:cNvSpPr/>
          <p:nvPr/>
        </p:nvSpPr>
        <p:spPr>
          <a:xfrm>
            <a:off x="3644504" y="2528888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0"/>
                </a:moveTo>
                <a:lnTo>
                  <a:pt x="159" y="94"/>
                </a:lnTo>
                <a:lnTo>
                  <a:pt x="156" y="106"/>
                </a:lnTo>
                <a:lnTo>
                  <a:pt x="151" y="118"/>
                </a:lnTo>
                <a:lnTo>
                  <a:pt x="144" y="129"/>
                </a:lnTo>
                <a:lnTo>
                  <a:pt x="136" y="139"/>
                </a:lnTo>
                <a:lnTo>
                  <a:pt x="125" y="147"/>
                </a:lnTo>
                <a:lnTo>
                  <a:pt x="114" y="153"/>
                </a:lnTo>
                <a:lnTo>
                  <a:pt x="102" y="158"/>
                </a:lnTo>
                <a:lnTo>
                  <a:pt x="89" y="161"/>
                </a:lnTo>
                <a:lnTo>
                  <a:pt x="76" y="161"/>
                </a:lnTo>
                <a:lnTo>
                  <a:pt x="63" y="160"/>
                </a:lnTo>
                <a:lnTo>
                  <a:pt x="51" y="155"/>
                </a:lnTo>
                <a:lnTo>
                  <a:pt x="39" y="150"/>
                </a:lnTo>
                <a:lnTo>
                  <a:pt x="28" y="143"/>
                </a:lnTo>
                <a:lnTo>
                  <a:pt x="19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19" y="27"/>
                </a:lnTo>
                <a:lnTo>
                  <a:pt x="28" y="18"/>
                </a:lnTo>
                <a:lnTo>
                  <a:pt x="39" y="10"/>
                </a:lnTo>
                <a:lnTo>
                  <a:pt x="51" y="5"/>
                </a:lnTo>
                <a:lnTo>
                  <a:pt x="63" y="2"/>
                </a:lnTo>
                <a:lnTo>
                  <a:pt x="76" y="0"/>
                </a:lnTo>
                <a:lnTo>
                  <a:pt x="89" y="1"/>
                </a:lnTo>
                <a:lnTo>
                  <a:pt x="102" y="3"/>
                </a:lnTo>
                <a:lnTo>
                  <a:pt x="114" y="8"/>
                </a:lnTo>
                <a:lnTo>
                  <a:pt x="125" y="14"/>
                </a:lnTo>
                <a:lnTo>
                  <a:pt x="136" y="23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8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68"/>
          <p:cNvSpPr/>
          <p:nvPr/>
        </p:nvSpPr>
        <p:spPr>
          <a:xfrm>
            <a:off x="3642123" y="243601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8" y="161"/>
                </a:lnTo>
                <a:lnTo>
                  <a:pt x="64" y="160"/>
                </a:lnTo>
                <a:lnTo>
                  <a:pt x="52" y="156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49"/>
                </a:lnTo>
                <a:lnTo>
                  <a:pt x="13" y="38"/>
                </a:lnTo>
                <a:lnTo>
                  <a:pt x="20" y="27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68"/>
          <p:cNvSpPr/>
          <p:nvPr/>
        </p:nvSpPr>
        <p:spPr>
          <a:xfrm>
            <a:off x="3642123" y="234315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6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p68"/>
          <p:cNvSpPr/>
          <p:nvPr/>
        </p:nvSpPr>
        <p:spPr>
          <a:xfrm>
            <a:off x="3642123" y="2252662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7"/>
                </a:lnTo>
                <a:lnTo>
                  <a:pt x="152" y="118"/>
                </a:lnTo>
                <a:lnTo>
                  <a:pt x="145" y="129"/>
                </a:lnTo>
                <a:lnTo>
                  <a:pt x="136" y="138"/>
                </a:lnTo>
                <a:lnTo>
                  <a:pt x="126" y="147"/>
                </a:lnTo>
                <a:lnTo>
                  <a:pt x="115" y="153"/>
                </a:lnTo>
                <a:lnTo>
                  <a:pt x="103" y="158"/>
                </a:lnTo>
                <a:lnTo>
                  <a:pt x="90" y="160"/>
                </a:lnTo>
                <a:lnTo>
                  <a:pt x="78" y="161"/>
                </a:lnTo>
                <a:lnTo>
                  <a:pt x="64" y="159"/>
                </a:lnTo>
                <a:lnTo>
                  <a:pt x="52" y="156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99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7" y="49"/>
                </a:lnTo>
                <a:lnTo>
                  <a:pt x="13" y="37"/>
                </a:lnTo>
                <a:lnTo>
                  <a:pt x="20" y="27"/>
                </a:lnTo>
                <a:lnTo>
                  <a:pt x="29" y="18"/>
                </a:lnTo>
                <a:lnTo>
                  <a:pt x="41" y="11"/>
                </a:lnTo>
                <a:lnTo>
                  <a:pt x="52" y="6"/>
                </a:lnTo>
                <a:lnTo>
                  <a:pt x="64" y="1"/>
                </a:lnTo>
                <a:lnTo>
                  <a:pt x="78" y="0"/>
                </a:lnTo>
                <a:lnTo>
                  <a:pt x="90" y="0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68"/>
          <p:cNvSpPr/>
          <p:nvPr/>
        </p:nvSpPr>
        <p:spPr>
          <a:xfrm>
            <a:off x="3642123" y="2153841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1" h="162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8" y="162"/>
                </a:lnTo>
                <a:lnTo>
                  <a:pt x="64" y="160"/>
                </a:lnTo>
                <a:lnTo>
                  <a:pt x="52" y="157"/>
                </a:lnTo>
                <a:lnTo>
                  <a:pt x="41" y="151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7" y="50"/>
                </a:lnTo>
                <a:lnTo>
                  <a:pt x="13" y="38"/>
                </a:lnTo>
                <a:lnTo>
                  <a:pt x="20" y="28"/>
                </a:lnTo>
                <a:lnTo>
                  <a:pt x="29" y="19"/>
                </a:lnTo>
                <a:lnTo>
                  <a:pt x="41" y="11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3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68"/>
          <p:cNvSpPr/>
          <p:nvPr/>
        </p:nvSpPr>
        <p:spPr>
          <a:xfrm>
            <a:off x="3406379" y="2525316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1" h="160" extrusionOk="0">
                <a:moveTo>
                  <a:pt x="161" y="80"/>
                </a:moveTo>
                <a:lnTo>
                  <a:pt x="160" y="93"/>
                </a:lnTo>
                <a:lnTo>
                  <a:pt x="157" y="106"/>
                </a:lnTo>
                <a:lnTo>
                  <a:pt x="151" y="117"/>
                </a:lnTo>
                <a:lnTo>
                  <a:pt x="145" y="128"/>
                </a:lnTo>
                <a:lnTo>
                  <a:pt x="136" y="138"/>
                </a:lnTo>
                <a:lnTo>
                  <a:pt x="127" y="146"/>
                </a:lnTo>
                <a:lnTo>
                  <a:pt x="115" y="153"/>
                </a:lnTo>
                <a:lnTo>
                  <a:pt x="103" y="157"/>
                </a:lnTo>
                <a:lnTo>
                  <a:pt x="91" y="160"/>
                </a:lnTo>
                <a:lnTo>
                  <a:pt x="77" y="160"/>
                </a:lnTo>
                <a:lnTo>
                  <a:pt x="65" y="159"/>
                </a:lnTo>
                <a:lnTo>
                  <a:pt x="51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0"/>
                </a:lnTo>
                <a:lnTo>
                  <a:pt x="6" y="48"/>
                </a:lnTo>
                <a:lnTo>
                  <a:pt x="12" y="37"/>
                </a:lnTo>
                <a:lnTo>
                  <a:pt x="20" y="26"/>
                </a:lnTo>
                <a:lnTo>
                  <a:pt x="30" y="17"/>
                </a:lnTo>
                <a:lnTo>
                  <a:pt x="40" y="10"/>
                </a:lnTo>
                <a:lnTo>
                  <a:pt x="51" y="5"/>
                </a:lnTo>
                <a:lnTo>
                  <a:pt x="65" y="1"/>
                </a:lnTo>
                <a:lnTo>
                  <a:pt x="77" y="0"/>
                </a:lnTo>
                <a:lnTo>
                  <a:pt x="91" y="0"/>
                </a:lnTo>
                <a:lnTo>
                  <a:pt x="103" y="3"/>
                </a:lnTo>
                <a:lnTo>
                  <a:pt x="115" y="7"/>
                </a:lnTo>
                <a:lnTo>
                  <a:pt x="127" y="14"/>
                </a:lnTo>
                <a:lnTo>
                  <a:pt x="136" y="22"/>
                </a:lnTo>
                <a:lnTo>
                  <a:pt x="145" y="32"/>
                </a:lnTo>
                <a:lnTo>
                  <a:pt x="151" y="43"/>
                </a:lnTo>
                <a:lnTo>
                  <a:pt x="157" y="54"/>
                </a:lnTo>
                <a:lnTo>
                  <a:pt x="160" y="67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68"/>
          <p:cNvSpPr/>
          <p:nvPr/>
        </p:nvSpPr>
        <p:spPr>
          <a:xfrm>
            <a:off x="3405188" y="2432448"/>
            <a:ext cx="64294" cy="63103"/>
          </a:xfrm>
          <a:custGeom>
            <a:avLst/>
            <a:gdLst/>
            <a:ahLst/>
            <a:cxnLst/>
            <a:rect l="l" t="t" r="r" b="b"/>
            <a:pathLst>
              <a:path w="162" h="160" extrusionOk="0">
                <a:moveTo>
                  <a:pt x="162" y="80"/>
                </a:moveTo>
                <a:lnTo>
                  <a:pt x="160" y="93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7" y="139"/>
                </a:lnTo>
                <a:lnTo>
                  <a:pt x="126" y="146"/>
                </a:lnTo>
                <a:lnTo>
                  <a:pt x="115" y="153"/>
                </a:lnTo>
                <a:lnTo>
                  <a:pt x="103" y="157"/>
                </a:lnTo>
                <a:lnTo>
                  <a:pt x="90" y="160"/>
                </a:lnTo>
                <a:lnTo>
                  <a:pt x="77" y="160"/>
                </a:lnTo>
                <a:lnTo>
                  <a:pt x="65" y="159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8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7"/>
                </a:lnTo>
                <a:lnTo>
                  <a:pt x="126" y="14"/>
                </a:lnTo>
                <a:lnTo>
                  <a:pt x="137" y="22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2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68"/>
          <p:cNvSpPr/>
          <p:nvPr/>
        </p:nvSpPr>
        <p:spPr>
          <a:xfrm>
            <a:off x="3405188" y="2339579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2" h="161" extrusionOk="0">
                <a:moveTo>
                  <a:pt x="162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8"/>
                </a:lnTo>
                <a:lnTo>
                  <a:pt x="145" y="129"/>
                </a:lnTo>
                <a:lnTo>
                  <a:pt x="137" y="139"/>
                </a:lnTo>
                <a:lnTo>
                  <a:pt x="126" y="147"/>
                </a:lnTo>
                <a:lnTo>
                  <a:pt x="115" y="153"/>
                </a:lnTo>
                <a:lnTo>
                  <a:pt x="103" y="157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2" y="155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3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0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7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2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68"/>
          <p:cNvSpPr/>
          <p:nvPr/>
        </p:nvSpPr>
        <p:spPr>
          <a:xfrm>
            <a:off x="3405188" y="2247900"/>
            <a:ext cx="64294" cy="64294"/>
          </a:xfrm>
          <a:custGeom>
            <a:avLst/>
            <a:gdLst/>
            <a:ahLst/>
            <a:cxnLst/>
            <a:rect l="l" t="t" r="r" b="b"/>
            <a:pathLst>
              <a:path w="162" h="162" extrusionOk="0">
                <a:moveTo>
                  <a:pt x="162" y="81"/>
                </a:moveTo>
                <a:lnTo>
                  <a:pt x="160" y="94"/>
                </a:lnTo>
                <a:lnTo>
                  <a:pt x="157" y="106"/>
                </a:lnTo>
                <a:lnTo>
                  <a:pt x="152" y="119"/>
                </a:lnTo>
                <a:lnTo>
                  <a:pt x="145" y="130"/>
                </a:lnTo>
                <a:lnTo>
                  <a:pt x="137" y="139"/>
                </a:lnTo>
                <a:lnTo>
                  <a:pt x="126" y="147"/>
                </a:lnTo>
                <a:lnTo>
                  <a:pt x="115" y="154"/>
                </a:lnTo>
                <a:lnTo>
                  <a:pt x="103" y="159"/>
                </a:lnTo>
                <a:lnTo>
                  <a:pt x="90" y="161"/>
                </a:lnTo>
                <a:lnTo>
                  <a:pt x="77" y="162"/>
                </a:lnTo>
                <a:lnTo>
                  <a:pt x="65" y="160"/>
                </a:lnTo>
                <a:lnTo>
                  <a:pt x="52" y="157"/>
                </a:lnTo>
                <a:lnTo>
                  <a:pt x="40" y="150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8"/>
                </a:lnTo>
                <a:lnTo>
                  <a:pt x="0" y="74"/>
                </a:lnTo>
                <a:lnTo>
                  <a:pt x="2" y="62"/>
                </a:lnTo>
                <a:lnTo>
                  <a:pt x="6" y="50"/>
                </a:lnTo>
                <a:lnTo>
                  <a:pt x="12" y="38"/>
                </a:lnTo>
                <a:lnTo>
                  <a:pt x="20" y="28"/>
                </a:lnTo>
                <a:lnTo>
                  <a:pt x="30" y="19"/>
                </a:lnTo>
                <a:lnTo>
                  <a:pt x="40" y="11"/>
                </a:lnTo>
                <a:lnTo>
                  <a:pt x="52" y="5"/>
                </a:lnTo>
                <a:lnTo>
                  <a:pt x="65" y="2"/>
                </a:lnTo>
                <a:lnTo>
                  <a:pt x="77" y="0"/>
                </a:lnTo>
                <a:lnTo>
                  <a:pt x="90" y="1"/>
                </a:lnTo>
                <a:lnTo>
                  <a:pt x="103" y="3"/>
                </a:lnTo>
                <a:lnTo>
                  <a:pt x="115" y="8"/>
                </a:lnTo>
                <a:lnTo>
                  <a:pt x="126" y="14"/>
                </a:lnTo>
                <a:lnTo>
                  <a:pt x="137" y="23"/>
                </a:lnTo>
                <a:lnTo>
                  <a:pt x="145" y="33"/>
                </a:lnTo>
                <a:lnTo>
                  <a:pt x="152" y="43"/>
                </a:lnTo>
                <a:lnTo>
                  <a:pt x="157" y="56"/>
                </a:lnTo>
                <a:lnTo>
                  <a:pt x="160" y="68"/>
                </a:lnTo>
                <a:lnTo>
                  <a:pt x="162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p68"/>
          <p:cNvSpPr/>
          <p:nvPr/>
        </p:nvSpPr>
        <p:spPr>
          <a:xfrm>
            <a:off x="3755231" y="2359819"/>
            <a:ext cx="63104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1"/>
                </a:moveTo>
                <a:lnTo>
                  <a:pt x="159" y="93"/>
                </a:lnTo>
                <a:lnTo>
                  <a:pt x="156" y="107"/>
                </a:lnTo>
                <a:lnTo>
                  <a:pt x="151" y="118"/>
                </a:lnTo>
                <a:lnTo>
                  <a:pt x="145" y="129"/>
                </a:lnTo>
                <a:lnTo>
                  <a:pt x="136" y="138"/>
                </a:lnTo>
                <a:lnTo>
                  <a:pt x="126" y="147"/>
                </a:lnTo>
                <a:lnTo>
                  <a:pt x="115" y="154"/>
                </a:lnTo>
                <a:lnTo>
                  <a:pt x="103" y="158"/>
                </a:lnTo>
                <a:lnTo>
                  <a:pt x="90" y="161"/>
                </a:lnTo>
                <a:lnTo>
                  <a:pt x="77" y="161"/>
                </a:lnTo>
                <a:lnTo>
                  <a:pt x="65" y="160"/>
                </a:lnTo>
                <a:lnTo>
                  <a:pt x="51" y="156"/>
                </a:lnTo>
                <a:lnTo>
                  <a:pt x="40" y="151"/>
                </a:lnTo>
                <a:lnTo>
                  <a:pt x="30" y="143"/>
                </a:lnTo>
                <a:lnTo>
                  <a:pt x="20" y="134"/>
                </a:lnTo>
                <a:lnTo>
                  <a:pt x="12" y="124"/>
                </a:lnTo>
                <a:lnTo>
                  <a:pt x="6" y="113"/>
                </a:lnTo>
                <a:lnTo>
                  <a:pt x="2" y="100"/>
                </a:lnTo>
                <a:lnTo>
                  <a:pt x="0" y="87"/>
                </a:lnTo>
                <a:lnTo>
                  <a:pt x="0" y="75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30" y="18"/>
                </a:lnTo>
                <a:lnTo>
                  <a:pt x="40" y="11"/>
                </a:lnTo>
                <a:lnTo>
                  <a:pt x="51" y="6"/>
                </a:lnTo>
                <a:lnTo>
                  <a:pt x="65" y="1"/>
                </a:lnTo>
                <a:lnTo>
                  <a:pt x="77" y="0"/>
                </a:lnTo>
                <a:lnTo>
                  <a:pt x="90" y="0"/>
                </a:lnTo>
                <a:lnTo>
                  <a:pt x="103" y="3"/>
                </a:lnTo>
                <a:lnTo>
                  <a:pt x="115" y="8"/>
                </a:lnTo>
                <a:lnTo>
                  <a:pt x="126" y="15"/>
                </a:lnTo>
                <a:lnTo>
                  <a:pt x="136" y="22"/>
                </a:lnTo>
                <a:lnTo>
                  <a:pt x="145" y="32"/>
                </a:lnTo>
                <a:lnTo>
                  <a:pt x="151" y="44"/>
                </a:lnTo>
                <a:lnTo>
                  <a:pt x="156" y="55"/>
                </a:lnTo>
                <a:lnTo>
                  <a:pt x="159" y="67"/>
                </a:lnTo>
                <a:lnTo>
                  <a:pt x="160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68"/>
          <p:cNvSpPr/>
          <p:nvPr/>
        </p:nvSpPr>
        <p:spPr>
          <a:xfrm>
            <a:off x="3813573" y="2438400"/>
            <a:ext cx="64294" cy="63104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1"/>
                </a:moveTo>
                <a:lnTo>
                  <a:pt x="160" y="93"/>
                </a:lnTo>
                <a:lnTo>
                  <a:pt x="157" y="106"/>
                </a:lnTo>
                <a:lnTo>
                  <a:pt x="152" y="118"/>
                </a:lnTo>
                <a:lnTo>
                  <a:pt x="144" y="129"/>
                </a:lnTo>
                <a:lnTo>
                  <a:pt x="136" y="138"/>
                </a:lnTo>
                <a:lnTo>
                  <a:pt x="126" y="146"/>
                </a:lnTo>
                <a:lnTo>
                  <a:pt x="114" y="154"/>
                </a:lnTo>
                <a:lnTo>
                  <a:pt x="102" y="158"/>
                </a:lnTo>
                <a:lnTo>
                  <a:pt x="90" y="161"/>
                </a:lnTo>
                <a:lnTo>
                  <a:pt x="77" y="161"/>
                </a:lnTo>
                <a:lnTo>
                  <a:pt x="64" y="160"/>
                </a:lnTo>
                <a:lnTo>
                  <a:pt x="52" y="156"/>
                </a:lnTo>
                <a:lnTo>
                  <a:pt x="40" y="151"/>
                </a:lnTo>
                <a:lnTo>
                  <a:pt x="29" y="142"/>
                </a:lnTo>
                <a:lnTo>
                  <a:pt x="20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7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20" y="27"/>
                </a:lnTo>
                <a:lnTo>
                  <a:pt x="29" y="18"/>
                </a:lnTo>
                <a:lnTo>
                  <a:pt x="40" y="10"/>
                </a:lnTo>
                <a:lnTo>
                  <a:pt x="52" y="5"/>
                </a:lnTo>
                <a:lnTo>
                  <a:pt x="64" y="1"/>
                </a:lnTo>
                <a:lnTo>
                  <a:pt x="77" y="0"/>
                </a:lnTo>
                <a:lnTo>
                  <a:pt x="90" y="0"/>
                </a:lnTo>
                <a:lnTo>
                  <a:pt x="102" y="3"/>
                </a:lnTo>
                <a:lnTo>
                  <a:pt x="114" y="7"/>
                </a:lnTo>
                <a:lnTo>
                  <a:pt x="126" y="15"/>
                </a:lnTo>
                <a:lnTo>
                  <a:pt x="136" y="23"/>
                </a:lnTo>
                <a:lnTo>
                  <a:pt x="144" y="32"/>
                </a:lnTo>
                <a:lnTo>
                  <a:pt x="152" y="43"/>
                </a:lnTo>
                <a:lnTo>
                  <a:pt x="157" y="55"/>
                </a:lnTo>
                <a:lnTo>
                  <a:pt x="160" y="67"/>
                </a:lnTo>
                <a:lnTo>
                  <a:pt x="161" y="8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68"/>
          <p:cNvSpPr/>
          <p:nvPr/>
        </p:nvSpPr>
        <p:spPr>
          <a:xfrm>
            <a:off x="3871912" y="2515791"/>
            <a:ext cx="63104" cy="63103"/>
          </a:xfrm>
          <a:custGeom>
            <a:avLst/>
            <a:gdLst/>
            <a:ahLst/>
            <a:cxnLst/>
            <a:rect l="l" t="t" r="r" b="b"/>
            <a:pathLst>
              <a:path w="161" h="161" extrusionOk="0">
                <a:moveTo>
                  <a:pt x="161" y="80"/>
                </a:moveTo>
                <a:lnTo>
                  <a:pt x="160" y="94"/>
                </a:lnTo>
                <a:lnTo>
                  <a:pt x="157" y="106"/>
                </a:lnTo>
                <a:lnTo>
                  <a:pt x="152" y="117"/>
                </a:lnTo>
                <a:lnTo>
                  <a:pt x="145" y="129"/>
                </a:lnTo>
                <a:lnTo>
                  <a:pt x="136" y="139"/>
                </a:lnTo>
                <a:lnTo>
                  <a:pt x="126" y="147"/>
                </a:lnTo>
                <a:lnTo>
                  <a:pt x="115" y="153"/>
                </a:lnTo>
                <a:lnTo>
                  <a:pt x="102" y="158"/>
                </a:lnTo>
                <a:lnTo>
                  <a:pt x="90" y="161"/>
                </a:lnTo>
                <a:lnTo>
                  <a:pt x="78" y="161"/>
                </a:lnTo>
                <a:lnTo>
                  <a:pt x="64" y="160"/>
                </a:lnTo>
                <a:lnTo>
                  <a:pt x="52" y="155"/>
                </a:lnTo>
                <a:lnTo>
                  <a:pt x="41" y="150"/>
                </a:lnTo>
                <a:lnTo>
                  <a:pt x="29" y="143"/>
                </a:lnTo>
                <a:lnTo>
                  <a:pt x="20" y="134"/>
                </a:lnTo>
                <a:lnTo>
                  <a:pt x="13" y="124"/>
                </a:lnTo>
                <a:lnTo>
                  <a:pt x="7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7" y="49"/>
                </a:lnTo>
                <a:lnTo>
                  <a:pt x="13" y="37"/>
                </a:lnTo>
                <a:lnTo>
                  <a:pt x="20" y="27"/>
                </a:lnTo>
                <a:lnTo>
                  <a:pt x="29" y="18"/>
                </a:lnTo>
                <a:lnTo>
                  <a:pt x="41" y="10"/>
                </a:lnTo>
                <a:lnTo>
                  <a:pt x="52" y="5"/>
                </a:lnTo>
                <a:lnTo>
                  <a:pt x="64" y="2"/>
                </a:lnTo>
                <a:lnTo>
                  <a:pt x="78" y="0"/>
                </a:lnTo>
                <a:lnTo>
                  <a:pt x="90" y="1"/>
                </a:lnTo>
                <a:lnTo>
                  <a:pt x="102" y="3"/>
                </a:lnTo>
                <a:lnTo>
                  <a:pt x="115" y="8"/>
                </a:lnTo>
                <a:lnTo>
                  <a:pt x="126" y="14"/>
                </a:lnTo>
                <a:lnTo>
                  <a:pt x="136" y="23"/>
                </a:lnTo>
                <a:lnTo>
                  <a:pt x="145" y="32"/>
                </a:lnTo>
                <a:lnTo>
                  <a:pt x="152" y="43"/>
                </a:lnTo>
                <a:lnTo>
                  <a:pt x="157" y="54"/>
                </a:lnTo>
                <a:lnTo>
                  <a:pt x="160" y="68"/>
                </a:lnTo>
                <a:lnTo>
                  <a:pt x="161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68"/>
          <p:cNvSpPr/>
          <p:nvPr/>
        </p:nvSpPr>
        <p:spPr>
          <a:xfrm>
            <a:off x="3768329" y="2528888"/>
            <a:ext cx="63103" cy="64294"/>
          </a:xfrm>
          <a:custGeom>
            <a:avLst/>
            <a:gdLst/>
            <a:ahLst/>
            <a:cxnLst/>
            <a:rect l="l" t="t" r="r" b="b"/>
            <a:pathLst>
              <a:path w="160" h="161" extrusionOk="0">
                <a:moveTo>
                  <a:pt x="160" y="80"/>
                </a:moveTo>
                <a:lnTo>
                  <a:pt x="159" y="94"/>
                </a:lnTo>
                <a:lnTo>
                  <a:pt x="156" y="106"/>
                </a:lnTo>
                <a:lnTo>
                  <a:pt x="151" y="118"/>
                </a:lnTo>
                <a:lnTo>
                  <a:pt x="144" y="129"/>
                </a:lnTo>
                <a:lnTo>
                  <a:pt x="136" y="139"/>
                </a:lnTo>
                <a:lnTo>
                  <a:pt x="125" y="147"/>
                </a:lnTo>
                <a:lnTo>
                  <a:pt x="114" y="153"/>
                </a:lnTo>
                <a:lnTo>
                  <a:pt x="103" y="158"/>
                </a:lnTo>
                <a:lnTo>
                  <a:pt x="89" y="161"/>
                </a:lnTo>
                <a:lnTo>
                  <a:pt x="77" y="161"/>
                </a:lnTo>
                <a:lnTo>
                  <a:pt x="64" y="160"/>
                </a:lnTo>
                <a:lnTo>
                  <a:pt x="51" y="155"/>
                </a:lnTo>
                <a:lnTo>
                  <a:pt x="40" y="150"/>
                </a:lnTo>
                <a:lnTo>
                  <a:pt x="29" y="143"/>
                </a:lnTo>
                <a:lnTo>
                  <a:pt x="19" y="134"/>
                </a:lnTo>
                <a:lnTo>
                  <a:pt x="12" y="124"/>
                </a:lnTo>
                <a:lnTo>
                  <a:pt x="6" y="112"/>
                </a:lnTo>
                <a:lnTo>
                  <a:pt x="2" y="100"/>
                </a:lnTo>
                <a:lnTo>
                  <a:pt x="0" y="86"/>
                </a:lnTo>
                <a:lnTo>
                  <a:pt x="0" y="74"/>
                </a:lnTo>
                <a:lnTo>
                  <a:pt x="2" y="61"/>
                </a:lnTo>
                <a:lnTo>
                  <a:pt x="6" y="49"/>
                </a:lnTo>
                <a:lnTo>
                  <a:pt x="12" y="37"/>
                </a:lnTo>
                <a:lnTo>
                  <a:pt x="19" y="27"/>
                </a:lnTo>
                <a:lnTo>
                  <a:pt x="29" y="18"/>
                </a:lnTo>
                <a:lnTo>
                  <a:pt x="40" y="10"/>
                </a:lnTo>
                <a:lnTo>
                  <a:pt x="51" y="5"/>
                </a:lnTo>
                <a:lnTo>
                  <a:pt x="64" y="2"/>
                </a:lnTo>
                <a:lnTo>
                  <a:pt x="77" y="0"/>
                </a:lnTo>
                <a:lnTo>
                  <a:pt x="89" y="1"/>
                </a:lnTo>
                <a:lnTo>
                  <a:pt x="103" y="3"/>
                </a:lnTo>
                <a:lnTo>
                  <a:pt x="114" y="8"/>
                </a:lnTo>
                <a:lnTo>
                  <a:pt x="125" y="14"/>
                </a:lnTo>
                <a:lnTo>
                  <a:pt x="136" y="23"/>
                </a:lnTo>
                <a:lnTo>
                  <a:pt x="144" y="32"/>
                </a:lnTo>
                <a:lnTo>
                  <a:pt x="151" y="43"/>
                </a:lnTo>
                <a:lnTo>
                  <a:pt x="156" y="54"/>
                </a:lnTo>
                <a:lnTo>
                  <a:pt x="159" y="68"/>
                </a:lnTo>
                <a:lnTo>
                  <a:pt x="160" y="8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02" name="Google Shape;2102;p68"/>
          <p:cNvCxnSpPr/>
          <p:nvPr/>
        </p:nvCxnSpPr>
        <p:spPr>
          <a:xfrm>
            <a:off x="5022057" y="1239442"/>
            <a:ext cx="155019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3" name="Google Shape;2103;p68"/>
          <p:cNvCxnSpPr/>
          <p:nvPr/>
        </p:nvCxnSpPr>
        <p:spPr>
          <a:xfrm>
            <a:off x="5022056" y="1239441"/>
            <a:ext cx="1191" cy="1238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4" name="Google Shape;2104;p68"/>
          <p:cNvCxnSpPr/>
          <p:nvPr/>
        </p:nvCxnSpPr>
        <p:spPr>
          <a:xfrm>
            <a:off x="5022057" y="2917031"/>
            <a:ext cx="1551385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Google Shape;2105;p68"/>
          <p:cNvCxnSpPr/>
          <p:nvPr/>
        </p:nvCxnSpPr>
        <p:spPr>
          <a:xfrm>
            <a:off x="5022057" y="2794398"/>
            <a:ext cx="155138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Google Shape;2106;p68"/>
          <p:cNvCxnSpPr/>
          <p:nvPr/>
        </p:nvCxnSpPr>
        <p:spPr>
          <a:xfrm>
            <a:off x="5022057" y="1363267"/>
            <a:ext cx="155019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Google Shape;2107;p68"/>
          <p:cNvCxnSpPr/>
          <p:nvPr/>
        </p:nvCxnSpPr>
        <p:spPr>
          <a:xfrm>
            <a:off x="4414838" y="1922860"/>
            <a:ext cx="1191" cy="3143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8" name="Google Shape;2108;p68"/>
          <p:cNvCxnSpPr/>
          <p:nvPr/>
        </p:nvCxnSpPr>
        <p:spPr>
          <a:xfrm rot="10800000">
            <a:off x="4167188" y="1521619"/>
            <a:ext cx="247650" cy="40124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9" name="Google Shape;2109;p68"/>
          <p:cNvCxnSpPr/>
          <p:nvPr/>
        </p:nvCxnSpPr>
        <p:spPr>
          <a:xfrm flipH="1">
            <a:off x="4167188" y="2237185"/>
            <a:ext cx="247650" cy="3964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10" name="Google Shape;2110;p68"/>
          <p:cNvSpPr/>
          <p:nvPr/>
        </p:nvSpPr>
        <p:spPr>
          <a:xfrm>
            <a:off x="4899423" y="1957388"/>
            <a:ext cx="230981" cy="232172"/>
          </a:xfrm>
          <a:custGeom>
            <a:avLst/>
            <a:gdLst/>
            <a:ahLst/>
            <a:cxnLst/>
            <a:rect l="l" t="t" r="r" b="b"/>
            <a:pathLst>
              <a:path w="583" h="583" extrusionOk="0">
                <a:moveTo>
                  <a:pt x="583" y="291"/>
                </a:moveTo>
                <a:lnTo>
                  <a:pt x="582" y="316"/>
                </a:lnTo>
                <a:lnTo>
                  <a:pt x="579" y="340"/>
                </a:lnTo>
                <a:lnTo>
                  <a:pt x="574" y="363"/>
                </a:lnTo>
                <a:lnTo>
                  <a:pt x="566" y="387"/>
                </a:lnTo>
                <a:lnTo>
                  <a:pt x="557" y="410"/>
                </a:lnTo>
                <a:lnTo>
                  <a:pt x="547" y="431"/>
                </a:lnTo>
                <a:lnTo>
                  <a:pt x="534" y="453"/>
                </a:lnTo>
                <a:lnTo>
                  <a:pt x="520" y="472"/>
                </a:lnTo>
                <a:lnTo>
                  <a:pt x="503" y="491"/>
                </a:lnTo>
                <a:lnTo>
                  <a:pt x="486" y="507"/>
                </a:lnTo>
                <a:lnTo>
                  <a:pt x="467" y="524"/>
                </a:lnTo>
                <a:lnTo>
                  <a:pt x="447" y="537"/>
                </a:lnTo>
                <a:lnTo>
                  <a:pt x="426" y="550"/>
                </a:lnTo>
                <a:lnTo>
                  <a:pt x="404" y="560"/>
                </a:lnTo>
                <a:lnTo>
                  <a:pt x="381" y="568"/>
                </a:lnTo>
                <a:lnTo>
                  <a:pt x="357" y="575"/>
                </a:lnTo>
                <a:lnTo>
                  <a:pt x="333" y="580"/>
                </a:lnTo>
                <a:lnTo>
                  <a:pt x="310" y="583"/>
                </a:lnTo>
                <a:lnTo>
                  <a:pt x="285" y="583"/>
                </a:lnTo>
                <a:lnTo>
                  <a:pt x="260" y="582"/>
                </a:lnTo>
                <a:lnTo>
                  <a:pt x="237" y="578"/>
                </a:lnTo>
                <a:lnTo>
                  <a:pt x="213" y="572"/>
                </a:lnTo>
                <a:lnTo>
                  <a:pt x="189" y="564"/>
                </a:lnTo>
                <a:lnTo>
                  <a:pt x="167" y="555"/>
                </a:lnTo>
                <a:lnTo>
                  <a:pt x="145" y="544"/>
                </a:lnTo>
                <a:lnTo>
                  <a:pt x="124" y="531"/>
                </a:lnTo>
                <a:lnTo>
                  <a:pt x="105" y="516"/>
                </a:lnTo>
                <a:lnTo>
                  <a:pt x="87" y="499"/>
                </a:lnTo>
                <a:lnTo>
                  <a:pt x="70" y="482"/>
                </a:lnTo>
                <a:lnTo>
                  <a:pt x="55" y="462"/>
                </a:lnTo>
                <a:lnTo>
                  <a:pt x="42" y="443"/>
                </a:lnTo>
                <a:lnTo>
                  <a:pt x="30" y="421"/>
                </a:lnTo>
                <a:lnTo>
                  <a:pt x="20" y="398"/>
                </a:lnTo>
                <a:lnTo>
                  <a:pt x="12" y="376"/>
                </a:lnTo>
                <a:lnTo>
                  <a:pt x="6" y="352"/>
                </a:lnTo>
                <a:lnTo>
                  <a:pt x="2" y="328"/>
                </a:lnTo>
                <a:lnTo>
                  <a:pt x="0" y="303"/>
                </a:lnTo>
                <a:lnTo>
                  <a:pt x="0" y="279"/>
                </a:lnTo>
                <a:lnTo>
                  <a:pt x="2" y="255"/>
                </a:lnTo>
                <a:lnTo>
                  <a:pt x="6" y="230"/>
                </a:lnTo>
                <a:lnTo>
                  <a:pt x="12" y="207"/>
                </a:lnTo>
                <a:lnTo>
                  <a:pt x="20" y="184"/>
                </a:lnTo>
                <a:lnTo>
                  <a:pt x="30" y="161"/>
                </a:lnTo>
                <a:lnTo>
                  <a:pt x="42" y="140"/>
                </a:lnTo>
                <a:lnTo>
                  <a:pt x="55" y="120"/>
                </a:lnTo>
                <a:lnTo>
                  <a:pt x="70" y="100"/>
                </a:lnTo>
                <a:lnTo>
                  <a:pt x="87" y="83"/>
                </a:lnTo>
                <a:lnTo>
                  <a:pt x="105" y="66"/>
                </a:lnTo>
                <a:lnTo>
                  <a:pt x="124" y="52"/>
                </a:lnTo>
                <a:lnTo>
                  <a:pt x="145" y="39"/>
                </a:lnTo>
                <a:lnTo>
                  <a:pt x="167" y="27"/>
                </a:lnTo>
                <a:lnTo>
                  <a:pt x="189" y="18"/>
                </a:lnTo>
                <a:lnTo>
                  <a:pt x="213" y="10"/>
                </a:lnTo>
                <a:lnTo>
                  <a:pt x="237" y="5"/>
                </a:lnTo>
                <a:lnTo>
                  <a:pt x="260" y="2"/>
                </a:lnTo>
                <a:lnTo>
                  <a:pt x="285" y="0"/>
                </a:lnTo>
                <a:lnTo>
                  <a:pt x="310" y="1"/>
                </a:lnTo>
                <a:lnTo>
                  <a:pt x="333" y="3"/>
                </a:lnTo>
                <a:lnTo>
                  <a:pt x="357" y="7"/>
                </a:lnTo>
                <a:lnTo>
                  <a:pt x="381" y="14"/>
                </a:lnTo>
                <a:lnTo>
                  <a:pt x="404" y="22"/>
                </a:lnTo>
                <a:lnTo>
                  <a:pt x="426" y="32"/>
                </a:lnTo>
                <a:lnTo>
                  <a:pt x="447" y="45"/>
                </a:lnTo>
                <a:lnTo>
                  <a:pt x="467" y="59"/>
                </a:lnTo>
                <a:lnTo>
                  <a:pt x="486" y="75"/>
                </a:lnTo>
                <a:lnTo>
                  <a:pt x="503" y="91"/>
                </a:lnTo>
                <a:lnTo>
                  <a:pt x="520" y="110"/>
                </a:lnTo>
                <a:lnTo>
                  <a:pt x="534" y="129"/>
                </a:lnTo>
                <a:lnTo>
                  <a:pt x="547" y="151"/>
                </a:lnTo>
                <a:lnTo>
                  <a:pt x="557" y="173"/>
                </a:lnTo>
                <a:lnTo>
                  <a:pt x="566" y="195"/>
                </a:lnTo>
                <a:lnTo>
                  <a:pt x="574" y="219"/>
                </a:lnTo>
                <a:lnTo>
                  <a:pt x="579" y="243"/>
                </a:lnTo>
                <a:lnTo>
                  <a:pt x="582" y="266"/>
                </a:lnTo>
                <a:lnTo>
                  <a:pt x="583" y="29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1" name="Google Shape;2111;p68"/>
          <p:cNvCxnSpPr/>
          <p:nvPr/>
        </p:nvCxnSpPr>
        <p:spPr>
          <a:xfrm>
            <a:off x="4644629" y="1919288"/>
            <a:ext cx="1190" cy="308372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2" name="Google Shape;2112;p68"/>
          <p:cNvCxnSpPr/>
          <p:nvPr/>
        </p:nvCxnSpPr>
        <p:spPr>
          <a:xfrm rot="10800000" flipH="1">
            <a:off x="6573442" y="2408635"/>
            <a:ext cx="1190" cy="50839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3" name="Google Shape;2113;p68"/>
          <p:cNvCxnSpPr/>
          <p:nvPr/>
        </p:nvCxnSpPr>
        <p:spPr>
          <a:xfrm rot="10800000" flipH="1">
            <a:off x="6573441" y="2365772"/>
            <a:ext cx="82153" cy="428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4" name="Google Shape;2114;p68"/>
          <p:cNvCxnSpPr/>
          <p:nvPr/>
        </p:nvCxnSpPr>
        <p:spPr>
          <a:xfrm rot="10800000">
            <a:off x="6540104" y="2332435"/>
            <a:ext cx="115490" cy="3333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5" name="Google Shape;2115;p68"/>
          <p:cNvCxnSpPr/>
          <p:nvPr/>
        </p:nvCxnSpPr>
        <p:spPr>
          <a:xfrm rot="10800000" flipH="1">
            <a:off x="6540104" y="2258616"/>
            <a:ext cx="140494" cy="7381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6" name="Google Shape;2116;p68"/>
          <p:cNvCxnSpPr/>
          <p:nvPr/>
        </p:nvCxnSpPr>
        <p:spPr>
          <a:xfrm rot="10800000">
            <a:off x="6573442" y="2226469"/>
            <a:ext cx="107156" cy="321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7" name="Google Shape;2117;p68"/>
          <p:cNvCxnSpPr/>
          <p:nvPr/>
        </p:nvCxnSpPr>
        <p:spPr>
          <a:xfrm rot="10800000" flipH="1">
            <a:off x="6573442" y="1854994"/>
            <a:ext cx="1190" cy="3714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8" name="Google Shape;2118;p68"/>
          <p:cNvCxnSpPr/>
          <p:nvPr/>
        </p:nvCxnSpPr>
        <p:spPr>
          <a:xfrm rot="10800000" flipH="1">
            <a:off x="6573442" y="1314450"/>
            <a:ext cx="1190" cy="91201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9" name="Google Shape;2119;p68"/>
          <p:cNvCxnSpPr/>
          <p:nvPr/>
        </p:nvCxnSpPr>
        <p:spPr>
          <a:xfrm rot="10800000" flipH="1">
            <a:off x="6572250" y="1247775"/>
            <a:ext cx="1191" cy="12382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0" name="Google Shape;2120;p68"/>
          <p:cNvCxnSpPr/>
          <p:nvPr/>
        </p:nvCxnSpPr>
        <p:spPr>
          <a:xfrm>
            <a:off x="5022056" y="2794397"/>
            <a:ext cx="1191" cy="12263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1" name="Google Shape;2121;p68"/>
          <p:cNvCxnSpPr/>
          <p:nvPr/>
        </p:nvCxnSpPr>
        <p:spPr>
          <a:xfrm>
            <a:off x="5013723" y="3662363"/>
            <a:ext cx="1190" cy="17026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2" name="Google Shape;2122;p68"/>
          <p:cNvCxnSpPr/>
          <p:nvPr/>
        </p:nvCxnSpPr>
        <p:spPr>
          <a:xfrm>
            <a:off x="4636294" y="3832623"/>
            <a:ext cx="1191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Google Shape;2123;p68"/>
          <p:cNvCxnSpPr/>
          <p:nvPr/>
        </p:nvCxnSpPr>
        <p:spPr>
          <a:xfrm>
            <a:off x="5013723" y="3924300"/>
            <a:ext cx="1190" cy="17026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Google Shape;2124;p68"/>
          <p:cNvCxnSpPr/>
          <p:nvPr/>
        </p:nvCxnSpPr>
        <p:spPr>
          <a:xfrm rot="10800000" flipH="1">
            <a:off x="5013723" y="3584972"/>
            <a:ext cx="1190" cy="2476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Google Shape;2125;p68"/>
          <p:cNvCxnSpPr/>
          <p:nvPr/>
        </p:nvCxnSpPr>
        <p:spPr>
          <a:xfrm>
            <a:off x="5013723" y="3584973"/>
            <a:ext cx="787003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6" name="Google Shape;2126;p68"/>
          <p:cNvCxnSpPr/>
          <p:nvPr/>
        </p:nvCxnSpPr>
        <p:spPr>
          <a:xfrm>
            <a:off x="5013723" y="3924300"/>
            <a:ext cx="1190" cy="2476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7" name="Google Shape;2127;p68"/>
          <p:cNvCxnSpPr/>
          <p:nvPr/>
        </p:nvCxnSpPr>
        <p:spPr>
          <a:xfrm>
            <a:off x="5013723" y="4171950"/>
            <a:ext cx="78700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8" name="Google Shape;2128;p68"/>
          <p:cNvCxnSpPr/>
          <p:nvPr/>
        </p:nvCxnSpPr>
        <p:spPr>
          <a:xfrm>
            <a:off x="5800725" y="3508773"/>
            <a:ext cx="1191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9" name="Google Shape;2129;p68"/>
          <p:cNvCxnSpPr/>
          <p:nvPr/>
        </p:nvCxnSpPr>
        <p:spPr>
          <a:xfrm flipH="1">
            <a:off x="5735241" y="3662363"/>
            <a:ext cx="65484" cy="642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0" name="Google Shape;2130;p68"/>
          <p:cNvCxnSpPr/>
          <p:nvPr/>
        </p:nvCxnSpPr>
        <p:spPr>
          <a:xfrm>
            <a:off x="5735241" y="3726656"/>
            <a:ext cx="65484" cy="285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1" name="Google Shape;2131;p68"/>
          <p:cNvCxnSpPr/>
          <p:nvPr/>
        </p:nvCxnSpPr>
        <p:spPr>
          <a:xfrm flipH="1">
            <a:off x="5735241" y="3755231"/>
            <a:ext cx="65484" cy="631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2" name="Google Shape;2132;p68"/>
          <p:cNvCxnSpPr/>
          <p:nvPr/>
        </p:nvCxnSpPr>
        <p:spPr>
          <a:xfrm flipH="1">
            <a:off x="3277791" y="4171950"/>
            <a:ext cx="88106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3" name="Google Shape;2133;p68"/>
          <p:cNvCxnSpPr/>
          <p:nvPr/>
        </p:nvCxnSpPr>
        <p:spPr>
          <a:xfrm>
            <a:off x="4223148" y="3618310"/>
            <a:ext cx="1190" cy="1285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4" name="Google Shape;2134;p68"/>
          <p:cNvCxnSpPr/>
          <p:nvPr/>
        </p:nvCxnSpPr>
        <p:spPr>
          <a:xfrm>
            <a:off x="4007644" y="3619501"/>
            <a:ext cx="1191" cy="12739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5" name="Google Shape;2135;p68"/>
          <p:cNvCxnSpPr/>
          <p:nvPr/>
        </p:nvCxnSpPr>
        <p:spPr>
          <a:xfrm>
            <a:off x="4325542" y="3620692"/>
            <a:ext cx="1190" cy="1262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6" name="Google Shape;2136;p68"/>
          <p:cNvCxnSpPr/>
          <p:nvPr/>
        </p:nvCxnSpPr>
        <p:spPr>
          <a:xfrm flipH="1">
            <a:off x="4043363" y="3599260"/>
            <a:ext cx="23098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7" name="Google Shape;2137;p68"/>
          <p:cNvSpPr/>
          <p:nvPr/>
        </p:nvSpPr>
        <p:spPr>
          <a:xfrm>
            <a:off x="4218385" y="3599260"/>
            <a:ext cx="104775" cy="23813"/>
          </a:xfrm>
          <a:custGeom>
            <a:avLst/>
            <a:gdLst/>
            <a:ahLst/>
            <a:cxnLst/>
            <a:rect l="l" t="t" r="r" b="b"/>
            <a:pathLst>
              <a:path w="262" h="58" extrusionOk="0">
                <a:moveTo>
                  <a:pt x="262" y="58"/>
                </a:moveTo>
                <a:lnTo>
                  <a:pt x="247" y="45"/>
                </a:lnTo>
                <a:lnTo>
                  <a:pt x="232" y="32"/>
                </a:lnTo>
                <a:lnTo>
                  <a:pt x="215" y="22"/>
                </a:lnTo>
                <a:lnTo>
                  <a:pt x="198" y="13"/>
                </a:lnTo>
                <a:lnTo>
                  <a:pt x="179" y="7"/>
                </a:lnTo>
                <a:lnTo>
                  <a:pt x="160" y="2"/>
                </a:lnTo>
                <a:lnTo>
                  <a:pt x="140" y="0"/>
                </a:lnTo>
                <a:lnTo>
                  <a:pt x="121" y="0"/>
                </a:lnTo>
                <a:lnTo>
                  <a:pt x="101" y="2"/>
                </a:lnTo>
                <a:lnTo>
                  <a:pt x="83" y="7"/>
                </a:lnTo>
                <a:lnTo>
                  <a:pt x="64" y="13"/>
                </a:lnTo>
                <a:lnTo>
                  <a:pt x="47" y="22"/>
                </a:lnTo>
                <a:lnTo>
                  <a:pt x="30" y="32"/>
                </a:lnTo>
                <a:lnTo>
                  <a:pt x="15" y="45"/>
                </a:lnTo>
                <a:lnTo>
                  <a:pt x="0" y="58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8" name="Google Shape;2138;p68"/>
          <p:cNvSpPr/>
          <p:nvPr/>
        </p:nvSpPr>
        <p:spPr>
          <a:xfrm>
            <a:off x="4100513" y="3599260"/>
            <a:ext cx="117872" cy="23813"/>
          </a:xfrm>
          <a:custGeom>
            <a:avLst/>
            <a:gdLst/>
            <a:ahLst/>
            <a:cxnLst/>
            <a:rect l="l" t="t" r="r" b="b"/>
            <a:pathLst>
              <a:path w="298" h="58" extrusionOk="0">
                <a:moveTo>
                  <a:pt x="298" y="58"/>
                </a:moveTo>
                <a:lnTo>
                  <a:pt x="282" y="45"/>
                </a:lnTo>
                <a:lnTo>
                  <a:pt x="263" y="32"/>
                </a:lnTo>
                <a:lnTo>
                  <a:pt x="245" y="22"/>
                </a:lnTo>
                <a:lnTo>
                  <a:pt x="224" y="13"/>
                </a:lnTo>
                <a:lnTo>
                  <a:pt x="203" y="7"/>
                </a:lnTo>
                <a:lnTo>
                  <a:pt x="182" y="2"/>
                </a:lnTo>
                <a:lnTo>
                  <a:pt x="160" y="0"/>
                </a:lnTo>
                <a:lnTo>
                  <a:pt x="138" y="0"/>
                </a:lnTo>
                <a:lnTo>
                  <a:pt x="117" y="2"/>
                </a:lnTo>
                <a:lnTo>
                  <a:pt x="95" y="7"/>
                </a:lnTo>
                <a:lnTo>
                  <a:pt x="75" y="13"/>
                </a:lnTo>
                <a:lnTo>
                  <a:pt x="55" y="22"/>
                </a:lnTo>
                <a:lnTo>
                  <a:pt x="35" y="32"/>
                </a:lnTo>
                <a:lnTo>
                  <a:pt x="18" y="45"/>
                </a:lnTo>
                <a:lnTo>
                  <a:pt x="0" y="58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9" name="Google Shape;2139;p68"/>
          <p:cNvSpPr/>
          <p:nvPr/>
        </p:nvSpPr>
        <p:spPr>
          <a:xfrm>
            <a:off x="4007644" y="3599260"/>
            <a:ext cx="92869" cy="23813"/>
          </a:xfrm>
          <a:custGeom>
            <a:avLst/>
            <a:gdLst/>
            <a:ahLst/>
            <a:cxnLst/>
            <a:rect l="l" t="t" r="r" b="b"/>
            <a:pathLst>
              <a:path w="235" h="60" extrusionOk="0">
                <a:moveTo>
                  <a:pt x="235" y="60"/>
                </a:moveTo>
                <a:lnTo>
                  <a:pt x="224" y="47"/>
                </a:lnTo>
                <a:lnTo>
                  <a:pt x="211" y="34"/>
                </a:lnTo>
                <a:lnTo>
                  <a:pt x="196" y="24"/>
                </a:lnTo>
                <a:lnTo>
                  <a:pt x="181" y="16"/>
                </a:lnTo>
                <a:lnTo>
                  <a:pt x="164" y="9"/>
                </a:lnTo>
                <a:lnTo>
                  <a:pt x="147" y="3"/>
                </a:lnTo>
                <a:lnTo>
                  <a:pt x="129" y="1"/>
                </a:lnTo>
                <a:lnTo>
                  <a:pt x="112" y="0"/>
                </a:lnTo>
                <a:lnTo>
                  <a:pt x="93" y="1"/>
                </a:lnTo>
                <a:lnTo>
                  <a:pt x="76" y="5"/>
                </a:lnTo>
                <a:lnTo>
                  <a:pt x="59" y="11"/>
                </a:lnTo>
                <a:lnTo>
                  <a:pt x="43" y="18"/>
                </a:lnTo>
                <a:lnTo>
                  <a:pt x="27" y="27"/>
                </a:lnTo>
                <a:lnTo>
                  <a:pt x="13" y="38"/>
                </a:lnTo>
                <a:lnTo>
                  <a:pt x="0" y="5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40" name="Google Shape;2140;p68"/>
          <p:cNvCxnSpPr/>
          <p:nvPr/>
        </p:nvCxnSpPr>
        <p:spPr>
          <a:xfrm>
            <a:off x="4043363" y="3496867"/>
            <a:ext cx="23098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1" name="Google Shape;2141;p68"/>
          <p:cNvCxnSpPr/>
          <p:nvPr/>
        </p:nvCxnSpPr>
        <p:spPr>
          <a:xfrm>
            <a:off x="4043363" y="3496866"/>
            <a:ext cx="1191" cy="1023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2" name="Google Shape;2142;p68"/>
          <p:cNvCxnSpPr/>
          <p:nvPr/>
        </p:nvCxnSpPr>
        <p:spPr>
          <a:xfrm>
            <a:off x="4274344" y="3496866"/>
            <a:ext cx="1191" cy="1023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3" name="Google Shape;2143;p68"/>
          <p:cNvCxnSpPr/>
          <p:nvPr/>
        </p:nvCxnSpPr>
        <p:spPr>
          <a:xfrm flipH="1">
            <a:off x="4158854" y="3517106"/>
            <a:ext cx="11549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4" name="Google Shape;2144;p68"/>
          <p:cNvCxnSpPr/>
          <p:nvPr/>
        </p:nvCxnSpPr>
        <p:spPr>
          <a:xfrm flipH="1">
            <a:off x="4043363" y="3540919"/>
            <a:ext cx="115491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Google Shape;2145;p68"/>
          <p:cNvCxnSpPr/>
          <p:nvPr/>
        </p:nvCxnSpPr>
        <p:spPr>
          <a:xfrm flipH="1">
            <a:off x="4158854" y="3563542"/>
            <a:ext cx="115490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Google Shape;2146;p68"/>
          <p:cNvCxnSpPr/>
          <p:nvPr/>
        </p:nvCxnSpPr>
        <p:spPr>
          <a:xfrm>
            <a:off x="4158854" y="3540919"/>
            <a:ext cx="72628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Google Shape;2147;p68"/>
          <p:cNvCxnSpPr/>
          <p:nvPr/>
        </p:nvCxnSpPr>
        <p:spPr>
          <a:xfrm flipH="1">
            <a:off x="4074319" y="3517106"/>
            <a:ext cx="84535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8" name="Google Shape;2148;p68"/>
          <p:cNvCxnSpPr/>
          <p:nvPr/>
        </p:nvCxnSpPr>
        <p:spPr>
          <a:xfrm flipH="1">
            <a:off x="4076700" y="3563542"/>
            <a:ext cx="8215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9" name="Google Shape;2149;p68"/>
          <p:cNvCxnSpPr/>
          <p:nvPr/>
        </p:nvCxnSpPr>
        <p:spPr>
          <a:xfrm>
            <a:off x="3976688" y="3746898"/>
            <a:ext cx="36314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0" name="Google Shape;2150;p68"/>
          <p:cNvCxnSpPr/>
          <p:nvPr/>
        </p:nvCxnSpPr>
        <p:spPr>
          <a:xfrm flipH="1">
            <a:off x="4339829" y="3746897"/>
            <a:ext cx="1190" cy="238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1" name="Google Shape;2151;p68"/>
          <p:cNvCxnSpPr/>
          <p:nvPr/>
        </p:nvCxnSpPr>
        <p:spPr>
          <a:xfrm>
            <a:off x="3976688" y="3746897"/>
            <a:ext cx="1191" cy="238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2" name="Google Shape;2152;p68"/>
          <p:cNvCxnSpPr/>
          <p:nvPr/>
        </p:nvCxnSpPr>
        <p:spPr>
          <a:xfrm>
            <a:off x="4099323" y="3620692"/>
            <a:ext cx="1190" cy="1262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3" name="Google Shape;2153;p68"/>
          <p:cNvCxnSpPr/>
          <p:nvPr/>
        </p:nvCxnSpPr>
        <p:spPr>
          <a:xfrm>
            <a:off x="3976688" y="3986212"/>
            <a:ext cx="1191" cy="238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4" name="Google Shape;2154;p68"/>
          <p:cNvCxnSpPr/>
          <p:nvPr/>
        </p:nvCxnSpPr>
        <p:spPr>
          <a:xfrm>
            <a:off x="3976688" y="4010025"/>
            <a:ext cx="360760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5" name="Google Shape;2155;p68"/>
          <p:cNvCxnSpPr/>
          <p:nvPr/>
        </p:nvCxnSpPr>
        <p:spPr>
          <a:xfrm rot="10800000" flipH="1">
            <a:off x="4337448" y="3986212"/>
            <a:ext cx="1190" cy="238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6" name="Google Shape;2156;p68"/>
          <p:cNvCxnSpPr/>
          <p:nvPr/>
        </p:nvCxnSpPr>
        <p:spPr>
          <a:xfrm flipH="1">
            <a:off x="3945732" y="4010025"/>
            <a:ext cx="30956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7" name="Google Shape;2157;p68"/>
          <p:cNvCxnSpPr/>
          <p:nvPr/>
        </p:nvCxnSpPr>
        <p:spPr>
          <a:xfrm>
            <a:off x="3945731" y="4010025"/>
            <a:ext cx="1191" cy="1547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8" name="Google Shape;2158;p68"/>
          <p:cNvCxnSpPr/>
          <p:nvPr/>
        </p:nvCxnSpPr>
        <p:spPr>
          <a:xfrm>
            <a:off x="3945731" y="4025504"/>
            <a:ext cx="391716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9" name="Google Shape;2159;p68"/>
          <p:cNvCxnSpPr/>
          <p:nvPr/>
        </p:nvCxnSpPr>
        <p:spPr>
          <a:xfrm>
            <a:off x="4337448" y="4025504"/>
            <a:ext cx="30956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0" name="Google Shape;2160;p68"/>
          <p:cNvCxnSpPr/>
          <p:nvPr/>
        </p:nvCxnSpPr>
        <p:spPr>
          <a:xfrm rot="10800000" flipH="1">
            <a:off x="4368404" y="4010025"/>
            <a:ext cx="1190" cy="1547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1" name="Google Shape;2161;p68"/>
          <p:cNvCxnSpPr/>
          <p:nvPr/>
        </p:nvCxnSpPr>
        <p:spPr>
          <a:xfrm flipH="1">
            <a:off x="4337448" y="4010025"/>
            <a:ext cx="30956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2" name="Google Shape;2162;p68"/>
          <p:cNvCxnSpPr/>
          <p:nvPr/>
        </p:nvCxnSpPr>
        <p:spPr>
          <a:xfrm flipH="1">
            <a:off x="4043363" y="4039792"/>
            <a:ext cx="230981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3" name="Google Shape;2163;p68"/>
          <p:cNvCxnSpPr/>
          <p:nvPr/>
        </p:nvCxnSpPr>
        <p:spPr>
          <a:xfrm>
            <a:off x="4043363" y="4025503"/>
            <a:ext cx="1191" cy="142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4" name="Google Shape;2164;p68"/>
          <p:cNvCxnSpPr/>
          <p:nvPr/>
        </p:nvCxnSpPr>
        <p:spPr>
          <a:xfrm>
            <a:off x="4274344" y="4025503"/>
            <a:ext cx="1191" cy="142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5" name="Google Shape;2165;p68"/>
          <p:cNvCxnSpPr/>
          <p:nvPr/>
        </p:nvCxnSpPr>
        <p:spPr>
          <a:xfrm flipH="1">
            <a:off x="3277792" y="3584973"/>
            <a:ext cx="2976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6" name="Google Shape;2166;p68"/>
          <p:cNvCxnSpPr/>
          <p:nvPr/>
        </p:nvCxnSpPr>
        <p:spPr>
          <a:xfrm flipH="1">
            <a:off x="3277791" y="3584973"/>
            <a:ext cx="996553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7" name="Google Shape;2167;p68"/>
          <p:cNvCxnSpPr/>
          <p:nvPr/>
        </p:nvCxnSpPr>
        <p:spPr>
          <a:xfrm flipH="1">
            <a:off x="4055269" y="4171950"/>
            <a:ext cx="103585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8" name="Google Shape;2168;p68"/>
          <p:cNvCxnSpPr/>
          <p:nvPr/>
        </p:nvCxnSpPr>
        <p:spPr>
          <a:xfrm>
            <a:off x="3277792" y="3520679"/>
            <a:ext cx="1190" cy="1535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9" name="Google Shape;2169;p68"/>
          <p:cNvCxnSpPr/>
          <p:nvPr/>
        </p:nvCxnSpPr>
        <p:spPr>
          <a:xfrm flipH="1">
            <a:off x="3211116" y="3674269"/>
            <a:ext cx="66675" cy="6429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0" name="Google Shape;2170;p68"/>
          <p:cNvCxnSpPr/>
          <p:nvPr/>
        </p:nvCxnSpPr>
        <p:spPr>
          <a:xfrm>
            <a:off x="3211116" y="3738563"/>
            <a:ext cx="66675" cy="285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1" name="Google Shape;2171;p68"/>
          <p:cNvCxnSpPr/>
          <p:nvPr/>
        </p:nvCxnSpPr>
        <p:spPr>
          <a:xfrm>
            <a:off x="4158854" y="4039791"/>
            <a:ext cx="1190" cy="13215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2" name="Google Shape;2172;p68"/>
          <p:cNvCxnSpPr/>
          <p:nvPr/>
        </p:nvCxnSpPr>
        <p:spPr>
          <a:xfrm flipH="1">
            <a:off x="3277792" y="3832622"/>
            <a:ext cx="125015" cy="7143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Google Shape;2173;p68"/>
          <p:cNvCxnSpPr/>
          <p:nvPr/>
        </p:nvCxnSpPr>
        <p:spPr>
          <a:xfrm flipH="1">
            <a:off x="3437335" y="3832623"/>
            <a:ext cx="160734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Google Shape;2174;p68"/>
          <p:cNvCxnSpPr/>
          <p:nvPr/>
        </p:nvCxnSpPr>
        <p:spPr>
          <a:xfrm flipH="1">
            <a:off x="3633788" y="3835003"/>
            <a:ext cx="154781" cy="8929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Google Shape;2175;p68"/>
          <p:cNvCxnSpPr/>
          <p:nvPr/>
        </p:nvCxnSpPr>
        <p:spPr>
          <a:xfrm>
            <a:off x="3788569" y="3832623"/>
            <a:ext cx="1191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6" name="Google Shape;2176;p68"/>
          <p:cNvCxnSpPr/>
          <p:nvPr/>
        </p:nvCxnSpPr>
        <p:spPr>
          <a:xfrm flipH="1">
            <a:off x="4636294" y="3832623"/>
            <a:ext cx="138113" cy="7858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7" name="Google Shape;2177;p68"/>
          <p:cNvCxnSpPr/>
          <p:nvPr/>
        </p:nvCxnSpPr>
        <p:spPr>
          <a:xfrm flipH="1">
            <a:off x="4810125" y="3832623"/>
            <a:ext cx="159544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8" name="Google Shape;2178;p68"/>
          <p:cNvCxnSpPr/>
          <p:nvPr/>
        </p:nvCxnSpPr>
        <p:spPr>
          <a:xfrm flipH="1">
            <a:off x="5005388" y="3832623"/>
            <a:ext cx="160735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9" name="Google Shape;2179;p68"/>
          <p:cNvCxnSpPr/>
          <p:nvPr/>
        </p:nvCxnSpPr>
        <p:spPr>
          <a:xfrm flipH="1">
            <a:off x="5201841" y="3832623"/>
            <a:ext cx="160734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0" name="Google Shape;2180;p68"/>
          <p:cNvCxnSpPr/>
          <p:nvPr/>
        </p:nvCxnSpPr>
        <p:spPr>
          <a:xfrm flipH="1">
            <a:off x="5398294" y="3832623"/>
            <a:ext cx="159544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1" name="Google Shape;2181;p68"/>
          <p:cNvCxnSpPr/>
          <p:nvPr/>
        </p:nvCxnSpPr>
        <p:spPr>
          <a:xfrm flipH="1">
            <a:off x="5593556" y="3833812"/>
            <a:ext cx="157163" cy="9048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2" name="Google Shape;2182;p68"/>
          <p:cNvCxnSpPr/>
          <p:nvPr/>
        </p:nvCxnSpPr>
        <p:spPr>
          <a:xfrm flipH="1">
            <a:off x="5790010" y="3918348"/>
            <a:ext cx="10715" cy="59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3" name="Google Shape;2183;p68"/>
          <p:cNvCxnSpPr/>
          <p:nvPr/>
        </p:nvCxnSpPr>
        <p:spPr>
          <a:xfrm flipH="1">
            <a:off x="4636294" y="3832623"/>
            <a:ext cx="1112044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4" name="Google Shape;2184;p68"/>
          <p:cNvCxnSpPr/>
          <p:nvPr/>
        </p:nvCxnSpPr>
        <p:spPr>
          <a:xfrm>
            <a:off x="4636294" y="3832623"/>
            <a:ext cx="1191" cy="916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5" name="Google Shape;2185;p68"/>
          <p:cNvCxnSpPr/>
          <p:nvPr/>
        </p:nvCxnSpPr>
        <p:spPr>
          <a:xfrm>
            <a:off x="4636294" y="3924300"/>
            <a:ext cx="1164431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6" name="Google Shape;2186;p68"/>
          <p:cNvCxnSpPr/>
          <p:nvPr/>
        </p:nvCxnSpPr>
        <p:spPr>
          <a:xfrm>
            <a:off x="5800725" y="3886200"/>
            <a:ext cx="1191" cy="2857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7" name="Google Shape;2187;p68"/>
          <p:cNvCxnSpPr/>
          <p:nvPr/>
        </p:nvCxnSpPr>
        <p:spPr>
          <a:xfrm>
            <a:off x="5735241" y="3818335"/>
            <a:ext cx="65484" cy="6786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8" name="Google Shape;2188;p68"/>
          <p:cNvCxnSpPr/>
          <p:nvPr/>
        </p:nvCxnSpPr>
        <p:spPr>
          <a:xfrm>
            <a:off x="4002882" y="3770710"/>
            <a:ext cx="40481" cy="238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89" name="Google Shape;2189;p68"/>
          <p:cNvCxnSpPr/>
          <p:nvPr/>
        </p:nvCxnSpPr>
        <p:spPr>
          <a:xfrm>
            <a:off x="3806429" y="377071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0" name="Google Shape;2190;p68"/>
          <p:cNvCxnSpPr/>
          <p:nvPr/>
        </p:nvCxnSpPr>
        <p:spPr>
          <a:xfrm>
            <a:off x="3609976" y="377071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1" name="Google Shape;2191;p68"/>
          <p:cNvCxnSpPr/>
          <p:nvPr/>
        </p:nvCxnSpPr>
        <p:spPr>
          <a:xfrm>
            <a:off x="3414713" y="377071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2" name="Google Shape;2192;p68"/>
          <p:cNvCxnSpPr/>
          <p:nvPr/>
        </p:nvCxnSpPr>
        <p:spPr>
          <a:xfrm>
            <a:off x="3252787" y="3789760"/>
            <a:ext cx="72629" cy="428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3" name="Google Shape;2193;p68"/>
          <p:cNvCxnSpPr/>
          <p:nvPr/>
        </p:nvCxnSpPr>
        <p:spPr>
          <a:xfrm flipH="1">
            <a:off x="3211116" y="3767137"/>
            <a:ext cx="66675" cy="631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4" name="Google Shape;2194;p68"/>
          <p:cNvCxnSpPr/>
          <p:nvPr/>
        </p:nvCxnSpPr>
        <p:spPr>
          <a:xfrm>
            <a:off x="3211116" y="3830241"/>
            <a:ext cx="66675" cy="666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5" name="Google Shape;2195;p68"/>
          <p:cNvCxnSpPr/>
          <p:nvPr/>
        </p:nvCxnSpPr>
        <p:spPr>
          <a:xfrm>
            <a:off x="4043363" y="3794522"/>
            <a:ext cx="65485" cy="38100"/>
          </a:xfrm>
          <a:prstGeom prst="straightConnector1">
            <a:avLst/>
          </a:prstGeom>
          <a:noFill/>
          <a:ln w="14275" cap="flat" cmpd="sng">
            <a:solidFill>
              <a:srgbClr val="ACA8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6" name="Google Shape;2196;p68"/>
          <p:cNvCxnSpPr/>
          <p:nvPr/>
        </p:nvCxnSpPr>
        <p:spPr>
          <a:xfrm>
            <a:off x="4198144" y="3770710"/>
            <a:ext cx="76200" cy="44053"/>
          </a:xfrm>
          <a:prstGeom prst="straightConnector1">
            <a:avLst/>
          </a:prstGeom>
          <a:noFill/>
          <a:ln w="14275" cap="flat" cmpd="sng">
            <a:solidFill>
              <a:srgbClr val="ACA8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7" name="Google Shape;2197;p68"/>
          <p:cNvCxnSpPr/>
          <p:nvPr/>
        </p:nvCxnSpPr>
        <p:spPr>
          <a:xfrm>
            <a:off x="4394598" y="3770710"/>
            <a:ext cx="11906" cy="714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8" name="Google Shape;2198;p68"/>
          <p:cNvCxnSpPr/>
          <p:nvPr/>
        </p:nvCxnSpPr>
        <p:spPr>
          <a:xfrm>
            <a:off x="4274344" y="3814763"/>
            <a:ext cx="30956" cy="1786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99" name="Google Shape;2199;p68"/>
          <p:cNvCxnSpPr/>
          <p:nvPr/>
        </p:nvCxnSpPr>
        <p:spPr>
          <a:xfrm flipH="1">
            <a:off x="3273029" y="3770710"/>
            <a:ext cx="113347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0" name="Google Shape;2200;p68"/>
          <p:cNvCxnSpPr/>
          <p:nvPr/>
        </p:nvCxnSpPr>
        <p:spPr>
          <a:xfrm flipH="1">
            <a:off x="3213498" y="3832623"/>
            <a:ext cx="1193006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1" name="Google Shape;2201;p68"/>
          <p:cNvCxnSpPr/>
          <p:nvPr/>
        </p:nvCxnSpPr>
        <p:spPr>
          <a:xfrm>
            <a:off x="4406504" y="3770710"/>
            <a:ext cx="1190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2" name="Google Shape;2202;p68"/>
          <p:cNvCxnSpPr/>
          <p:nvPr/>
        </p:nvCxnSpPr>
        <p:spPr>
          <a:xfrm>
            <a:off x="3877867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3" name="Google Shape;2203;p68"/>
          <p:cNvCxnSpPr/>
          <p:nvPr/>
        </p:nvCxnSpPr>
        <p:spPr>
          <a:xfrm>
            <a:off x="3681413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4" name="Google Shape;2204;p68"/>
          <p:cNvCxnSpPr/>
          <p:nvPr/>
        </p:nvCxnSpPr>
        <p:spPr>
          <a:xfrm>
            <a:off x="3486151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5" name="Google Shape;2205;p68"/>
          <p:cNvCxnSpPr/>
          <p:nvPr/>
        </p:nvCxnSpPr>
        <p:spPr>
          <a:xfrm>
            <a:off x="3289698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Google Shape;2206;p68"/>
          <p:cNvCxnSpPr/>
          <p:nvPr/>
        </p:nvCxnSpPr>
        <p:spPr>
          <a:xfrm>
            <a:off x="4269581" y="3924301"/>
            <a:ext cx="4763" cy="3572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Google Shape;2207;p68"/>
          <p:cNvCxnSpPr/>
          <p:nvPr/>
        </p:nvCxnSpPr>
        <p:spPr>
          <a:xfrm>
            <a:off x="4073129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Google Shape;2208;p68"/>
          <p:cNvCxnSpPr/>
          <p:nvPr/>
        </p:nvCxnSpPr>
        <p:spPr>
          <a:xfrm>
            <a:off x="3877867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9" name="Google Shape;2209;p68"/>
          <p:cNvCxnSpPr/>
          <p:nvPr/>
        </p:nvCxnSpPr>
        <p:spPr>
          <a:xfrm>
            <a:off x="3681413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0" name="Google Shape;2210;p68"/>
          <p:cNvCxnSpPr/>
          <p:nvPr/>
        </p:nvCxnSpPr>
        <p:spPr>
          <a:xfrm>
            <a:off x="3486151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1" name="Google Shape;2211;p68"/>
          <p:cNvCxnSpPr/>
          <p:nvPr/>
        </p:nvCxnSpPr>
        <p:spPr>
          <a:xfrm>
            <a:off x="3289698" y="3924300"/>
            <a:ext cx="107156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2" name="Google Shape;2212;p68"/>
          <p:cNvCxnSpPr/>
          <p:nvPr/>
        </p:nvCxnSpPr>
        <p:spPr>
          <a:xfrm>
            <a:off x="4043363" y="3770710"/>
            <a:ext cx="1191" cy="10715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3" name="Google Shape;2213;p68"/>
          <p:cNvCxnSpPr/>
          <p:nvPr/>
        </p:nvCxnSpPr>
        <p:spPr>
          <a:xfrm>
            <a:off x="4043363" y="3932635"/>
            <a:ext cx="1191" cy="535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4" name="Google Shape;2214;p68"/>
          <p:cNvCxnSpPr/>
          <p:nvPr/>
        </p:nvCxnSpPr>
        <p:spPr>
          <a:xfrm>
            <a:off x="3277792" y="3896917"/>
            <a:ext cx="1190" cy="28694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5" name="Google Shape;2215;p68"/>
          <p:cNvCxnSpPr/>
          <p:nvPr/>
        </p:nvCxnSpPr>
        <p:spPr>
          <a:xfrm>
            <a:off x="4274344" y="3927873"/>
            <a:ext cx="102394" cy="5834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6" name="Google Shape;2216;p68"/>
          <p:cNvCxnSpPr/>
          <p:nvPr/>
        </p:nvCxnSpPr>
        <p:spPr>
          <a:xfrm flipH="1">
            <a:off x="3277791" y="3986213"/>
            <a:ext cx="112871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7" name="Google Shape;2217;p68"/>
          <p:cNvCxnSpPr/>
          <p:nvPr/>
        </p:nvCxnSpPr>
        <p:spPr>
          <a:xfrm>
            <a:off x="4274344" y="3770710"/>
            <a:ext cx="1191" cy="10715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8" name="Google Shape;2218;p68"/>
          <p:cNvCxnSpPr/>
          <p:nvPr/>
        </p:nvCxnSpPr>
        <p:spPr>
          <a:xfrm>
            <a:off x="4274344" y="3932635"/>
            <a:ext cx="1191" cy="535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19" name="Google Shape;2219;p68"/>
          <p:cNvCxnSpPr/>
          <p:nvPr/>
        </p:nvCxnSpPr>
        <p:spPr>
          <a:xfrm>
            <a:off x="3277791" y="3924300"/>
            <a:ext cx="112871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0" name="Google Shape;2220;p68"/>
          <p:cNvCxnSpPr/>
          <p:nvPr/>
        </p:nvCxnSpPr>
        <p:spPr>
          <a:xfrm>
            <a:off x="4406504" y="3924300"/>
            <a:ext cx="1190" cy="6191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1" name="Google Shape;2221;p68"/>
          <p:cNvCxnSpPr/>
          <p:nvPr/>
        </p:nvCxnSpPr>
        <p:spPr>
          <a:xfrm rot="10800000" flipH="1">
            <a:off x="2210992" y="1306116"/>
            <a:ext cx="1190" cy="833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2" name="Google Shape;2222;p68"/>
          <p:cNvCxnSpPr/>
          <p:nvPr/>
        </p:nvCxnSpPr>
        <p:spPr>
          <a:xfrm rot="10800000" flipH="1">
            <a:off x="6572250" y="1239441"/>
            <a:ext cx="1191" cy="833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3" name="Google Shape;2223;p68"/>
          <p:cNvCxnSpPr/>
          <p:nvPr/>
        </p:nvCxnSpPr>
        <p:spPr>
          <a:xfrm rot="10800000" flipH="1">
            <a:off x="4644629" y="1363266"/>
            <a:ext cx="377428" cy="556022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4" name="Google Shape;2224;p68"/>
          <p:cNvCxnSpPr/>
          <p:nvPr/>
        </p:nvCxnSpPr>
        <p:spPr>
          <a:xfrm>
            <a:off x="4644629" y="2227660"/>
            <a:ext cx="377428" cy="56673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5" name="Google Shape;2225;p68"/>
          <p:cNvCxnSpPr/>
          <p:nvPr/>
        </p:nvCxnSpPr>
        <p:spPr>
          <a:xfrm flipH="1">
            <a:off x="4286250" y="1371600"/>
            <a:ext cx="228600" cy="3429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6" name="Google Shape;2226;p68"/>
          <p:cNvCxnSpPr/>
          <p:nvPr/>
        </p:nvCxnSpPr>
        <p:spPr>
          <a:xfrm rot="10800000">
            <a:off x="4171950" y="2171700"/>
            <a:ext cx="342900" cy="8001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7" name="Google Shape;2227;p68"/>
          <p:cNvCxnSpPr/>
          <p:nvPr/>
        </p:nvCxnSpPr>
        <p:spPr>
          <a:xfrm flipH="1">
            <a:off x="4229100" y="2971800"/>
            <a:ext cx="285750" cy="5143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8" name="Google Shape;2228;p68"/>
          <p:cNvCxnSpPr/>
          <p:nvPr/>
        </p:nvCxnSpPr>
        <p:spPr>
          <a:xfrm>
            <a:off x="4514850" y="2971800"/>
            <a:ext cx="17145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29" name="Google Shape;2229;p68"/>
          <p:cNvCxnSpPr/>
          <p:nvPr/>
        </p:nvCxnSpPr>
        <p:spPr>
          <a:xfrm flipH="1">
            <a:off x="3371850" y="3200400"/>
            <a:ext cx="342900" cy="5715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0" name="Google Shape;2230;p68"/>
          <p:cNvCxnSpPr/>
          <p:nvPr/>
        </p:nvCxnSpPr>
        <p:spPr>
          <a:xfrm>
            <a:off x="3714750" y="3200400"/>
            <a:ext cx="0" cy="7429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1" name="Google Shape;2231;p68"/>
          <p:cNvCxnSpPr/>
          <p:nvPr/>
        </p:nvCxnSpPr>
        <p:spPr>
          <a:xfrm rot="10800000">
            <a:off x="3257550" y="3200400"/>
            <a:ext cx="45720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32" name="Google Shape;2232;p68"/>
          <p:cNvSpPr txBox="1"/>
          <p:nvPr/>
        </p:nvSpPr>
        <p:spPr>
          <a:xfrm>
            <a:off x="4343401" y="2877742"/>
            <a:ext cx="807113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68"/>
          <p:cNvSpPr txBox="1"/>
          <p:nvPr/>
        </p:nvSpPr>
        <p:spPr>
          <a:xfrm>
            <a:off x="1943100" y="3086101"/>
            <a:ext cx="1408239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Shear Plates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68"/>
          <p:cNvSpPr txBox="1"/>
          <p:nvPr/>
        </p:nvSpPr>
        <p:spPr>
          <a:xfrm>
            <a:off x="3992924" y="1121839"/>
            <a:ext cx="1033137" cy="40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Shear</a:t>
            </a:r>
            <a:endParaRPr/>
          </a:p>
          <a:p>
            <a:pPr marL="914400" marR="0" lvl="0" indent="-457200" algn="l" rtl="0">
              <a:spcBef>
                <a:spcPts val="10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Plates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68"/>
          <p:cNvSpPr txBox="1"/>
          <p:nvPr/>
        </p:nvSpPr>
        <p:spPr>
          <a:xfrm>
            <a:off x="5257800" y="2286001"/>
            <a:ext cx="1002679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Girder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68"/>
          <p:cNvSpPr txBox="1"/>
          <p:nvPr/>
        </p:nvSpPr>
        <p:spPr>
          <a:xfrm>
            <a:off x="2343150" y="2343151"/>
            <a:ext cx="1002679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Girder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68"/>
          <p:cNvSpPr txBox="1"/>
          <p:nvPr/>
        </p:nvSpPr>
        <p:spPr>
          <a:xfrm>
            <a:off x="4229100" y="4114801"/>
            <a:ext cx="882454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8" name="Google Shape;2238;p68"/>
          <p:cNvCxnSpPr/>
          <p:nvPr/>
        </p:nvCxnSpPr>
        <p:spPr>
          <a:xfrm rot="10800000" flipH="1">
            <a:off x="4743450" y="3886200"/>
            <a:ext cx="171450" cy="228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39" name="Google Shape;2239;p68"/>
          <p:cNvCxnSpPr/>
          <p:nvPr/>
        </p:nvCxnSpPr>
        <p:spPr>
          <a:xfrm flipH="1">
            <a:off x="5257800" y="3257550"/>
            <a:ext cx="342900" cy="4000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0" name="Google Shape;2240;p68"/>
          <p:cNvSpPr txBox="1"/>
          <p:nvPr/>
        </p:nvSpPr>
        <p:spPr>
          <a:xfrm>
            <a:off x="5257801" y="3086101"/>
            <a:ext cx="1539686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lang="en-US" sz="10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Flange</a:t>
            </a:r>
            <a:endParaRPr sz="10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6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Pin Detail</a:t>
            </a:r>
            <a:br>
              <a:rPr lang="en-US" sz="3200" b="1"/>
            </a:br>
            <a:endParaRPr/>
          </a:p>
        </p:txBody>
      </p:sp>
      <p:sp>
        <p:nvSpPr>
          <p:cNvPr id="2242" name="Google Shape;2242;p6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69"/>
          <p:cNvSpPr/>
          <p:nvPr/>
        </p:nvSpPr>
        <p:spPr>
          <a:xfrm>
            <a:off x="4229100" y="1543050"/>
            <a:ext cx="28854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Nut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49" name="Google Shape;2249;p69"/>
          <p:cNvCxnSpPr/>
          <p:nvPr/>
        </p:nvCxnSpPr>
        <p:spPr>
          <a:xfrm flipH="1">
            <a:off x="3886200" y="1657350"/>
            <a:ext cx="285750" cy="17145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0" name="Google Shape;2250;p69"/>
          <p:cNvSpPr/>
          <p:nvPr/>
        </p:nvSpPr>
        <p:spPr>
          <a:xfrm>
            <a:off x="4947048" y="1307307"/>
            <a:ext cx="1478756" cy="1197769"/>
          </a:xfrm>
          <a:custGeom>
            <a:avLst/>
            <a:gdLst/>
            <a:ahLst/>
            <a:cxnLst/>
            <a:rect l="l" t="t" r="r" b="b"/>
            <a:pathLst>
              <a:path w="3725" h="3017" extrusionOk="0">
                <a:moveTo>
                  <a:pt x="741" y="3017"/>
                </a:moveTo>
                <a:lnTo>
                  <a:pt x="742" y="2964"/>
                </a:lnTo>
                <a:lnTo>
                  <a:pt x="746" y="2911"/>
                </a:lnTo>
                <a:lnTo>
                  <a:pt x="752" y="2860"/>
                </a:lnTo>
                <a:lnTo>
                  <a:pt x="760" y="2807"/>
                </a:lnTo>
                <a:lnTo>
                  <a:pt x="771" y="2756"/>
                </a:lnTo>
                <a:lnTo>
                  <a:pt x="785" y="2705"/>
                </a:lnTo>
                <a:lnTo>
                  <a:pt x="801" y="2655"/>
                </a:lnTo>
                <a:lnTo>
                  <a:pt x="818" y="2606"/>
                </a:lnTo>
                <a:lnTo>
                  <a:pt x="839" y="2557"/>
                </a:lnTo>
                <a:lnTo>
                  <a:pt x="862" y="2509"/>
                </a:lnTo>
                <a:lnTo>
                  <a:pt x="887" y="2464"/>
                </a:lnTo>
                <a:lnTo>
                  <a:pt x="914" y="2419"/>
                </a:lnTo>
                <a:lnTo>
                  <a:pt x="943" y="2374"/>
                </a:lnTo>
                <a:lnTo>
                  <a:pt x="974" y="2332"/>
                </a:lnTo>
                <a:lnTo>
                  <a:pt x="1007" y="2291"/>
                </a:lnTo>
                <a:lnTo>
                  <a:pt x="1041" y="2252"/>
                </a:lnTo>
                <a:lnTo>
                  <a:pt x="1078" y="2214"/>
                </a:lnTo>
                <a:lnTo>
                  <a:pt x="1117" y="2178"/>
                </a:lnTo>
                <a:lnTo>
                  <a:pt x="1158" y="2144"/>
                </a:lnTo>
                <a:lnTo>
                  <a:pt x="1199" y="2112"/>
                </a:lnTo>
                <a:lnTo>
                  <a:pt x="1242" y="2083"/>
                </a:lnTo>
                <a:lnTo>
                  <a:pt x="1286" y="2055"/>
                </a:lnTo>
                <a:lnTo>
                  <a:pt x="1332" y="2028"/>
                </a:lnTo>
                <a:lnTo>
                  <a:pt x="1380" y="2004"/>
                </a:lnTo>
                <a:lnTo>
                  <a:pt x="1427" y="1983"/>
                </a:lnTo>
                <a:lnTo>
                  <a:pt x="1476" y="1964"/>
                </a:lnTo>
                <a:lnTo>
                  <a:pt x="1525" y="1947"/>
                </a:lnTo>
                <a:lnTo>
                  <a:pt x="1577" y="1932"/>
                </a:lnTo>
                <a:lnTo>
                  <a:pt x="1627" y="1920"/>
                </a:lnTo>
                <a:lnTo>
                  <a:pt x="1679" y="1910"/>
                </a:lnTo>
                <a:lnTo>
                  <a:pt x="1731" y="1903"/>
                </a:lnTo>
                <a:lnTo>
                  <a:pt x="1784" y="1898"/>
                </a:lnTo>
                <a:lnTo>
                  <a:pt x="1836" y="1895"/>
                </a:lnTo>
                <a:lnTo>
                  <a:pt x="1888" y="1895"/>
                </a:lnTo>
                <a:lnTo>
                  <a:pt x="1941" y="1898"/>
                </a:lnTo>
                <a:lnTo>
                  <a:pt x="1994" y="1903"/>
                </a:lnTo>
                <a:lnTo>
                  <a:pt x="2045" y="1910"/>
                </a:lnTo>
                <a:lnTo>
                  <a:pt x="2098" y="1920"/>
                </a:lnTo>
                <a:lnTo>
                  <a:pt x="2148" y="1932"/>
                </a:lnTo>
                <a:lnTo>
                  <a:pt x="2200" y="1947"/>
                </a:lnTo>
                <a:lnTo>
                  <a:pt x="2249" y="1964"/>
                </a:lnTo>
                <a:lnTo>
                  <a:pt x="2298" y="1983"/>
                </a:lnTo>
                <a:lnTo>
                  <a:pt x="2345" y="2004"/>
                </a:lnTo>
                <a:lnTo>
                  <a:pt x="2393" y="2028"/>
                </a:lnTo>
                <a:lnTo>
                  <a:pt x="2439" y="2055"/>
                </a:lnTo>
                <a:lnTo>
                  <a:pt x="2483" y="2083"/>
                </a:lnTo>
                <a:lnTo>
                  <a:pt x="2526" y="2112"/>
                </a:lnTo>
                <a:lnTo>
                  <a:pt x="2567" y="2144"/>
                </a:lnTo>
                <a:lnTo>
                  <a:pt x="2608" y="2178"/>
                </a:lnTo>
                <a:lnTo>
                  <a:pt x="2646" y="2214"/>
                </a:lnTo>
                <a:lnTo>
                  <a:pt x="2683" y="2252"/>
                </a:lnTo>
                <a:lnTo>
                  <a:pt x="2718" y="2291"/>
                </a:lnTo>
                <a:lnTo>
                  <a:pt x="2751" y="2332"/>
                </a:lnTo>
                <a:lnTo>
                  <a:pt x="2782" y="2374"/>
                </a:lnTo>
                <a:lnTo>
                  <a:pt x="2811" y="2419"/>
                </a:lnTo>
                <a:lnTo>
                  <a:pt x="2838" y="2464"/>
                </a:lnTo>
                <a:lnTo>
                  <a:pt x="2863" y="2509"/>
                </a:lnTo>
                <a:lnTo>
                  <a:pt x="2886" y="2557"/>
                </a:lnTo>
                <a:lnTo>
                  <a:pt x="2906" y="2606"/>
                </a:lnTo>
                <a:lnTo>
                  <a:pt x="2924" y="2655"/>
                </a:lnTo>
                <a:lnTo>
                  <a:pt x="2940" y="2705"/>
                </a:lnTo>
                <a:lnTo>
                  <a:pt x="2953" y="2756"/>
                </a:lnTo>
                <a:lnTo>
                  <a:pt x="2965" y="2807"/>
                </a:lnTo>
                <a:lnTo>
                  <a:pt x="2973" y="2860"/>
                </a:lnTo>
                <a:lnTo>
                  <a:pt x="2979" y="2911"/>
                </a:lnTo>
                <a:lnTo>
                  <a:pt x="2983" y="2964"/>
                </a:lnTo>
                <a:lnTo>
                  <a:pt x="2984" y="3017"/>
                </a:lnTo>
                <a:lnTo>
                  <a:pt x="3725" y="3017"/>
                </a:lnTo>
                <a:lnTo>
                  <a:pt x="3725" y="0"/>
                </a:lnTo>
                <a:lnTo>
                  <a:pt x="1862" y="0"/>
                </a:lnTo>
                <a:lnTo>
                  <a:pt x="0" y="0"/>
                </a:lnTo>
                <a:lnTo>
                  <a:pt x="0" y="3017"/>
                </a:lnTo>
                <a:lnTo>
                  <a:pt x="741" y="3017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1" name="Google Shape;2251;p69"/>
          <p:cNvCxnSpPr/>
          <p:nvPr/>
        </p:nvCxnSpPr>
        <p:spPr>
          <a:xfrm flipH="1">
            <a:off x="5686425" y="1307306"/>
            <a:ext cx="739379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2" name="Google Shape;2252;p69"/>
          <p:cNvCxnSpPr/>
          <p:nvPr/>
        </p:nvCxnSpPr>
        <p:spPr>
          <a:xfrm flipH="1">
            <a:off x="4947048" y="1307306"/>
            <a:ext cx="739378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3" name="Google Shape;2253;p69"/>
          <p:cNvSpPr/>
          <p:nvPr/>
        </p:nvSpPr>
        <p:spPr>
          <a:xfrm>
            <a:off x="4947048" y="2505075"/>
            <a:ext cx="1478756" cy="789385"/>
          </a:xfrm>
          <a:custGeom>
            <a:avLst/>
            <a:gdLst/>
            <a:ahLst/>
            <a:cxnLst/>
            <a:rect l="l" t="t" r="r" b="b"/>
            <a:pathLst>
              <a:path w="3725" h="1989" extrusionOk="0">
                <a:moveTo>
                  <a:pt x="559" y="1989"/>
                </a:moveTo>
                <a:lnTo>
                  <a:pt x="3166" y="1989"/>
                </a:lnTo>
                <a:lnTo>
                  <a:pt x="3725" y="1430"/>
                </a:lnTo>
                <a:lnTo>
                  <a:pt x="3725" y="0"/>
                </a:lnTo>
                <a:lnTo>
                  <a:pt x="2984" y="0"/>
                </a:lnTo>
                <a:lnTo>
                  <a:pt x="2983" y="53"/>
                </a:lnTo>
                <a:lnTo>
                  <a:pt x="2979" y="105"/>
                </a:lnTo>
                <a:lnTo>
                  <a:pt x="2973" y="157"/>
                </a:lnTo>
                <a:lnTo>
                  <a:pt x="2965" y="209"/>
                </a:lnTo>
                <a:lnTo>
                  <a:pt x="2953" y="261"/>
                </a:lnTo>
                <a:lnTo>
                  <a:pt x="2940" y="311"/>
                </a:lnTo>
                <a:lnTo>
                  <a:pt x="2924" y="361"/>
                </a:lnTo>
                <a:lnTo>
                  <a:pt x="2906" y="411"/>
                </a:lnTo>
                <a:lnTo>
                  <a:pt x="2886" y="460"/>
                </a:lnTo>
                <a:lnTo>
                  <a:pt x="2863" y="506"/>
                </a:lnTo>
                <a:lnTo>
                  <a:pt x="2838" y="553"/>
                </a:lnTo>
                <a:lnTo>
                  <a:pt x="2811" y="598"/>
                </a:lnTo>
                <a:lnTo>
                  <a:pt x="2782" y="642"/>
                </a:lnTo>
                <a:lnTo>
                  <a:pt x="2751" y="684"/>
                </a:lnTo>
                <a:lnTo>
                  <a:pt x="2718" y="726"/>
                </a:lnTo>
                <a:lnTo>
                  <a:pt x="2683" y="765"/>
                </a:lnTo>
                <a:lnTo>
                  <a:pt x="2646" y="803"/>
                </a:lnTo>
                <a:lnTo>
                  <a:pt x="2608" y="838"/>
                </a:lnTo>
                <a:lnTo>
                  <a:pt x="2567" y="873"/>
                </a:lnTo>
                <a:lnTo>
                  <a:pt x="2526" y="905"/>
                </a:lnTo>
                <a:lnTo>
                  <a:pt x="2483" y="934"/>
                </a:lnTo>
                <a:lnTo>
                  <a:pt x="2439" y="962"/>
                </a:lnTo>
                <a:lnTo>
                  <a:pt x="2393" y="988"/>
                </a:lnTo>
                <a:lnTo>
                  <a:pt x="2345" y="1012"/>
                </a:lnTo>
                <a:lnTo>
                  <a:pt x="2298" y="1033"/>
                </a:lnTo>
                <a:lnTo>
                  <a:pt x="2249" y="1053"/>
                </a:lnTo>
                <a:lnTo>
                  <a:pt x="2200" y="1070"/>
                </a:lnTo>
                <a:lnTo>
                  <a:pt x="2148" y="1085"/>
                </a:lnTo>
                <a:lnTo>
                  <a:pt x="2098" y="1097"/>
                </a:lnTo>
                <a:lnTo>
                  <a:pt x="2045" y="1107"/>
                </a:lnTo>
                <a:lnTo>
                  <a:pt x="1994" y="1114"/>
                </a:lnTo>
                <a:lnTo>
                  <a:pt x="1941" y="1119"/>
                </a:lnTo>
                <a:lnTo>
                  <a:pt x="1888" y="1122"/>
                </a:lnTo>
                <a:lnTo>
                  <a:pt x="1836" y="1122"/>
                </a:lnTo>
                <a:lnTo>
                  <a:pt x="1784" y="1119"/>
                </a:lnTo>
                <a:lnTo>
                  <a:pt x="1731" y="1114"/>
                </a:lnTo>
                <a:lnTo>
                  <a:pt x="1679" y="1107"/>
                </a:lnTo>
                <a:lnTo>
                  <a:pt x="1627" y="1097"/>
                </a:lnTo>
                <a:lnTo>
                  <a:pt x="1577" y="1085"/>
                </a:lnTo>
                <a:lnTo>
                  <a:pt x="1525" y="1070"/>
                </a:lnTo>
                <a:lnTo>
                  <a:pt x="1476" y="1053"/>
                </a:lnTo>
                <a:lnTo>
                  <a:pt x="1427" y="1033"/>
                </a:lnTo>
                <a:lnTo>
                  <a:pt x="1380" y="1012"/>
                </a:lnTo>
                <a:lnTo>
                  <a:pt x="1332" y="988"/>
                </a:lnTo>
                <a:lnTo>
                  <a:pt x="1286" y="962"/>
                </a:lnTo>
                <a:lnTo>
                  <a:pt x="1242" y="934"/>
                </a:lnTo>
                <a:lnTo>
                  <a:pt x="1199" y="905"/>
                </a:lnTo>
                <a:lnTo>
                  <a:pt x="1158" y="873"/>
                </a:lnTo>
                <a:lnTo>
                  <a:pt x="1117" y="838"/>
                </a:lnTo>
                <a:lnTo>
                  <a:pt x="1078" y="803"/>
                </a:lnTo>
                <a:lnTo>
                  <a:pt x="1041" y="765"/>
                </a:lnTo>
                <a:lnTo>
                  <a:pt x="1007" y="726"/>
                </a:lnTo>
                <a:lnTo>
                  <a:pt x="974" y="684"/>
                </a:lnTo>
                <a:lnTo>
                  <a:pt x="943" y="642"/>
                </a:lnTo>
                <a:lnTo>
                  <a:pt x="914" y="598"/>
                </a:lnTo>
                <a:lnTo>
                  <a:pt x="887" y="553"/>
                </a:lnTo>
                <a:lnTo>
                  <a:pt x="862" y="506"/>
                </a:lnTo>
                <a:lnTo>
                  <a:pt x="839" y="460"/>
                </a:lnTo>
                <a:lnTo>
                  <a:pt x="818" y="411"/>
                </a:lnTo>
                <a:lnTo>
                  <a:pt x="801" y="361"/>
                </a:lnTo>
                <a:lnTo>
                  <a:pt x="785" y="311"/>
                </a:lnTo>
                <a:lnTo>
                  <a:pt x="771" y="261"/>
                </a:lnTo>
                <a:lnTo>
                  <a:pt x="760" y="209"/>
                </a:lnTo>
                <a:lnTo>
                  <a:pt x="752" y="157"/>
                </a:lnTo>
                <a:lnTo>
                  <a:pt x="746" y="105"/>
                </a:lnTo>
                <a:lnTo>
                  <a:pt x="742" y="53"/>
                </a:lnTo>
                <a:lnTo>
                  <a:pt x="741" y="0"/>
                </a:lnTo>
                <a:lnTo>
                  <a:pt x="0" y="0"/>
                </a:lnTo>
                <a:lnTo>
                  <a:pt x="0" y="1430"/>
                </a:lnTo>
                <a:lnTo>
                  <a:pt x="559" y="198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4" name="Google Shape;2254;p69"/>
          <p:cNvSpPr/>
          <p:nvPr/>
        </p:nvSpPr>
        <p:spPr>
          <a:xfrm>
            <a:off x="5241131" y="2059781"/>
            <a:ext cx="890588" cy="890588"/>
          </a:xfrm>
          <a:custGeom>
            <a:avLst/>
            <a:gdLst/>
            <a:ahLst/>
            <a:cxnLst/>
            <a:rect l="l" t="t" r="r" b="b"/>
            <a:pathLst>
              <a:path w="2243" h="2244" extrusionOk="0">
                <a:moveTo>
                  <a:pt x="2243" y="1122"/>
                </a:moveTo>
                <a:lnTo>
                  <a:pt x="2242" y="1175"/>
                </a:lnTo>
                <a:lnTo>
                  <a:pt x="2238" y="1227"/>
                </a:lnTo>
                <a:lnTo>
                  <a:pt x="2232" y="1279"/>
                </a:lnTo>
                <a:lnTo>
                  <a:pt x="2224" y="1331"/>
                </a:lnTo>
                <a:lnTo>
                  <a:pt x="2212" y="1383"/>
                </a:lnTo>
                <a:lnTo>
                  <a:pt x="2199" y="1433"/>
                </a:lnTo>
                <a:lnTo>
                  <a:pt x="2183" y="1483"/>
                </a:lnTo>
                <a:lnTo>
                  <a:pt x="2165" y="1533"/>
                </a:lnTo>
                <a:lnTo>
                  <a:pt x="2145" y="1582"/>
                </a:lnTo>
                <a:lnTo>
                  <a:pt x="2122" y="1628"/>
                </a:lnTo>
                <a:lnTo>
                  <a:pt x="2097" y="1675"/>
                </a:lnTo>
                <a:lnTo>
                  <a:pt x="2070" y="1720"/>
                </a:lnTo>
                <a:lnTo>
                  <a:pt x="2041" y="1764"/>
                </a:lnTo>
                <a:lnTo>
                  <a:pt x="2010" y="1806"/>
                </a:lnTo>
                <a:lnTo>
                  <a:pt x="1977" y="1848"/>
                </a:lnTo>
                <a:lnTo>
                  <a:pt x="1942" y="1887"/>
                </a:lnTo>
                <a:lnTo>
                  <a:pt x="1905" y="1925"/>
                </a:lnTo>
                <a:lnTo>
                  <a:pt x="1867" y="1960"/>
                </a:lnTo>
                <a:lnTo>
                  <a:pt x="1826" y="1995"/>
                </a:lnTo>
                <a:lnTo>
                  <a:pt x="1785" y="2027"/>
                </a:lnTo>
                <a:lnTo>
                  <a:pt x="1742" y="2056"/>
                </a:lnTo>
                <a:lnTo>
                  <a:pt x="1698" y="2084"/>
                </a:lnTo>
                <a:lnTo>
                  <a:pt x="1652" y="2110"/>
                </a:lnTo>
                <a:lnTo>
                  <a:pt x="1604" y="2134"/>
                </a:lnTo>
                <a:lnTo>
                  <a:pt x="1557" y="2155"/>
                </a:lnTo>
                <a:lnTo>
                  <a:pt x="1508" y="2175"/>
                </a:lnTo>
                <a:lnTo>
                  <a:pt x="1459" y="2192"/>
                </a:lnTo>
                <a:lnTo>
                  <a:pt x="1407" y="2207"/>
                </a:lnTo>
                <a:lnTo>
                  <a:pt x="1357" y="2219"/>
                </a:lnTo>
                <a:lnTo>
                  <a:pt x="1304" y="2229"/>
                </a:lnTo>
                <a:lnTo>
                  <a:pt x="1253" y="2236"/>
                </a:lnTo>
                <a:lnTo>
                  <a:pt x="1200" y="2241"/>
                </a:lnTo>
                <a:lnTo>
                  <a:pt x="1147" y="2244"/>
                </a:lnTo>
                <a:lnTo>
                  <a:pt x="1095" y="2244"/>
                </a:lnTo>
                <a:lnTo>
                  <a:pt x="1043" y="2241"/>
                </a:lnTo>
                <a:lnTo>
                  <a:pt x="990" y="2236"/>
                </a:lnTo>
                <a:lnTo>
                  <a:pt x="938" y="2229"/>
                </a:lnTo>
                <a:lnTo>
                  <a:pt x="886" y="2219"/>
                </a:lnTo>
                <a:lnTo>
                  <a:pt x="836" y="2207"/>
                </a:lnTo>
                <a:lnTo>
                  <a:pt x="784" y="2192"/>
                </a:lnTo>
                <a:lnTo>
                  <a:pt x="735" y="2175"/>
                </a:lnTo>
                <a:lnTo>
                  <a:pt x="686" y="2155"/>
                </a:lnTo>
                <a:lnTo>
                  <a:pt x="639" y="2134"/>
                </a:lnTo>
                <a:lnTo>
                  <a:pt x="591" y="2110"/>
                </a:lnTo>
                <a:lnTo>
                  <a:pt x="545" y="2084"/>
                </a:lnTo>
                <a:lnTo>
                  <a:pt x="501" y="2056"/>
                </a:lnTo>
                <a:lnTo>
                  <a:pt x="458" y="2027"/>
                </a:lnTo>
                <a:lnTo>
                  <a:pt x="417" y="1995"/>
                </a:lnTo>
                <a:lnTo>
                  <a:pt x="376" y="1960"/>
                </a:lnTo>
                <a:lnTo>
                  <a:pt x="337" y="1925"/>
                </a:lnTo>
                <a:lnTo>
                  <a:pt x="300" y="1887"/>
                </a:lnTo>
                <a:lnTo>
                  <a:pt x="266" y="1848"/>
                </a:lnTo>
                <a:lnTo>
                  <a:pt x="233" y="1806"/>
                </a:lnTo>
                <a:lnTo>
                  <a:pt x="202" y="1764"/>
                </a:lnTo>
                <a:lnTo>
                  <a:pt x="173" y="1720"/>
                </a:lnTo>
                <a:lnTo>
                  <a:pt x="146" y="1675"/>
                </a:lnTo>
                <a:lnTo>
                  <a:pt x="121" y="1628"/>
                </a:lnTo>
                <a:lnTo>
                  <a:pt x="98" y="1582"/>
                </a:lnTo>
                <a:lnTo>
                  <a:pt x="77" y="1533"/>
                </a:lnTo>
                <a:lnTo>
                  <a:pt x="60" y="1483"/>
                </a:lnTo>
                <a:lnTo>
                  <a:pt x="44" y="1433"/>
                </a:lnTo>
                <a:lnTo>
                  <a:pt x="30" y="1383"/>
                </a:lnTo>
                <a:lnTo>
                  <a:pt x="19" y="1331"/>
                </a:lnTo>
                <a:lnTo>
                  <a:pt x="11" y="1279"/>
                </a:lnTo>
                <a:lnTo>
                  <a:pt x="5" y="1227"/>
                </a:lnTo>
                <a:lnTo>
                  <a:pt x="1" y="1175"/>
                </a:lnTo>
                <a:lnTo>
                  <a:pt x="0" y="1122"/>
                </a:lnTo>
                <a:lnTo>
                  <a:pt x="1" y="1069"/>
                </a:lnTo>
                <a:lnTo>
                  <a:pt x="5" y="1016"/>
                </a:lnTo>
                <a:lnTo>
                  <a:pt x="11" y="965"/>
                </a:lnTo>
                <a:lnTo>
                  <a:pt x="19" y="912"/>
                </a:lnTo>
                <a:lnTo>
                  <a:pt x="30" y="861"/>
                </a:lnTo>
                <a:lnTo>
                  <a:pt x="44" y="810"/>
                </a:lnTo>
                <a:lnTo>
                  <a:pt x="60" y="760"/>
                </a:lnTo>
                <a:lnTo>
                  <a:pt x="77" y="711"/>
                </a:lnTo>
                <a:lnTo>
                  <a:pt x="98" y="662"/>
                </a:lnTo>
                <a:lnTo>
                  <a:pt x="121" y="614"/>
                </a:lnTo>
                <a:lnTo>
                  <a:pt x="146" y="569"/>
                </a:lnTo>
                <a:lnTo>
                  <a:pt x="173" y="524"/>
                </a:lnTo>
                <a:lnTo>
                  <a:pt x="202" y="479"/>
                </a:lnTo>
                <a:lnTo>
                  <a:pt x="233" y="437"/>
                </a:lnTo>
                <a:lnTo>
                  <a:pt x="266" y="396"/>
                </a:lnTo>
                <a:lnTo>
                  <a:pt x="300" y="357"/>
                </a:lnTo>
                <a:lnTo>
                  <a:pt x="337" y="319"/>
                </a:lnTo>
                <a:lnTo>
                  <a:pt x="376" y="283"/>
                </a:lnTo>
                <a:lnTo>
                  <a:pt x="417" y="249"/>
                </a:lnTo>
                <a:lnTo>
                  <a:pt x="458" y="217"/>
                </a:lnTo>
                <a:lnTo>
                  <a:pt x="501" y="188"/>
                </a:lnTo>
                <a:lnTo>
                  <a:pt x="545" y="160"/>
                </a:lnTo>
                <a:lnTo>
                  <a:pt x="591" y="133"/>
                </a:lnTo>
                <a:lnTo>
                  <a:pt x="639" y="109"/>
                </a:lnTo>
                <a:lnTo>
                  <a:pt x="686" y="88"/>
                </a:lnTo>
                <a:lnTo>
                  <a:pt x="735" y="69"/>
                </a:lnTo>
                <a:lnTo>
                  <a:pt x="784" y="52"/>
                </a:lnTo>
                <a:lnTo>
                  <a:pt x="836" y="37"/>
                </a:lnTo>
                <a:lnTo>
                  <a:pt x="886" y="25"/>
                </a:lnTo>
                <a:lnTo>
                  <a:pt x="938" y="15"/>
                </a:lnTo>
                <a:lnTo>
                  <a:pt x="990" y="8"/>
                </a:lnTo>
                <a:lnTo>
                  <a:pt x="1043" y="3"/>
                </a:lnTo>
                <a:lnTo>
                  <a:pt x="1095" y="0"/>
                </a:lnTo>
                <a:lnTo>
                  <a:pt x="1147" y="0"/>
                </a:lnTo>
                <a:lnTo>
                  <a:pt x="1200" y="3"/>
                </a:lnTo>
                <a:lnTo>
                  <a:pt x="1253" y="8"/>
                </a:lnTo>
                <a:lnTo>
                  <a:pt x="1304" y="15"/>
                </a:lnTo>
                <a:lnTo>
                  <a:pt x="1357" y="25"/>
                </a:lnTo>
                <a:lnTo>
                  <a:pt x="1407" y="37"/>
                </a:lnTo>
                <a:lnTo>
                  <a:pt x="1459" y="52"/>
                </a:lnTo>
                <a:lnTo>
                  <a:pt x="1508" y="69"/>
                </a:lnTo>
                <a:lnTo>
                  <a:pt x="1557" y="88"/>
                </a:lnTo>
                <a:lnTo>
                  <a:pt x="1604" y="109"/>
                </a:lnTo>
                <a:lnTo>
                  <a:pt x="1652" y="133"/>
                </a:lnTo>
                <a:lnTo>
                  <a:pt x="1698" y="160"/>
                </a:lnTo>
                <a:lnTo>
                  <a:pt x="1742" y="188"/>
                </a:lnTo>
                <a:lnTo>
                  <a:pt x="1785" y="217"/>
                </a:lnTo>
                <a:lnTo>
                  <a:pt x="1826" y="249"/>
                </a:lnTo>
                <a:lnTo>
                  <a:pt x="1867" y="283"/>
                </a:lnTo>
                <a:lnTo>
                  <a:pt x="1905" y="319"/>
                </a:lnTo>
                <a:lnTo>
                  <a:pt x="1942" y="357"/>
                </a:lnTo>
                <a:lnTo>
                  <a:pt x="1977" y="396"/>
                </a:lnTo>
                <a:lnTo>
                  <a:pt x="2010" y="437"/>
                </a:lnTo>
                <a:lnTo>
                  <a:pt x="2041" y="479"/>
                </a:lnTo>
                <a:lnTo>
                  <a:pt x="2070" y="524"/>
                </a:lnTo>
                <a:lnTo>
                  <a:pt x="2097" y="569"/>
                </a:lnTo>
                <a:lnTo>
                  <a:pt x="2122" y="614"/>
                </a:lnTo>
                <a:lnTo>
                  <a:pt x="2145" y="662"/>
                </a:lnTo>
                <a:lnTo>
                  <a:pt x="2165" y="711"/>
                </a:lnTo>
                <a:lnTo>
                  <a:pt x="2183" y="760"/>
                </a:lnTo>
                <a:lnTo>
                  <a:pt x="2199" y="810"/>
                </a:lnTo>
                <a:lnTo>
                  <a:pt x="2212" y="861"/>
                </a:lnTo>
                <a:lnTo>
                  <a:pt x="2224" y="912"/>
                </a:lnTo>
                <a:lnTo>
                  <a:pt x="2232" y="965"/>
                </a:lnTo>
                <a:lnTo>
                  <a:pt x="2238" y="1016"/>
                </a:lnTo>
                <a:lnTo>
                  <a:pt x="2242" y="1069"/>
                </a:lnTo>
                <a:lnTo>
                  <a:pt x="2243" y="1122"/>
                </a:lnTo>
              </a:path>
            </a:pathLst>
          </a:cu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55" name="Google Shape;2255;p69"/>
          <p:cNvCxnSpPr/>
          <p:nvPr/>
        </p:nvCxnSpPr>
        <p:spPr>
          <a:xfrm>
            <a:off x="4652963" y="2505075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6" name="Google Shape;2256;p69"/>
          <p:cNvCxnSpPr/>
          <p:nvPr/>
        </p:nvCxnSpPr>
        <p:spPr>
          <a:xfrm>
            <a:off x="5235179" y="2505075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7" name="Google Shape;2257;p69"/>
          <p:cNvCxnSpPr/>
          <p:nvPr/>
        </p:nvCxnSpPr>
        <p:spPr>
          <a:xfrm>
            <a:off x="5363766" y="2505075"/>
            <a:ext cx="517922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8" name="Google Shape;2258;p69"/>
          <p:cNvCxnSpPr/>
          <p:nvPr/>
        </p:nvCxnSpPr>
        <p:spPr>
          <a:xfrm>
            <a:off x="5945982" y="2505075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59" name="Google Shape;2259;p69"/>
          <p:cNvCxnSpPr/>
          <p:nvPr/>
        </p:nvCxnSpPr>
        <p:spPr>
          <a:xfrm>
            <a:off x="6075760" y="2505075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0" name="Google Shape;2260;p69"/>
          <p:cNvCxnSpPr/>
          <p:nvPr/>
        </p:nvCxnSpPr>
        <p:spPr>
          <a:xfrm>
            <a:off x="6656785" y="2505075"/>
            <a:ext cx="6548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1" name="Google Shape;2261;p69"/>
          <p:cNvCxnSpPr/>
          <p:nvPr/>
        </p:nvCxnSpPr>
        <p:spPr>
          <a:xfrm>
            <a:off x="4947048" y="1307307"/>
            <a:ext cx="1190" cy="176450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2" name="Google Shape;2262;p69"/>
          <p:cNvCxnSpPr/>
          <p:nvPr/>
        </p:nvCxnSpPr>
        <p:spPr>
          <a:xfrm>
            <a:off x="3979069" y="2919413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3" name="Google Shape;2263;p69"/>
          <p:cNvSpPr/>
          <p:nvPr/>
        </p:nvSpPr>
        <p:spPr>
          <a:xfrm>
            <a:off x="2365772" y="2028825"/>
            <a:ext cx="1662113" cy="466725"/>
          </a:xfrm>
          <a:custGeom>
            <a:avLst/>
            <a:gdLst/>
            <a:ahLst/>
            <a:cxnLst/>
            <a:rect l="l" t="t" r="r" b="b"/>
            <a:pathLst>
              <a:path w="4189" h="1176" extrusionOk="0">
                <a:moveTo>
                  <a:pt x="0" y="1176"/>
                </a:moveTo>
                <a:lnTo>
                  <a:pt x="4189" y="1176"/>
                </a:lnTo>
                <a:lnTo>
                  <a:pt x="4189" y="54"/>
                </a:lnTo>
                <a:lnTo>
                  <a:pt x="4075" y="0"/>
                </a:lnTo>
                <a:lnTo>
                  <a:pt x="3981" y="54"/>
                </a:lnTo>
                <a:lnTo>
                  <a:pt x="3890" y="0"/>
                </a:lnTo>
                <a:lnTo>
                  <a:pt x="3796" y="54"/>
                </a:lnTo>
                <a:lnTo>
                  <a:pt x="3703" y="0"/>
                </a:lnTo>
                <a:lnTo>
                  <a:pt x="3611" y="54"/>
                </a:lnTo>
                <a:lnTo>
                  <a:pt x="3518" y="0"/>
                </a:lnTo>
                <a:lnTo>
                  <a:pt x="3435" y="49"/>
                </a:lnTo>
                <a:lnTo>
                  <a:pt x="3351" y="0"/>
                </a:lnTo>
                <a:lnTo>
                  <a:pt x="3258" y="54"/>
                </a:lnTo>
                <a:lnTo>
                  <a:pt x="835" y="54"/>
                </a:lnTo>
                <a:lnTo>
                  <a:pt x="720" y="0"/>
                </a:lnTo>
                <a:lnTo>
                  <a:pt x="628" y="54"/>
                </a:lnTo>
                <a:lnTo>
                  <a:pt x="534" y="0"/>
                </a:lnTo>
                <a:lnTo>
                  <a:pt x="442" y="54"/>
                </a:lnTo>
                <a:lnTo>
                  <a:pt x="349" y="0"/>
                </a:lnTo>
                <a:lnTo>
                  <a:pt x="257" y="54"/>
                </a:lnTo>
                <a:lnTo>
                  <a:pt x="164" y="0"/>
                </a:lnTo>
                <a:lnTo>
                  <a:pt x="81" y="49"/>
                </a:lnTo>
                <a:lnTo>
                  <a:pt x="0" y="3"/>
                </a:lnTo>
                <a:lnTo>
                  <a:pt x="0" y="1176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4" name="Google Shape;2264;p69"/>
          <p:cNvCxnSpPr/>
          <p:nvPr/>
        </p:nvCxnSpPr>
        <p:spPr>
          <a:xfrm>
            <a:off x="3982641" y="2028826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5" name="Google Shape;2265;p69"/>
          <p:cNvCxnSpPr/>
          <p:nvPr/>
        </p:nvCxnSpPr>
        <p:spPr>
          <a:xfrm rot="10800000" flipH="1">
            <a:off x="3945732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6" name="Google Shape;2266;p69"/>
          <p:cNvCxnSpPr/>
          <p:nvPr/>
        </p:nvCxnSpPr>
        <p:spPr>
          <a:xfrm>
            <a:off x="3908822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7" name="Google Shape;2267;p69"/>
          <p:cNvCxnSpPr/>
          <p:nvPr/>
        </p:nvCxnSpPr>
        <p:spPr>
          <a:xfrm rot="10800000" flipH="1">
            <a:off x="3871913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8" name="Google Shape;2268;p69"/>
          <p:cNvCxnSpPr/>
          <p:nvPr/>
        </p:nvCxnSpPr>
        <p:spPr>
          <a:xfrm>
            <a:off x="3835004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69" name="Google Shape;2269;p69"/>
          <p:cNvCxnSpPr/>
          <p:nvPr/>
        </p:nvCxnSpPr>
        <p:spPr>
          <a:xfrm rot="10800000" flipH="1">
            <a:off x="3798094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0" name="Google Shape;2270;p69"/>
          <p:cNvCxnSpPr/>
          <p:nvPr/>
        </p:nvCxnSpPr>
        <p:spPr>
          <a:xfrm rot="10800000" flipH="1">
            <a:off x="2540794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1" name="Google Shape;2271;p69"/>
          <p:cNvCxnSpPr/>
          <p:nvPr/>
        </p:nvCxnSpPr>
        <p:spPr>
          <a:xfrm>
            <a:off x="2503885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2" name="Google Shape;2272;p69"/>
          <p:cNvCxnSpPr/>
          <p:nvPr/>
        </p:nvCxnSpPr>
        <p:spPr>
          <a:xfrm rot="10800000" flipH="1">
            <a:off x="2466975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3" name="Google Shape;2273;p69"/>
          <p:cNvCxnSpPr/>
          <p:nvPr/>
        </p:nvCxnSpPr>
        <p:spPr>
          <a:xfrm>
            <a:off x="2430066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4" name="Google Shape;2274;p69"/>
          <p:cNvCxnSpPr/>
          <p:nvPr/>
        </p:nvCxnSpPr>
        <p:spPr>
          <a:xfrm rot="10800000" flipH="1">
            <a:off x="2397919" y="2028825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5" name="Google Shape;2275;p69"/>
          <p:cNvCxnSpPr/>
          <p:nvPr/>
        </p:nvCxnSpPr>
        <p:spPr>
          <a:xfrm>
            <a:off x="2363391" y="2028825"/>
            <a:ext cx="3452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6" name="Google Shape;2276;p69"/>
          <p:cNvSpPr/>
          <p:nvPr/>
        </p:nvSpPr>
        <p:spPr>
          <a:xfrm>
            <a:off x="2365772" y="2495550"/>
            <a:ext cx="1662113" cy="446485"/>
          </a:xfrm>
          <a:custGeom>
            <a:avLst/>
            <a:gdLst/>
            <a:ahLst/>
            <a:cxnLst/>
            <a:rect l="l" t="t" r="r" b="b"/>
            <a:pathLst>
              <a:path w="4189" h="1125" extrusionOk="0">
                <a:moveTo>
                  <a:pt x="0" y="0"/>
                </a:moveTo>
                <a:lnTo>
                  <a:pt x="4189" y="0"/>
                </a:lnTo>
                <a:lnTo>
                  <a:pt x="4189" y="1121"/>
                </a:lnTo>
                <a:lnTo>
                  <a:pt x="4189" y="1125"/>
                </a:lnTo>
                <a:lnTo>
                  <a:pt x="4066" y="1068"/>
                </a:lnTo>
                <a:lnTo>
                  <a:pt x="3973" y="1121"/>
                </a:lnTo>
                <a:lnTo>
                  <a:pt x="3880" y="1068"/>
                </a:lnTo>
                <a:lnTo>
                  <a:pt x="3788" y="1121"/>
                </a:lnTo>
                <a:lnTo>
                  <a:pt x="3695" y="1068"/>
                </a:lnTo>
                <a:lnTo>
                  <a:pt x="3603" y="1121"/>
                </a:lnTo>
                <a:lnTo>
                  <a:pt x="3510" y="1068"/>
                </a:lnTo>
                <a:lnTo>
                  <a:pt x="3426" y="1117"/>
                </a:lnTo>
                <a:lnTo>
                  <a:pt x="3342" y="1068"/>
                </a:lnTo>
                <a:lnTo>
                  <a:pt x="3250" y="1121"/>
                </a:lnTo>
                <a:lnTo>
                  <a:pt x="837" y="1121"/>
                </a:lnTo>
                <a:lnTo>
                  <a:pt x="837" y="1123"/>
                </a:lnTo>
                <a:lnTo>
                  <a:pt x="720" y="1068"/>
                </a:lnTo>
                <a:lnTo>
                  <a:pt x="628" y="1121"/>
                </a:lnTo>
                <a:lnTo>
                  <a:pt x="534" y="1068"/>
                </a:lnTo>
                <a:lnTo>
                  <a:pt x="442" y="1121"/>
                </a:lnTo>
                <a:lnTo>
                  <a:pt x="349" y="1068"/>
                </a:lnTo>
                <a:lnTo>
                  <a:pt x="257" y="1121"/>
                </a:lnTo>
                <a:lnTo>
                  <a:pt x="164" y="1068"/>
                </a:lnTo>
                <a:lnTo>
                  <a:pt x="81" y="1117"/>
                </a:lnTo>
                <a:lnTo>
                  <a:pt x="0" y="1070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77" name="Google Shape;2277;p69"/>
          <p:cNvCxnSpPr/>
          <p:nvPr/>
        </p:nvCxnSpPr>
        <p:spPr>
          <a:xfrm>
            <a:off x="4027885" y="2050256"/>
            <a:ext cx="1190" cy="8905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8" name="Google Shape;2278;p69"/>
          <p:cNvCxnSpPr/>
          <p:nvPr/>
        </p:nvCxnSpPr>
        <p:spPr>
          <a:xfrm>
            <a:off x="4027885" y="2856310"/>
            <a:ext cx="1190" cy="85725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9" name="Google Shape;2279;p69"/>
          <p:cNvCxnSpPr/>
          <p:nvPr/>
        </p:nvCxnSpPr>
        <p:spPr>
          <a:xfrm>
            <a:off x="3979069" y="2919413"/>
            <a:ext cx="48816" cy="22622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0" name="Google Shape;2280;p69"/>
          <p:cNvCxnSpPr/>
          <p:nvPr/>
        </p:nvCxnSpPr>
        <p:spPr>
          <a:xfrm rot="10800000" flipH="1">
            <a:off x="3942160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1" name="Google Shape;2281;p69"/>
          <p:cNvCxnSpPr/>
          <p:nvPr/>
        </p:nvCxnSpPr>
        <p:spPr>
          <a:xfrm>
            <a:off x="3905250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2" name="Google Shape;2282;p69"/>
          <p:cNvCxnSpPr/>
          <p:nvPr/>
        </p:nvCxnSpPr>
        <p:spPr>
          <a:xfrm rot="10800000" flipH="1">
            <a:off x="3868341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3" name="Google Shape;2283;p69"/>
          <p:cNvCxnSpPr/>
          <p:nvPr/>
        </p:nvCxnSpPr>
        <p:spPr>
          <a:xfrm>
            <a:off x="3831432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4" name="Google Shape;2284;p69"/>
          <p:cNvCxnSpPr/>
          <p:nvPr/>
        </p:nvCxnSpPr>
        <p:spPr>
          <a:xfrm rot="10800000" flipH="1">
            <a:off x="3795713" y="2919413"/>
            <a:ext cx="3571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5" name="Google Shape;2285;p69"/>
          <p:cNvCxnSpPr/>
          <p:nvPr/>
        </p:nvCxnSpPr>
        <p:spPr>
          <a:xfrm rot="10800000" flipH="1">
            <a:off x="2540794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6" name="Google Shape;2286;p69"/>
          <p:cNvCxnSpPr/>
          <p:nvPr/>
        </p:nvCxnSpPr>
        <p:spPr>
          <a:xfrm>
            <a:off x="2503885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7" name="Google Shape;2287;p69"/>
          <p:cNvCxnSpPr/>
          <p:nvPr/>
        </p:nvCxnSpPr>
        <p:spPr>
          <a:xfrm rot="10800000" flipH="1">
            <a:off x="2466975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8" name="Google Shape;2288;p69"/>
          <p:cNvCxnSpPr/>
          <p:nvPr/>
        </p:nvCxnSpPr>
        <p:spPr>
          <a:xfrm>
            <a:off x="2430066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9" name="Google Shape;2289;p69"/>
          <p:cNvCxnSpPr/>
          <p:nvPr/>
        </p:nvCxnSpPr>
        <p:spPr>
          <a:xfrm rot="10800000" flipH="1">
            <a:off x="2397919" y="2919413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Google Shape;2290;p69"/>
          <p:cNvCxnSpPr/>
          <p:nvPr/>
        </p:nvCxnSpPr>
        <p:spPr>
          <a:xfrm>
            <a:off x="2363391" y="2919413"/>
            <a:ext cx="3452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Google Shape;2291;p69"/>
          <p:cNvCxnSpPr/>
          <p:nvPr/>
        </p:nvCxnSpPr>
        <p:spPr>
          <a:xfrm rot="10800000" flipH="1">
            <a:off x="2365773" y="2030016"/>
            <a:ext cx="1190" cy="8905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2" name="Google Shape;2292;p69"/>
          <p:cNvSpPr/>
          <p:nvPr/>
        </p:nvSpPr>
        <p:spPr>
          <a:xfrm>
            <a:off x="3362325" y="1298972"/>
            <a:ext cx="296466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3" name="Google Shape;2293;p69"/>
          <p:cNvCxnSpPr/>
          <p:nvPr/>
        </p:nvCxnSpPr>
        <p:spPr>
          <a:xfrm>
            <a:off x="3362325" y="1298973"/>
            <a:ext cx="296466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4" name="Google Shape;2294;p69"/>
          <p:cNvSpPr/>
          <p:nvPr/>
        </p:nvSpPr>
        <p:spPr>
          <a:xfrm>
            <a:off x="3362325" y="2940844"/>
            <a:ext cx="296466" cy="35361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5" name="Google Shape;2295;p69"/>
          <p:cNvCxnSpPr/>
          <p:nvPr/>
        </p:nvCxnSpPr>
        <p:spPr>
          <a:xfrm>
            <a:off x="3362325" y="3294460"/>
            <a:ext cx="296466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6" name="Google Shape;2296;p69"/>
          <p:cNvSpPr/>
          <p:nvPr/>
        </p:nvSpPr>
        <p:spPr>
          <a:xfrm>
            <a:off x="2993232" y="1298972"/>
            <a:ext cx="369094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7" name="Google Shape;2297;p69"/>
          <p:cNvCxnSpPr/>
          <p:nvPr/>
        </p:nvCxnSpPr>
        <p:spPr>
          <a:xfrm>
            <a:off x="3362325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8" name="Google Shape;2298;p69"/>
          <p:cNvCxnSpPr/>
          <p:nvPr/>
        </p:nvCxnSpPr>
        <p:spPr>
          <a:xfrm>
            <a:off x="2993232" y="1298973"/>
            <a:ext cx="369094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9" name="Google Shape;2299;p69"/>
          <p:cNvSpPr/>
          <p:nvPr/>
        </p:nvSpPr>
        <p:spPr>
          <a:xfrm>
            <a:off x="2993232" y="2940844"/>
            <a:ext cx="369094" cy="1141810"/>
          </a:xfrm>
          <a:custGeom>
            <a:avLst/>
            <a:gdLst/>
            <a:ahLst/>
            <a:cxnLst/>
            <a:rect l="l" t="t" r="r" b="b"/>
            <a:pathLst>
              <a:path w="930" h="2876" extrusionOk="0">
                <a:moveTo>
                  <a:pt x="930" y="0"/>
                </a:moveTo>
                <a:lnTo>
                  <a:pt x="930" y="2876"/>
                </a:lnTo>
                <a:lnTo>
                  <a:pt x="0" y="2876"/>
                </a:lnTo>
                <a:lnTo>
                  <a:pt x="0" y="890"/>
                </a:lnTo>
                <a:lnTo>
                  <a:pt x="0" y="0"/>
                </a:lnTo>
                <a:lnTo>
                  <a:pt x="93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00" name="Google Shape;2300;p69"/>
          <p:cNvCxnSpPr/>
          <p:nvPr/>
        </p:nvCxnSpPr>
        <p:spPr>
          <a:xfrm>
            <a:off x="3362325" y="2940844"/>
            <a:ext cx="1191" cy="114181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1" name="Google Shape;2301;p69"/>
          <p:cNvCxnSpPr/>
          <p:nvPr/>
        </p:nvCxnSpPr>
        <p:spPr>
          <a:xfrm flipH="1">
            <a:off x="2993232" y="4082654"/>
            <a:ext cx="369094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2" name="Google Shape;2302;p69"/>
          <p:cNvCxnSpPr/>
          <p:nvPr/>
        </p:nvCxnSpPr>
        <p:spPr>
          <a:xfrm rot="10800000" flipH="1">
            <a:off x="2993231" y="3294460"/>
            <a:ext cx="1191" cy="78819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3" name="Google Shape;2303;p69"/>
          <p:cNvSpPr/>
          <p:nvPr/>
        </p:nvSpPr>
        <p:spPr>
          <a:xfrm>
            <a:off x="2697956" y="1298972"/>
            <a:ext cx="295275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4" name="Google Shape;2304;p69"/>
          <p:cNvCxnSpPr/>
          <p:nvPr/>
        </p:nvCxnSpPr>
        <p:spPr>
          <a:xfrm rot="10800000" flipH="1">
            <a:off x="2993231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5" name="Google Shape;2305;p69"/>
          <p:cNvCxnSpPr/>
          <p:nvPr/>
        </p:nvCxnSpPr>
        <p:spPr>
          <a:xfrm flipH="1">
            <a:off x="2697956" y="1298973"/>
            <a:ext cx="29527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6" name="Google Shape;2306;p69"/>
          <p:cNvSpPr/>
          <p:nvPr/>
        </p:nvSpPr>
        <p:spPr>
          <a:xfrm>
            <a:off x="2697956" y="2940844"/>
            <a:ext cx="295275" cy="35361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07" name="Google Shape;2307;p69"/>
          <p:cNvCxnSpPr/>
          <p:nvPr/>
        </p:nvCxnSpPr>
        <p:spPr>
          <a:xfrm>
            <a:off x="2697956" y="3294460"/>
            <a:ext cx="29527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8" name="Google Shape;2308;p69"/>
          <p:cNvCxnSpPr/>
          <p:nvPr/>
        </p:nvCxnSpPr>
        <p:spPr>
          <a:xfrm rot="10800000" flipH="1">
            <a:off x="2993231" y="2940844"/>
            <a:ext cx="1191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9" name="Google Shape;2309;p69"/>
          <p:cNvCxnSpPr/>
          <p:nvPr/>
        </p:nvCxnSpPr>
        <p:spPr>
          <a:xfrm>
            <a:off x="3761185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0" name="Google Shape;2310;p69"/>
          <p:cNvCxnSpPr/>
          <p:nvPr/>
        </p:nvCxnSpPr>
        <p:spPr>
          <a:xfrm rot="10800000" flipH="1">
            <a:off x="3729038" y="2028825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1" name="Google Shape;2311;p69"/>
          <p:cNvCxnSpPr/>
          <p:nvPr/>
        </p:nvCxnSpPr>
        <p:spPr>
          <a:xfrm>
            <a:off x="3695700" y="2028825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2" name="Google Shape;2312;p69"/>
          <p:cNvCxnSpPr/>
          <p:nvPr/>
        </p:nvCxnSpPr>
        <p:spPr>
          <a:xfrm rot="10800000" flipH="1">
            <a:off x="3658791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3" name="Google Shape;2313;p69"/>
          <p:cNvCxnSpPr/>
          <p:nvPr/>
        </p:nvCxnSpPr>
        <p:spPr>
          <a:xfrm rot="10800000" flipH="1">
            <a:off x="3658792" y="1298972"/>
            <a:ext cx="1190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4" name="Google Shape;2314;p69"/>
          <p:cNvCxnSpPr/>
          <p:nvPr/>
        </p:nvCxnSpPr>
        <p:spPr>
          <a:xfrm>
            <a:off x="3658791" y="1828800"/>
            <a:ext cx="110728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5" name="Google Shape;2315;p69"/>
          <p:cNvCxnSpPr/>
          <p:nvPr/>
        </p:nvCxnSpPr>
        <p:spPr>
          <a:xfrm flipH="1">
            <a:off x="3658791" y="3142060"/>
            <a:ext cx="108347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6" name="Google Shape;2316;p69"/>
          <p:cNvCxnSpPr/>
          <p:nvPr/>
        </p:nvCxnSpPr>
        <p:spPr>
          <a:xfrm rot="10800000" flipH="1">
            <a:off x="3658792" y="2940844"/>
            <a:ext cx="1190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7" name="Google Shape;2317;p69"/>
          <p:cNvCxnSpPr/>
          <p:nvPr/>
        </p:nvCxnSpPr>
        <p:spPr>
          <a:xfrm flipH="1">
            <a:off x="2697957" y="2940844"/>
            <a:ext cx="96083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8" name="Google Shape;2318;p69"/>
          <p:cNvCxnSpPr/>
          <p:nvPr/>
        </p:nvCxnSpPr>
        <p:spPr>
          <a:xfrm rot="10800000" flipH="1">
            <a:off x="3655219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9" name="Google Shape;2319;p69"/>
          <p:cNvCxnSpPr/>
          <p:nvPr/>
        </p:nvCxnSpPr>
        <p:spPr>
          <a:xfrm>
            <a:off x="3692128" y="2919413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0" name="Google Shape;2320;p69"/>
          <p:cNvCxnSpPr/>
          <p:nvPr/>
        </p:nvCxnSpPr>
        <p:spPr>
          <a:xfrm rot="10800000" flipH="1">
            <a:off x="3725466" y="2919413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1" name="Google Shape;2321;p69"/>
          <p:cNvCxnSpPr/>
          <p:nvPr/>
        </p:nvCxnSpPr>
        <p:spPr>
          <a:xfrm>
            <a:off x="3758804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2" name="Google Shape;2322;p69"/>
          <p:cNvCxnSpPr/>
          <p:nvPr/>
        </p:nvCxnSpPr>
        <p:spPr>
          <a:xfrm>
            <a:off x="2697956" y="2940844"/>
            <a:ext cx="1191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3" name="Google Shape;2323;p69"/>
          <p:cNvCxnSpPr/>
          <p:nvPr/>
        </p:nvCxnSpPr>
        <p:spPr>
          <a:xfrm>
            <a:off x="2651522" y="2919413"/>
            <a:ext cx="46434" cy="22622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4" name="Google Shape;2324;p69"/>
          <p:cNvCxnSpPr/>
          <p:nvPr/>
        </p:nvCxnSpPr>
        <p:spPr>
          <a:xfrm rot="10800000" flipH="1">
            <a:off x="2614613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5" name="Google Shape;2325;p69"/>
          <p:cNvCxnSpPr/>
          <p:nvPr/>
        </p:nvCxnSpPr>
        <p:spPr>
          <a:xfrm>
            <a:off x="2577704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6" name="Google Shape;2326;p69"/>
          <p:cNvCxnSpPr/>
          <p:nvPr/>
        </p:nvCxnSpPr>
        <p:spPr>
          <a:xfrm>
            <a:off x="2697956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7" name="Google Shape;2327;p69"/>
          <p:cNvCxnSpPr/>
          <p:nvPr/>
        </p:nvCxnSpPr>
        <p:spPr>
          <a:xfrm>
            <a:off x="2651523" y="2028826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8" name="Google Shape;2328;p69"/>
          <p:cNvCxnSpPr/>
          <p:nvPr/>
        </p:nvCxnSpPr>
        <p:spPr>
          <a:xfrm rot="10800000" flipH="1">
            <a:off x="2614613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9" name="Google Shape;2329;p69"/>
          <p:cNvCxnSpPr/>
          <p:nvPr/>
        </p:nvCxnSpPr>
        <p:spPr>
          <a:xfrm>
            <a:off x="2577704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0" name="Google Shape;2330;p69"/>
          <p:cNvCxnSpPr/>
          <p:nvPr/>
        </p:nvCxnSpPr>
        <p:spPr>
          <a:xfrm>
            <a:off x="2696766" y="2050256"/>
            <a:ext cx="96202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1" name="Google Shape;2331;p69"/>
          <p:cNvCxnSpPr/>
          <p:nvPr/>
        </p:nvCxnSpPr>
        <p:spPr>
          <a:xfrm>
            <a:off x="2115742" y="2495550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2" name="Google Shape;2332;p69"/>
          <p:cNvCxnSpPr/>
          <p:nvPr/>
        </p:nvCxnSpPr>
        <p:spPr>
          <a:xfrm>
            <a:off x="2696766" y="2495550"/>
            <a:ext cx="6548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3" name="Google Shape;2333;p69"/>
          <p:cNvCxnSpPr/>
          <p:nvPr/>
        </p:nvCxnSpPr>
        <p:spPr>
          <a:xfrm>
            <a:off x="2826544" y="2495550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4" name="Google Shape;2334;p69"/>
          <p:cNvCxnSpPr/>
          <p:nvPr/>
        </p:nvCxnSpPr>
        <p:spPr>
          <a:xfrm>
            <a:off x="3408760" y="2495550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5" name="Google Shape;2335;p69"/>
          <p:cNvCxnSpPr/>
          <p:nvPr/>
        </p:nvCxnSpPr>
        <p:spPr>
          <a:xfrm>
            <a:off x="3537347" y="2495550"/>
            <a:ext cx="517922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6" name="Google Shape;2336;p69"/>
          <p:cNvCxnSpPr/>
          <p:nvPr/>
        </p:nvCxnSpPr>
        <p:spPr>
          <a:xfrm>
            <a:off x="4119563" y="2495550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7" name="Google Shape;2337;p69"/>
          <p:cNvCxnSpPr/>
          <p:nvPr/>
        </p:nvCxnSpPr>
        <p:spPr>
          <a:xfrm>
            <a:off x="3979069" y="2919413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8" name="Google Shape;2338;p69"/>
          <p:cNvSpPr/>
          <p:nvPr/>
        </p:nvSpPr>
        <p:spPr>
          <a:xfrm>
            <a:off x="2365772" y="2028825"/>
            <a:ext cx="1662113" cy="466725"/>
          </a:xfrm>
          <a:custGeom>
            <a:avLst/>
            <a:gdLst/>
            <a:ahLst/>
            <a:cxnLst/>
            <a:rect l="l" t="t" r="r" b="b"/>
            <a:pathLst>
              <a:path w="4189" h="1176" extrusionOk="0">
                <a:moveTo>
                  <a:pt x="0" y="1176"/>
                </a:moveTo>
                <a:lnTo>
                  <a:pt x="4189" y="1176"/>
                </a:lnTo>
                <a:lnTo>
                  <a:pt x="4189" y="54"/>
                </a:lnTo>
                <a:lnTo>
                  <a:pt x="4075" y="0"/>
                </a:lnTo>
                <a:lnTo>
                  <a:pt x="3981" y="54"/>
                </a:lnTo>
                <a:lnTo>
                  <a:pt x="3890" y="0"/>
                </a:lnTo>
                <a:lnTo>
                  <a:pt x="3796" y="54"/>
                </a:lnTo>
                <a:lnTo>
                  <a:pt x="3703" y="0"/>
                </a:lnTo>
                <a:lnTo>
                  <a:pt x="3611" y="54"/>
                </a:lnTo>
                <a:lnTo>
                  <a:pt x="3518" y="0"/>
                </a:lnTo>
                <a:lnTo>
                  <a:pt x="3435" y="49"/>
                </a:lnTo>
                <a:lnTo>
                  <a:pt x="3351" y="0"/>
                </a:lnTo>
                <a:lnTo>
                  <a:pt x="3258" y="54"/>
                </a:lnTo>
                <a:lnTo>
                  <a:pt x="835" y="54"/>
                </a:lnTo>
                <a:lnTo>
                  <a:pt x="720" y="0"/>
                </a:lnTo>
                <a:lnTo>
                  <a:pt x="628" y="54"/>
                </a:lnTo>
                <a:lnTo>
                  <a:pt x="534" y="0"/>
                </a:lnTo>
                <a:lnTo>
                  <a:pt x="442" y="54"/>
                </a:lnTo>
                <a:lnTo>
                  <a:pt x="349" y="0"/>
                </a:lnTo>
                <a:lnTo>
                  <a:pt x="257" y="54"/>
                </a:lnTo>
                <a:lnTo>
                  <a:pt x="164" y="0"/>
                </a:lnTo>
                <a:lnTo>
                  <a:pt x="81" y="49"/>
                </a:lnTo>
                <a:lnTo>
                  <a:pt x="0" y="3"/>
                </a:lnTo>
                <a:lnTo>
                  <a:pt x="0" y="1176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9" name="Google Shape;2339;p69"/>
          <p:cNvCxnSpPr/>
          <p:nvPr/>
        </p:nvCxnSpPr>
        <p:spPr>
          <a:xfrm>
            <a:off x="3982641" y="2028826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0" name="Google Shape;2340;p69"/>
          <p:cNvCxnSpPr/>
          <p:nvPr/>
        </p:nvCxnSpPr>
        <p:spPr>
          <a:xfrm rot="10800000" flipH="1">
            <a:off x="3945732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1" name="Google Shape;2341;p69"/>
          <p:cNvSpPr/>
          <p:nvPr/>
        </p:nvSpPr>
        <p:spPr>
          <a:xfrm>
            <a:off x="3658792" y="1828801"/>
            <a:ext cx="258365" cy="221456"/>
          </a:xfrm>
          <a:custGeom>
            <a:avLst/>
            <a:gdLst/>
            <a:ahLst/>
            <a:cxnLst/>
            <a:rect l="l" t="t" r="r" b="b"/>
            <a:pathLst>
              <a:path w="652" h="559" extrusionOk="0">
                <a:moveTo>
                  <a:pt x="177" y="554"/>
                </a:moveTo>
                <a:lnTo>
                  <a:pt x="260" y="505"/>
                </a:lnTo>
                <a:lnTo>
                  <a:pt x="353" y="559"/>
                </a:lnTo>
                <a:lnTo>
                  <a:pt x="445" y="505"/>
                </a:lnTo>
                <a:lnTo>
                  <a:pt x="538" y="559"/>
                </a:lnTo>
                <a:lnTo>
                  <a:pt x="632" y="505"/>
                </a:lnTo>
                <a:lnTo>
                  <a:pt x="652" y="517"/>
                </a:lnTo>
                <a:lnTo>
                  <a:pt x="652" y="0"/>
                </a:lnTo>
                <a:lnTo>
                  <a:pt x="0" y="0"/>
                </a:lnTo>
                <a:lnTo>
                  <a:pt x="0" y="559"/>
                </a:lnTo>
                <a:lnTo>
                  <a:pt x="93" y="505"/>
                </a:lnTo>
                <a:lnTo>
                  <a:pt x="177" y="554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2" name="Google Shape;2342;p69"/>
          <p:cNvCxnSpPr/>
          <p:nvPr/>
        </p:nvCxnSpPr>
        <p:spPr>
          <a:xfrm>
            <a:off x="3908822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3" name="Google Shape;2343;p69"/>
          <p:cNvCxnSpPr/>
          <p:nvPr/>
        </p:nvCxnSpPr>
        <p:spPr>
          <a:xfrm rot="10800000" flipH="1">
            <a:off x="3871913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4" name="Google Shape;2344;p69"/>
          <p:cNvCxnSpPr/>
          <p:nvPr/>
        </p:nvCxnSpPr>
        <p:spPr>
          <a:xfrm>
            <a:off x="3835004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5" name="Google Shape;2345;p69"/>
          <p:cNvCxnSpPr/>
          <p:nvPr/>
        </p:nvCxnSpPr>
        <p:spPr>
          <a:xfrm rot="10800000" flipH="1">
            <a:off x="3798094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6" name="Google Shape;2346;p69"/>
          <p:cNvSpPr/>
          <p:nvPr/>
        </p:nvSpPr>
        <p:spPr>
          <a:xfrm>
            <a:off x="2439592" y="1828801"/>
            <a:ext cx="258365" cy="221456"/>
          </a:xfrm>
          <a:custGeom>
            <a:avLst/>
            <a:gdLst/>
            <a:ahLst/>
            <a:cxnLst/>
            <a:rect l="l" t="t" r="r" b="b"/>
            <a:pathLst>
              <a:path w="651" h="559" extrusionOk="0">
                <a:moveTo>
                  <a:pt x="256" y="559"/>
                </a:moveTo>
                <a:lnTo>
                  <a:pt x="348" y="505"/>
                </a:lnTo>
                <a:lnTo>
                  <a:pt x="442" y="559"/>
                </a:lnTo>
                <a:lnTo>
                  <a:pt x="534" y="505"/>
                </a:lnTo>
                <a:lnTo>
                  <a:pt x="649" y="559"/>
                </a:lnTo>
                <a:lnTo>
                  <a:pt x="651" y="559"/>
                </a:lnTo>
                <a:lnTo>
                  <a:pt x="651" y="0"/>
                </a:lnTo>
                <a:lnTo>
                  <a:pt x="0" y="0"/>
                </a:lnTo>
                <a:lnTo>
                  <a:pt x="0" y="517"/>
                </a:lnTo>
                <a:lnTo>
                  <a:pt x="71" y="559"/>
                </a:lnTo>
                <a:lnTo>
                  <a:pt x="163" y="505"/>
                </a:lnTo>
                <a:lnTo>
                  <a:pt x="256" y="55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47" name="Google Shape;2347;p69"/>
          <p:cNvCxnSpPr/>
          <p:nvPr/>
        </p:nvCxnSpPr>
        <p:spPr>
          <a:xfrm rot="10800000" flipH="1">
            <a:off x="2540794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8" name="Google Shape;2348;p69"/>
          <p:cNvCxnSpPr/>
          <p:nvPr/>
        </p:nvCxnSpPr>
        <p:spPr>
          <a:xfrm>
            <a:off x="2503885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9" name="Google Shape;2349;p69"/>
          <p:cNvCxnSpPr/>
          <p:nvPr/>
        </p:nvCxnSpPr>
        <p:spPr>
          <a:xfrm rot="10800000" flipH="1">
            <a:off x="2466975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0" name="Google Shape;2350;p69"/>
          <p:cNvCxnSpPr/>
          <p:nvPr/>
        </p:nvCxnSpPr>
        <p:spPr>
          <a:xfrm>
            <a:off x="2430066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1" name="Google Shape;2351;p69"/>
          <p:cNvCxnSpPr/>
          <p:nvPr/>
        </p:nvCxnSpPr>
        <p:spPr>
          <a:xfrm rot="10800000" flipH="1">
            <a:off x="2397919" y="2028825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2" name="Google Shape;2352;p69"/>
          <p:cNvCxnSpPr/>
          <p:nvPr/>
        </p:nvCxnSpPr>
        <p:spPr>
          <a:xfrm>
            <a:off x="2363391" y="2028825"/>
            <a:ext cx="3452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3" name="Google Shape;2353;p69"/>
          <p:cNvSpPr/>
          <p:nvPr/>
        </p:nvSpPr>
        <p:spPr>
          <a:xfrm>
            <a:off x="2365772" y="2495550"/>
            <a:ext cx="1662113" cy="446485"/>
          </a:xfrm>
          <a:custGeom>
            <a:avLst/>
            <a:gdLst/>
            <a:ahLst/>
            <a:cxnLst/>
            <a:rect l="l" t="t" r="r" b="b"/>
            <a:pathLst>
              <a:path w="4189" h="1125" extrusionOk="0">
                <a:moveTo>
                  <a:pt x="0" y="0"/>
                </a:moveTo>
                <a:lnTo>
                  <a:pt x="4189" y="0"/>
                </a:lnTo>
                <a:lnTo>
                  <a:pt x="4189" y="1121"/>
                </a:lnTo>
                <a:lnTo>
                  <a:pt x="4189" y="1125"/>
                </a:lnTo>
                <a:lnTo>
                  <a:pt x="4066" y="1068"/>
                </a:lnTo>
                <a:lnTo>
                  <a:pt x="3973" y="1121"/>
                </a:lnTo>
                <a:lnTo>
                  <a:pt x="3880" y="1068"/>
                </a:lnTo>
                <a:lnTo>
                  <a:pt x="3788" y="1121"/>
                </a:lnTo>
                <a:lnTo>
                  <a:pt x="3695" y="1068"/>
                </a:lnTo>
                <a:lnTo>
                  <a:pt x="3603" y="1121"/>
                </a:lnTo>
                <a:lnTo>
                  <a:pt x="3510" y="1068"/>
                </a:lnTo>
                <a:lnTo>
                  <a:pt x="3426" y="1117"/>
                </a:lnTo>
                <a:lnTo>
                  <a:pt x="3342" y="1068"/>
                </a:lnTo>
                <a:lnTo>
                  <a:pt x="3250" y="1121"/>
                </a:lnTo>
                <a:lnTo>
                  <a:pt x="837" y="1121"/>
                </a:lnTo>
                <a:lnTo>
                  <a:pt x="837" y="1123"/>
                </a:lnTo>
                <a:lnTo>
                  <a:pt x="720" y="1068"/>
                </a:lnTo>
                <a:lnTo>
                  <a:pt x="628" y="1121"/>
                </a:lnTo>
                <a:lnTo>
                  <a:pt x="534" y="1068"/>
                </a:lnTo>
                <a:lnTo>
                  <a:pt x="442" y="1121"/>
                </a:lnTo>
                <a:lnTo>
                  <a:pt x="349" y="1068"/>
                </a:lnTo>
                <a:lnTo>
                  <a:pt x="257" y="1121"/>
                </a:lnTo>
                <a:lnTo>
                  <a:pt x="164" y="1068"/>
                </a:lnTo>
                <a:lnTo>
                  <a:pt x="81" y="1117"/>
                </a:lnTo>
                <a:lnTo>
                  <a:pt x="0" y="1070"/>
                </a:lnTo>
                <a:lnTo>
                  <a:pt x="0" y="0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4" name="Google Shape;2354;p69"/>
          <p:cNvCxnSpPr/>
          <p:nvPr/>
        </p:nvCxnSpPr>
        <p:spPr>
          <a:xfrm>
            <a:off x="4027885" y="2050256"/>
            <a:ext cx="1190" cy="8905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5" name="Google Shape;2355;p69"/>
          <p:cNvCxnSpPr/>
          <p:nvPr/>
        </p:nvCxnSpPr>
        <p:spPr>
          <a:xfrm>
            <a:off x="4027885" y="2856310"/>
            <a:ext cx="1190" cy="85725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6" name="Google Shape;2356;p69"/>
          <p:cNvCxnSpPr/>
          <p:nvPr/>
        </p:nvCxnSpPr>
        <p:spPr>
          <a:xfrm>
            <a:off x="3979069" y="2919413"/>
            <a:ext cx="48816" cy="22622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7" name="Google Shape;2357;p69"/>
          <p:cNvCxnSpPr/>
          <p:nvPr/>
        </p:nvCxnSpPr>
        <p:spPr>
          <a:xfrm rot="10800000" flipH="1">
            <a:off x="3942160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58" name="Google Shape;2358;p69"/>
          <p:cNvSpPr/>
          <p:nvPr/>
        </p:nvSpPr>
        <p:spPr>
          <a:xfrm>
            <a:off x="3655219" y="2919413"/>
            <a:ext cx="261938" cy="222647"/>
          </a:xfrm>
          <a:custGeom>
            <a:avLst/>
            <a:gdLst/>
            <a:ahLst/>
            <a:cxnLst/>
            <a:rect l="l" t="t" r="r" b="b"/>
            <a:pathLst>
              <a:path w="660" h="559" extrusionOk="0">
                <a:moveTo>
                  <a:pt x="660" y="559"/>
                </a:moveTo>
                <a:lnTo>
                  <a:pt x="8" y="559"/>
                </a:lnTo>
                <a:lnTo>
                  <a:pt x="8" y="53"/>
                </a:lnTo>
                <a:lnTo>
                  <a:pt x="0" y="53"/>
                </a:lnTo>
                <a:lnTo>
                  <a:pt x="92" y="0"/>
                </a:lnTo>
                <a:lnTo>
                  <a:pt x="176" y="49"/>
                </a:lnTo>
                <a:lnTo>
                  <a:pt x="260" y="0"/>
                </a:lnTo>
                <a:lnTo>
                  <a:pt x="353" y="53"/>
                </a:lnTo>
                <a:lnTo>
                  <a:pt x="445" y="0"/>
                </a:lnTo>
                <a:lnTo>
                  <a:pt x="538" y="53"/>
                </a:lnTo>
                <a:lnTo>
                  <a:pt x="630" y="0"/>
                </a:lnTo>
                <a:lnTo>
                  <a:pt x="660" y="17"/>
                </a:lnTo>
                <a:lnTo>
                  <a:pt x="660" y="559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9" name="Google Shape;2359;p69"/>
          <p:cNvCxnSpPr/>
          <p:nvPr/>
        </p:nvCxnSpPr>
        <p:spPr>
          <a:xfrm>
            <a:off x="3905250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0" name="Google Shape;2360;p69"/>
          <p:cNvCxnSpPr/>
          <p:nvPr/>
        </p:nvCxnSpPr>
        <p:spPr>
          <a:xfrm rot="10800000" flipH="1">
            <a:off x="3868341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1" name="Google Shape;2361;p69"/>
          <p:cNvCxnSpPr/>
          <p:nvPr/>
        </p:nvCxnSpPr>
        <p:spPr>
          <a:xfrm>
            <a:off x="3831432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2" name="Google Shape;2362;p69"/>
          <p:cNvCxnSpPr/>
          <p:nvPr/>
        </p:nvCxnSpPr>
        <p:spPr>
          <a:xfrm rot="10800000" flipH="1">
            <a:off x="3795713" y="2919413"/>
            <a:ext cx="3571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3" name="Google Shape;2363;p69"/>
          <p:cNvSpPr/>
          <p:nvPr/>
        </p:nvSpPr>
        <p:spPr>
          <a:xfrm>
            <a:off x="2439592" y="2919413"/>
            <a:ext cx="258365" cy="222647"/>
          </a:xfrm>
          <a:custGeom>
            <a:avLst/>
            <a:gdLst/>
            <a:ahLst/>
            <a:cxnLst/>
            <a:rect l="l" t="t" r="r" b="b"/>
            <a:pathLst>
              <a:path w="651" h="559" extrusionOk="0">
                <a:moveTo>
                  <a:pt x="256" y="53"/>
                </a:moveTo>
                <a:lnTo>
                  <a:pt x="348" y="0"/>
                </a:lnTo>
                <a:lnTo>
                  <a:pt x="442" y="53"/>
                </a:lnTo>
                <a:lnTo>
                  <a:pt x="534" y="0"/>
                </a:lnTo>
                <a:lnTo>
                  <a:pt x="651" y="55"/>
                </a:lnTo>
                <a:lnTo>
                  <a:pt x="651" y="559"/>
                </a:lnTo>
                <a:lnTo>
                  <a:pt x="0" y="559"/>
                </a:lnTo>
                <a:lnTo>
                  <a:pt x="0" y="13"/>
                </a:lnTo>
                <a:lnTo>
                  <a:pt x="71" y="53"/>
                </a:lnTo>
                <a:lnTo>
                  <a:pt x="163" y="0"/>
                </a:lnTo>
                <a:lnTo>
                  <a:pt x="256" y="53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4" name="Google Shape;2364;p69"/>
          <p:cNvCxnSpPr/>
          <p:nvPr/>
        </p:nvCxnSpPr>
        <p:spPr>
          <a:xfrm rot="10800000" flipH="1">
            <a:off x="2540794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5" name="Google Shape;2365;p69"/>
          <p:cNvCxnSpPr/>
          <p:nvPr/>
        </p:nvCxnSpPr>
        <p:spPr>
          <a:xfrm>
            <a:off x="2503885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6" name="Google Shape;2366;p69"/>
          <p:cNvCxnSpPr/>
          <p:nvPr/>
        </p:nvCxnSpPr>
        <p:spPr>
          <a:xfrm rot="10800000" flipH="1">
            <a:off x="2466975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7" name="Google Shape;2367;p69"/>
          <p:cNvCxnSpPr/>
          <p:nvPr/>
        </p:nvCxnSpPr>
        <p:spPr>
          <a:xfrm>
            <a:off x="2430066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8" name="Google Shape;2368;p69"/>
          <p:cNvCxnSpPr/>
          <p:nvPr/>
        </p:nvCxnSpPr>
        <p:spPr>
          <a:xfrm rot="10800000" flipH="1">
            <a:off x="2397919" y="2919413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9" name="Google Shape;2369;p69"/>
          <p:cNvCxnSpPr/>
          <p:nvPr/>
        </p:nvCxnSpPr>
        <p:spPr>
          <a:xfrm>
            <a:off x="2363391" y="2919413"/>
            <a:ext cx="3452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0" name="Google Shape;2370;p69"/>
          <p:cNvCxnSpPr/>
          <p:nvPr/>
        </p:nvCxnSpPr>
        <p:spPr>
          <a:xfrm rot="10800000" flipH="1">
            <a:off x="2365773" y="2030016"/>
            <a:ext cx="1190" cy="8905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1" name="Google Shape;2371;p69"/>
          <p:cNvSpPr/>
          <p:nvPr/>
        </p:nvSpPr>
        <p:spPr>
          <a:xfrm>
            <a:off x="3362325" y="1298972"/>
            <a:ext cx="296466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2" name="Google Shape;2372;p69"/>
          <p:cNvCxnSpPr/>
          <p:nvPr/>
        </p:nvCxnSpPr>
        <p:spPr>
          <a:xfrm>
            <a:off x="3362325" y="1298973"/>
            <a:ext cx="296466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3" name="Google Shape;2373;p69"/>
          <p:cNvSpPr/>
          <p:nvPr/>
        </p:nvSpPr>
        <p:spPr>
          <a:xfrm>
            <a:off x="3362325" y="2940844"/>
            <a:ext cx="296466" cy="35361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4" name="Google Shape;2374;p69"/>
          <p:cNvCxnSpPr/>
          <p:nvPr/>
        </p:nvCxnSpPr>
        <p:spPr>
          <a:xfrm>
            <a:off x="3362325" y="3294460"/>
            <a:ext cx="296466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5" name="Google Shape;2375;p69"/>
          <p:cNvSpPr/>
          <p:nvPr/>
        </p:nvSpPr>
        <p:spPr>
          <a:xfrm>
            <a:off x="2993232" y="1298972"/>
            <a:ext cx="369094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76" name="Google Shape;2376;p69"/>
          <p:cNvCxnSpPr/>
          <p:nvPr/>
        </p:nvCxnSpPr>
        <p:spPr>
          <a:xfrm>
            <a:off x="3362325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7" name="Google Shape;2377;p69"/>
          <p:cNvCxnSpPr/>
          <p:nvPr/>
        </p:nvCxnSpPr>
        <p:spPr>
          <a:xfrm>
            <a:off x="2993232" y="1298973"/>
            <a:ext cx="369094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8" name="Google Shape;2378;p69"/>
          <p:cNvSpPr/>
          <p:nvPr/>
        </p:nvSpPr>
        <p:spPr>
          <a:xfrm>
            <a:off x="2993232" y="2940844"/>
            <a:ext cx="369094" cy="1141810"/>
          </a:xfrm>
          <a:custGeom>
            <a:avLst/>
            <a:gdLst/>
            <a:ahLst/>
            <a:cxnLst/>
            <a:rect l="l" t="t" r="r" b="b"/>
            <a:pathLst>
              <a:path w="930" h="2876" extrusionOk="0">
                <a:moveTo>
                  <a:pt x="930" y="0"/>
                </a:moveTo>
                <a:lnTo>
                  <a:pt x="930" y="2876"/>
                </a:lnTo>
                <a:lnTo>
                  <a:pt x="0" y="2876"/>
                </a:lnTo>
                <a:lnTo>
                  <a:pt x="0" y="890"/>
                </a:lnTo>
                <a:lnTo>
                  <a:pt x="0" y="0"/>
                </a:lnTo>
                <a:lnTo>
                  <a:pt x="93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9" name="Google Shape;2379;p69"/>
          <p:cNvCxnSpPr/>
          <p:nvPr/>
        </p:nvCxnSpPr>
        <p:spPr>
          <a:xfrm>
            <a:off x="3362325" y="2940844"/>
            <a:ext cx="1191" cy="114181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0" name="Google Shape;2380;p69"/>
          <p:cNvCxnSpPr/>
          <p:nvPr/>
        </p:nvCxnSpPr>
        <p:spPr>
          <a:xfrm flipH="1">
            <a:off x="2993232" y="4082654"/>
            <a:ext cx="369094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1" name="Google Shape;2381;p69"/>
          <p:cNvCxnSpPr/>
          <p:nvPr/>
        </p:nvCxnSpPr>
        <p:spPr>
          <a:xfrm rot="10800000" flipH="1">
            <a:off x="2993231" y="3294460"/>
            <a:ext cx="1191" cy="78819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2" name="Google Shape;2382;p69"/>
          <p:cNvSpPr/>
          <p:nvPr/>
        </p:nvSpPr>
        <p:spPr>
          <a:xfrm>
            <a:off x="2697956" y="1298972"/>
            <a:ext cx="295275" cy="75128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3" name="Google Shape;2383;p69"/>
          <p:cNvCxnSpPr/>
          <p:nvPr/>
        </p:nvCxnSpPr>
        <p:spPr>
          <a:xfrm rot="10800000" flipH="1">
            <a:off x="2993231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4" name="Google Shape;2384;p69"/>
          <p:cNvCxnSpPr/>
          <p:nvPr/>
        </p:nvCxnSpPr>
        <p:spPr>
          <a:xfrm flipH="1">
            <a:off x="2697956" y="1298973"/>
            <a:ext cx="29527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5" name="Google Shape;2385;p69"/>
          <p:cNvSpPr/>
          <p:nvPr/>
        </p:nvSpPr>
        <p:spPr>
          <a:xfrm>
            <a:off x="2697956" y="2940844"/>
            <a:ext cx="295275" cy="353616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6" name="Google Shape;2386;p69"/>
          <p:cNvCxnSpPr/>
          <p:nvPr/>
        </p:nvCxnSpPr>
        <p:spPr>
          <a:xfrm>
            <a:off x="2697956" y="3294460"/>
            <a:ext cx="29527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7" name="Google Shape;2387;p69"/>
          <p:cNvCxnSpPr/>
          <p:nvPr/>
        </p:nvCxnSpPr>
        <p:spPr>
          <a:xfrm rot="10800000" flipH="1">
            <a:off x="2993231" y="2940844"/>
            <a:ext cx="1191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8" name="Google Shape;2388;p69"/>
          <p:cNvCxnSpPr/>
          <p:nvPr/>
        </p:nvCxnSpPr>
        <p:spPr>
          <a:xfrm>
            <a:off x="3761185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9" name="Google Shape;2389;p69"/>
          <p:cNvCxnSpPr/>
          <p:nvPr/>
        </p:nvCxnSpPr>
        <p:spPr>
          <a:xfrm rot="10800000" flipH="1">
            <a:off x="3729038" y="2028825"/>
            <a:ext cx="32147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0" name="Google Shape;2390;p69"/>
          <p:cNvCxnSpPr/>
          <p:nvPr/>
        </p:nvCxnSpPr>
        <p:spPr>
          <a:xfrm>
            <a:off x="3695700" y="2028825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1" name="Google Shape;2391;p69"/>
          <p:cNvCxnSpPr/>
          <p:nvPr/>
        </p:nvCxnSpPr>
        <p:spPr>
          <a:xfrm rot="10800000" flipH="1">
            <a:off x="3658791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2" name="Google Shape;2392;p69"/>
          <p:cNvCxnSpPr/>
          <p:nvPr/>
        </p:nvCxnSpPr>
        <p:spPr>
          <a:xfrm rot="10800000" flipH="1">
            <a:off x="3658792" y="1298972"/>
            <a:ext cx="1190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3" name="Google Shape;2393;p69"/>
          <p:cNvCxnSpPr/>
          <p:nvPr/>
        </p:nvCxnSpPr>
        <p:spPr>
          <a:xfrm rot="10800000" flipH="1">
            <a:off x="3658792" y="2940844"/>
            <a:ext cx="1190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4" name="Google Shape;2394;p69"/>
          <p:cNvCxnSpPr/>
          <p:nvPr/>
        </p:nvCxnSpPr>
        <p:spPr>
          <a:xfrm flipH="1">
            <a:off x="2697957" y="2940844"/>
            <a:ext cx="96083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5" name="Google Shape;2395;p69"/>
          <p:cNvCxnSpPr/>
          <p:nvPr/>
        </p:nvCxnSpPr>
        <p:spPr>
          <a:xfrm rot="10800000" flipH="1">
            <a:off x="3655219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6" name="Google Shape;2396;p69"/>
          <p:cNvCxnSpPr/>
          <p:nvPr/>
        </p:nvCxnSpPr>
        <p:spPr>
          <a:xfrm>
            <a:off x="3692128" y="2919413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7" name="Google Shape;2397;p69"/>
          <p:cNvCxnSpPr/>
          <p:nvPr/>
        </p:nvCxnSpPr>
        <p:spPr>
          <a:xfrm rot="10800000" flipH="1">
            <a:off x="3725466" y="2919413"/>
            <a:ext cx="33338" cy="2024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8" name="Google Shape;2398;p69"/>
          <p:cNvCxnSpPr/>
          <p:nvPr/>
        </p:nvCxnSpPr>
        <p:spPr>
          <a:xfrm>
            <a:off x="3758804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9" name="Google Shape;2399;p69"/>
          <p:cNvCxnSpPr/>
          <p:nvPr/>
        </p:nvCxnSpPr>
        <p:spPr>
          <a:xfrm>
            <a:off x="2697956" y="2940844"/>
            <a:ext cx="1191" cy="35361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0" name="Google Shape;2400;p69"/>
          <p:cNvCxnSpPr/>
          <p:nvPr/>
        </p:nvCxnSpPr>
        <p:spPr>
          <a:xfrm>
            <a:off x="2651522" y="2919413"/>
            <a:ext cx="46434" cy="22622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1" name="Google Shape;2401;p69"/>
          <p:cNvCxnSpPr/>
          <p:nvPr/>
        </p:nvCxnSpPr>
        <p:spPr>
          <a:xfrm rot="10800000" flipH="1">
            <a:off x="2614613" y="2919413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2" name="Google Shape;2402;p69"/>
          <p:cNvCxnSpPr/>
          <p:nvPr/>
        </p:nvCxnSpPr>
        <p:spPr>
          <a:xfrm>
            <a:off x="2577704" y="2919413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3" name="Google Shape;2403;p69"/>
          <p:cNvCxnSpPr/>
          <p:nvPr/>
        </p:nvCxnSpPr>
        <p:spPr>
          <a:xfrm>
            <a:off x="2697956" y="1298972"/>
            <a:ext cx="1191" cy="75128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4" name="Google Shape;2404;p69"/>
          <p:cNvCxnSpPr/>
          <p:nvPr/>
        </p:nvCxnSpPr>
        <p:spPr>
          <a:xfrm>
            <a:off x="2651523" y="2028826"/>
            <a:ext cx="45244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5" name="Google Shape;2405;p69"/>
          <p:cNvCxnSpPr/>
          <p:nvPr/>
        </p:nvCxnSpPr>
        <p:spPr>
          <a:xfrm rot="10800000" flipH="1">
            <a:off x="2614613" y="2028826"/>
            <a:ext cx="36910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6" name="Google Shape;2406;p69"/>
          <p:cNvCxnSpPr/>
          <p:nvPr/>
        </p:nvCxnSpPr>
        <p:spPr>
          <a:xfrm>
            <a:off x="2577704" y="2028826"/>
            <a:ext cx="36909" cy="2143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7" name="Google Shape;2407;p69"/>
          <p:cNvCxnSpPr/>
          <p:nvPr/>
        </p:nvCxnSpPr>
        <p:spPr>
          <a:xfrm>
            <a:off x="2696766" y="2050256"/>
            <a:ext cx="96202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8" name="Google Shape;2408;p69"/>
          <p:cNvCxnSpPr/>
          <p:nvPr/>
        </p:nvCxnSpPr>
        <p:spPr>
          <a:xfrm>
            <a:off x="2115742" y="2495550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9" name="Google Shape;2409;p69"/>
          <p:cNvCxnSpPr/>
          <p:nvPr/>
        </p:nvCxnSpPr>
        <p:spPr>
          <a:xfrm>
            <a:off x="2696766" y="2495550"/>
            <a:ext cx="6548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0" name="Google Shape;2410;p69"/>
          <p:cNvCxnSpPr/>
          <p:nvPr/>
        </p:nvCxnSpPr>
        <p:spPr>
          <a:xfrm>
            <a:off x="2826544" y="2495550"/>
            <a:ext cx="51673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1" name="Google Shape;2411;p69"/>
          <p:cNvCxnSpPr/>
          <p:nvPr/>
        </p:nvCxnSpPr>
        <p:spPr>
          <a:xfrm>
            <a:off x="3408760" y="2495550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2" name="Google Shape;2412;p69"/>
          <p:cNvCxnSpPr/>
          <p:nvPr/>
        </p:nvCxnSpPr>
        <p:spPr>
          <a:xfrm>
            <a:off x="3537347" y="2495550"/>
            <a:ext cx="517922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3" name="Google Shape;2413;p69"/>
          <p:cNvCxnSpPr/>
          <p:nvPr/>
        </p:nvCxnSpPr>
        <p:spPr>
          <a:xfrm>
            <a:off x="4119563" y="2495550"/>
            <a:ext cx="642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4" name="Google Shape;2414;p69"/>
          <p:cNvCxnSpPr/>
          <p:nvPr/>
        </p:nvCxnSpPr>
        <p:spPr>
          <a:xfrm>
            <a:off x="3658792" y="1828800"/>
            <a:ext cx="25836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5" name="Google Shape;2415;p69"/>
          <p:cNvCxnSpPr/>
          <p:nvPr/>
        </p:nvCxnSpPr>
        <p:spPr>
          <a:xfrm>
            <a:off x="3917156" y="1828800"/>
            <a:ext cx="1191" cy="2047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6" name="Google Shape;2416;p69"/>
          <p:cNvCxnSpPr/>
          <p:nvPr/>
        </p:nvCxnSpPr>
        <p:spPr>
          <a:xfrm flipH="1">
            <a:off x="3658792" y="3142060"/>
            <a:ext cx="25836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7" name="Google Shape;2417;p69"/>
          <p:cNvCxnSpPr/>
          <p:nvPr/>
        </p:nvCxnSpPr>
        <p:spPr>
          <a:xfrm>
            <a:off x="3917156" y="2926556"/>
            <a:ext cx="1191" cy="21550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8" name="Google Shape;2418;p69"/>
          <p:cNvCxnSpPr/>
          <p:nvPr/>
        </p:nvCxnSpPr>
        <p:spPr>
          <a:xfrm flipH="1">
            <a:off x="2439592" y="1828800"/>
            <a:ext cx="258365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9" name="Google Shape;2419;p69"/>
          <p:cNvCxnSpPr/>
          <p:nvPr/>
        </p:nvCxnSpPr>
        <p:spPr>
          <a:xfrm>
            <a:off x="2439592" y="1828800"/>
            <a:ext cx="1190" cy="20478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0" name="Google Shape;2420;p69"/>
          <p:cNvCxnSpPr/>
          <p:nvPr/>
        </p:nvCxnSpPr>
        <p:spPr>
          <a:xfrm>
            <a:off x="2439592" y="3142060"/>
            <a:ext cx="258365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1" name="Google Shape;2421;p69"/>
          <p:cNvCxnSpPr/>
          <p:nvPr/>
        </p:nvCxnSpPr>
        <p:spPr>
          <a:xfrm>
            <a:off x="2439592" y="2925366"/>
            <a:ext cx="1190" cy="21669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2" name="Google Shape;2422;p69"/>
          <p:cNvCxnSpPr/>
          <p:nvPr/>
        </p:nvCxnSpPr>
        <p:spPr>
          <a:xfrm>
            <a:off x="5168504" y="3294460"/>
            <a:ext cx="1034653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3" name="Google Shape;2423;p69"/>
          <p:cNvCxnSpPr/>
          <p:nvPr/>
        </p:nvCxnSpPr>
        <p:spPr>
          <a:xfrm rot="10800000">
            <a:off x="4947048" y="3071813"/>
            <a:ext cx="221456" cy="222647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4" name="Google Shape;2424;p69"/>
          <p:cNvCxnSpPr/>
          <p:nvPr/>
        </p:nvCxnSpPr>
        <p:spPr>
          <a:xfrm rot="10800000" flipH="1">
            <a:off x="6203157" y="3071813"/>
            <a:ext cx="222647" cy="222647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5" name="Google Shape;2425;p69"/>
          <p:cNvCxnSpPr/>
          <p:nvPr/>
        </p:nvCxnSpPr>
        <p:spPr>
          <a:xfrm rot="10800000" flipH="1">
            <a:off x="6425804" y="1307307"/>
            <a:ext cx="1190" cy="1764506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6" name="Google Shape;2426;p69"/>
          <p:cNvCxnSpPr/>
          <p:nvPr/>
        </p:nvCxnSpPr>
        <p:spPr>
          <a:xfrm flipH="1">
            <a:off x="2824163" y="4082654"/>
            <a:ext cx="169069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7" name="Google Shape;2427;p69"/>
          <p:cNvCxnSpPr/>
          <p:nvPr/>
        </p:nvCxnSpPr>
        <p:spPr>
          <a:xfrm rot="10800000">
            <a:off x="2749154" y="4010025"/>
            <a:ext cx="75009" cy="72629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8" name="Google Shape;2428;p69"/>
          <p:cNvCxnSpPr/>
          <p:nvPr/>
        </p:nvCxnSpPr>
        <p:spPr>
          <a:xfrm flipH="1">
            <a:off x="2680098" y="4010025"/>
            <a:ext cx="69056" cy="72629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9" name="Google Shape;2429;p69"/>
          <p:cNvCxnSpPr/>
          <p:nvPr/>
        </p:nvCxnSpPr>
        <p:spPr>
          <a:xfrm flipH="1">
            <a:off x="2318147" y="4082654"/>
            <a:ext cx="361950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0" name="Google Shape;2430;p69"/>
          <p:cNvCxnSpPr/>
          <p:nvPr/>
        </p:nvCxnSpPr>
        <p:spPr>
          <a:xfrm>
            <a:off x="3363516" y="4081463"/>
            <a:ext cx="167878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1" name="Google Shape;2431;p69"/>
          <p:cNvCxnSpPr/>
          <p:nvPr/>
        </p:nvCxnSpPr>
        <p:spPr>
          <a:xfrm rot="10800000" flipH="1">
            <a:off x="3531394" y="4010025"/>
            <a:ext cx="75010" cy="7143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2" name="Google Shape;2432;p69"/>
          <p:cNvCxnSpPr/>
          <p:nvPr/>
        </p:nvCxnSpPr>
        <p:spPr>
          <a:xfrm>
            <a:off x="3606404" y="4010025"/>
            <a:ext cx="69056" cy="71438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3" name="Google Shape;2433;p69"/>
          <p:cNvCxnSpPr/>
          <p:nvPr/>
        </p:nvCxnSpPr>
        <p:spPr>
          <a:xfrm>
            <a:off x="3675460" y="4081463"/>
            <a:ext cx="363140" cy="1191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4" name="Google Shape;2434;p69"/>
          <p:cNvSpPr txBox="1"/>
          <p:nvPr/>
        </p:nvSpPr>
        <p:spPr>
          <a:xfrm>
            <a:off x="2561035" y="2066925"/>
            <a:ext cx="1060387" cy="29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69"/>
          <p:cNvSpPr txBox="1"/>
          <p:nvPr/>
        </p:nvSpPr>
        <p:spPr>
          <a:xfrm>
            <a:off x="2571750" y="2171700"/>
            <a:ext cx="868027" cy="27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en-US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6" name="Google Shape;2436;p69"/>
          <p:cNvCxnSpPr/>
          <p:nvPr/>
        </p:nvCxnSpPr>
        <p:spPr>
          <a:xfrm rot="10800000">
            <a:off x="5257800" y="2628900"/>
            <a:ext cx="0" cy="1028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7" name="Google Shape;2437;p69"/>
          <p:cNvCxnSpPr/>
          <p:nvPr/>
        </p:nvCxnSpPr>
        <p:spPr>
          <a:xfrm rot="10800000">
            <a:off x="6115050" y="2628900"/>
            <a:ext cx="0" cy="10287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8" name="Google Shape;2438;p69"/>
          <p:cNvCxnSpPr/>
          <p:nvPr/>
        </p:nvCxnSpPr>
        <p:spPr>
          <a:xfrm>
            <a:off x="4972050" y="3657600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9" name="Google Shape;2439;p69"/>
          <p:cNvCxnSpPr/>
          <p:nvPr/>
        </p:nvCxnSpPr>
        <p:spPr>
          <a:xfrm rot="10800000">
            <a:off x="5715000" y="2914650"/>
            <a:ext cx="0" cy="7429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0" name="Google Shape;2440;p69"/>
          <p:cNvCxnSpPr/>
          <p:nvPr/>
        </p:nvCxnSpPr>
        <p:spPr>
          <a:xfrm rot="10800000">
            <a:off x="3486150" y="2914650"/>
            <a:ext cx="0" cy="6286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1" name="Google Shape;2441;p69"/>
          <p:cNvCxnSpPr/>
          <p:nvPr/>
        </p:nvCxnSpPr>
        <p:spPr>
          <a:xfrm rot="10800000">
            <a:off x="2857500" y="2914650"/>
            <a:ext cx="0" cy="62865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2" name="Google Shape;2442;p69"/>
          <p:cNvCxnSpPr/>
          <p:nvPr/>
        </p:nvCxnSpPr>
        <p:spPr>
          <a:xfrm>
            <a:off x="3200400" y="1600200"/>
            <a:ext cx="0" cy="457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43" name="Google Shape;2443;p6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Design Stresses in Pin</a:t>
            </a:r>
            <a:br>
              <a:rPr lang="en-US" sz="3200" b="1"/>
            </a:br>
            <a:endParaRPr/>
          </a:p>
        </p:txBody>
      </p:sp>
      <p:sp>
        <p:nvSpPr>
          <p:cNvPr id="2444" name="Google Shape;2444;p6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72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70"/>
          <p:cNvSpPr/>
          <p:nvPr/>
        </p:nvSpPr>
        <p:spPr>
          <a:xfrm>
            <a:off x="3400425" y="1408510"/>
            <a:ext cx="1571625" cy="2357438"/>
          </a:xfrm>
          <a:custGeom>
            <a:avLst/>
            <a:gdLst/>
            <a:ahLst/>
            <a:cxnLst/>
            <a:rect l="l" t="t" r="r" b="b"/>
            <a:pathLst>
              <a:path w="3960" h="5938" extrusionOk="0">
                <a:moveTo>
                  <a:pt x="1980" y="0"/>
                </a:moveTo>
                <a:lnTo>
                  <a:pt x="0" y="0"/>
                </a:lnTo>
                <a:lnTo>
                  <a:pt x="0" y="5344"/>
                </a:lnTo>
                <a:lnTo>
                  <a:pt x="594" y="5938"/>
                </a:lnTo>
                <a:lnTo>
                  <a:pt x="3366" y="5938"/>
                </a:lnTo>
                <a:lnTo>
                  <a:pt x="3960" y="5344"/>
                </a:lnTo>
                <a:lnTo>
                  <a:pt x="3960" y="0"/>
                </a:lnTo>
                <a:lnTo>
                  <a:pt x="1980" y="0"/>
                </a:lnTo>
                <a:close/>
                <a:moveTo>
                  <a:pt x="3173" y="3205"/>
                </a:moveTo>
                <a:lnTo>
                  <a:pt x="3171" y="3261"/>
                </a:lnTo>
                <a:lnTo>
                  <a:pt x="3168" y="3316"/>
                </a:lnTo>
                <a:lnTo>
                  <a:pt x="3161" y="3371"/>
                </a:lnTo>
                <a:lnTo>
                  <a:pt x="3152" y="3424"/>
                </a:lnTo>
                <a:lnTo>
                  <a:pt x="3141" y="3479"/>
                </a:lnTo>
                <a:lnTo>
                  <a:pt x="3127" y="3532"/>
                </a:lnTo>
                <a:lnTo>
                  <a:pt x="3111" y="3585"/>
                </a:lnTo>
                <a:lnTo>
                  <a:pt x="3092" y="3637"/>
                </a:lnTo>
                <a:lnTo>
                  <a:pt x="3071" y="3688"/>
                </a:lnTo>
                <a:lnTo>
                  <a:pt x="3047" y="3737"/>
                </a:lnTo>
                <a:lnTo>
                  <a:pt x="3022" y="3786"/>
                </a:lnTo>
                <a:lnTo>
                  <a:pt x="2994" y="3833"/>
                </a:lnTo>
                <a:lnTo>
                  <a:pt x="2964" y="3880"/>
                </a:lnTo>
                <a:lnTo>
                  <a:pt x="2932" y="3924"/>
                </a:lnTo>
                <a:lnTo>
                  <a:pt x="2898" y="3967"/>
                </a:lnTo>
                <a:lnTo>
                  <a:pt x="2861" y="4009"/>
                </a:lnTo>
                <a:lnTo>
                  <a:pt x="2823" y="4050"/>
                </a:lnTo>
                <a:lnTo>
                  <a:pt x="2784" y="4088"/>
                </a:lnTo>
                <a:lnTo>
                  <a:pt x="2742" y="4123"/>
                </a:lnTo>
                <a:lnTo>
                  <a:pt x="2699" y="4157"/>
                </a:lnTo>
                <a:lnTo>
                  <a:pt x="2654" y="4190"/>
                </a:lnTo>
                <a:lnTo>
                  <a:pt x="2608" y="4219"/>
                </a:lnTo>
                <a:lnTo>
                  <a:pt x="2560" y="4247"/>
                </a:lnTo>
                <a:lnTo>
                  <a:pt x="2512" y="4274"/>
                </a:lnTo>
                <a:lnTo>
                  <a:pt x="2462" y="4296"/>
                </a:lnTo>
                <a:lnTo>
                  <a:pt x="2411" y="4318"/>
                </a:lnTo>
                <a:lnTo>
                  <a:pt x="2359" y="4337"/>
                </a:lnTo>
                <a:lnTo>
                  <a:pt x="2307" y="4352"/>
                </a:lnTo>
                <a:lnTo>
                  <a:pt x="2254" y="4366"/>
                </a:lnTo>
                <a:lnTo>
                  <a:pt x="2199" y="4377"/>
                </a:lnTo>
                <a:lnTo>
                  <a:pt x="2145" y="4386"/>
                </a:lnTo>
                <a:lnTo>
                  <a:pt x="2090" y="4393"/>
                </a:lnTo>
                <a:lnTo>
                  <a:pt x="2036" y="4396"/>
                </a:lnTo>
                <a:lnTo>
                  <a:pt x="1980" y="4398"/>
                </a:lnTo>
                <a:lnTo>
                  <a:pt x="1926" y="4396"/>
                </a:lnTo>
                <a:lnTo>
                  <a:pt x="1870" y="4393"/>
                </a:lnTo>
                <a:lnTo>
                  <a:pt x="1815" y="4386"/>
                </a:lnTo>
                <a:lnTo>
                  <a:pt x="1761" y="4377"/>
                </a:lnTo>
                <a:lnTo>
                  <a:pt x="1707" y="4366"/>
                </a:lnTo>
                <a:lnTo>
                  <a:pt x="1653" y="4352"/>
                </a:lnTo>
                <a:lnTo>
                  <a:pt x="1602" y="4337"/>
                </a:lnTo>
                <a:lnTo>
                  <a:pt x="1550" y="4318"/>
                </a:lnTo>
                <a:lnTo>
                  <a:pt x="1498" y="4296"/>
                </a:lnTo>
                <a:lnTo>
                  <a:pt x="1448" y="4274"/>
                </a:lnTo>
                <a:lnTo>
                  <a:pt x="1400" y="4247"/>
                </a:lnTo>
                <a:lnTo>
                  <a:pt x="1352" y="4219"/>
                </a:lnTo>
                <a:lnTo>
                  <a:pt x="1307" y="4190"/>
                </a:lnTo>
                <a:lnTo>
                  <a:pt x="1261" y="4157"/>
                </a:lnTo>
                <a:lnTo>
                  <a:pt x="1218" y="4123"/>
                </a:lnTo>
                <a:lnTo>
                  <a:pt x="1176" y="4088"/>
                </a:lnTo>
                <a:lnTo>
                  <a:pt x="1137" y="4050"/>
                </a:lnTo>
                <a:lnTo>
                  <a:pt x="1099" y="4009"/>
                </a:lnTo>
                <a:lnTo>
                  <a:pt x="1062" y="3967"/>
                </a:lnTo>
                <a:lnTo>
                  <a:pt x="1028" y="3924"/>
                </a:lnTo>
                <a:lnTo>
                  <a:pt x="996" y="3880"/>
                </a:lnTo>
                <a:lnTo>
                  <a:pt x="966" y="3833"/>
                </a:lnTo>
                <a:lnTo>
                  <a:pt x="938" y="3786"/>
                </a:lnTo>
                <a:lnTo>
                  <a:pt x="913" y="3737"/>
                </a:lnTo>
                <a:lnTo>
                  <a:pt x="889" y="3688"/>
                </a:lnTo>
                <a:lnTo>
                  <a:pt x="868" y="3637"/>
                </a:lnTo>
                <a:lnTo>
                  <a:pt x="849" y="3585"/>
                </a:lnTo>
                <a:lnTo>
                  <a:pt x="833" y="3532"/>
                </a:lnTo>
                <a:lnTo>
                  <a:pt x="819" y="3479"/>
                </a:lnTo>
                <a:lnTo>
                  <a:pt x="808" y="3424"/>
                </a:lnTo>
                <a:lnTo>
                  <a:pt x="799" y="3371"/>
                </a:lnTo>
                <a:lnTo>
                  <a:pt x="792" y="3316"/>
                </a:lnTo>
                <a:lnTo>
                  <a:pt x="789" y="3261"/>
                </a:lnTo>
                <a:lnTo>
                  <a:pt x="787" y="3205"/>
                </a:lnTo>
                <a:lnTo>
                  <a:pt x="789" y="3151"/>
                </a:lnTo>
                <a:lnTo>
                  <a:pt x="792" y="3095"/>
                </a:lnTo>
                <a:lnTo>
                  <a:pt x="799" y="3041"/>
                </a:lnTo>
                <a:lnTo>
                  <a:pt x="808" y="2987"/>
                </a:lnTo>
                <a:lnTo>
                  <a:pt x="819" y="2933"/>
                </a:lnTo>
                <a:lnTo>
                  <a:pt x="833" y="2880"/>
                </a:lnTo>
                <a:lnTo>
                  <a:pt x="849" y="2827"/>
                </a:lnTo>
                <a:lnTo>
                  <a:pt x="868" y="2775"/>
                </a:lnTo>
                <a:lnTo>
                  <a:pt x="889" y="2725"/>
                </a:lnTo>
                <a:lnTo>
                  <a:pt x="913" y="2674"/>
                </a:lnTo>
                <a:lnTo>
                  <a:pt x="938" y="2626"/>
                </a:lnTo>
                <a:lnTo>
                  <a:pt x="966" y="2578"/>
                </a:lnTo>
                <a:lnTo>
                  <a:pt x="996" y="2532"/>
                </a:lnTo>
                <a:lnTo>
                  <a:pt x="1028" y="2488"/>
                </a:lnTo>
                <a:lnTo>
                  <a:pt x="1062" y="2445"/>
                </a:lnTo>
                <a:lnTo>
                  <a:pt x="1099" y="2403"/>
                </a:lnTo>
                <a:lnTo>
                  <a:pt x="1137" y="2363"/>
                </a:lnTo>
                <a:lnTo>
                  <a:pt x="1176" y="2325"/>
                </a:lnTo>
                <a:lnTo>
                  <a:pt x="1218" y="2289"/>
                </a:lnTo>
                <a:lnTo>
                  <a:pt x="1261" y="2255"/>
                </a:lnTo>
                <a:lnTo>
                  <a:pt x="1307" y="2222"/>
                </a:lnTo>
                <a:lnTo>
                  <a:pt x="1352" y="2192"/>
                </a:lnTo>
                <a:lnTo>
                  <a:pt x="1400" y="2164"/>
                </a:lnTo>
                <a:lnTo>
                  <a:pt x="1448" y="2139"/>
                </a:lnTo>
                <a:lnTo>
                  <a:pt x="1498" y="2116"/>
                </a:lnTo>
                <a:lnTo>
                  <a:pt x="1550" y="2094"/>
                </a:lnTo>
                <a:lnTo>
                  <a:pt x="1602" y="2075"/>
                </a:lnTo>
                <a:lnTo>
                  <a:pt x="1653" y="2059"/>
                </a:lnTo>
                <a:lnTo>
                  <a:pt x="1707" y="2045"/>
                </a:lnTo>
                <a:lnTo>
                  <a:pt x="1761" y="2034"/>
                </a:lnTo>
                <a:lnTo>
                  <a:pt x="1815" y="2025"/>
                </a:lnTo>
                <a:lnTo>
                  <a:pt x="1870" y="2018"/>
                </a:lnTo>
                <a:lnTo>
                  <a:pt x="1926" y="2015"/>
                </a:lnTo>
                <a:lnTo>
                  <a:pt x="1980" y="2013"/>
                </a:lnTo>
                <a:lnTo>
                  <a:pt x="2036" y="2015"/>
                </a:lnTo>
                <a:lnTo>
                  <a:pt x="2090" y="2018"/>
                </a:lnTo>
                <a:lnTo>
                  <a:pt x="2145" y="2025"/>
                </a:lnTo>
                <a:lnTo>
                  <a:pt x="2199" y="2034"/>
                </a:lnTo>
                <a:lnTo>
                  <a:pt x="2254" y="2045"/>
                </a:lnTo>
                <a:lnTo>
                  <a:pt x="2307" y="2059"/>
                </a:lnTo>
                <a:lnTo>
                  <a:pt x="2359" y="2075"/>
                </a:lnTo>
                <a:lnTo>
                  <a:pt x="2411" y="2094"/>
                </a:lnTo>
                <a:lnTo>
                  <a:pt x="2462" y="2116"/>
                </a:lnTo>
                <a:lnTo>
                  <a:pt x="2512" y="2139"/>
                </a:lnTo>
                <a:lnTo>
                  <a:pt x="2560" y="2164"/>
                </a:lnTo>
                <a:lnTo>
                  <a:pt x="2608" y="2192"/>
                </a:lnTo>
                <a:lnTo>
                  <a:pt x="2654" y="2222"/>
                </a:lnTo>
                <a:lnTo>
                  <a:pt x="2699" y="2255"/>
                </a:lnTo>
                <a:lnTo>
                  <a:pt x="2742" y="2289"/>
                </a:lnTo>
                <a:lnTo>
                  <a:pt x="2784" y="2325"/>
                </a:lnTo>
                <a:lnTo>
                  <a:pt x="2823" y="2363"/>
                </a:lnTo>
                <a:lnTo>
                  <a:pt x="2861" y="2403"/>
                </a:lnTo>
                <a:lnTo>
                  <a:pt x="2898" y="2445"/>
                </a:lnTo>
                <a:lnTo>
                  <a:pt x="2932" y="2488"/>
                </a:lnTo>
                <a:lnTo>
                  <a:pt x="2964" y="2532"/>
                </a:lnTo>
                <a:lnTo>
                  <a:pt x="2994" y="2578"/>
                </a:lnTo>
                <a:lnTo>
                  <a:pt x="3022" y="2626"/>
                </a:lnTo>
                <a:lnTo>
                  <a:pt x="3047" y="2674"/>
                </a:lnTo>
                <a:lnTo>
                  <a:pt x="3071" y="2725"/>
                </a:lnTo>
                <a:lnTo>
                  <a:pt x="3092" y="2775"/>
                </a:lnTo>
                <a:lnTo>
                  <a:pt x="3111" y="2827"/>
                </a:lnTo>
                <a:lnTo>
                  <a:pt x="3127" y="2880"/>
                </a:lnTo>
                <a:lnTo>
                  <a:pt x="3141" y="2933"/>
                </a:lnTo>
                <a:lnTo>
                  <a:pt x="3152" y="2987"/>
                </a:lnTo>
                <a:lnTo>
                  <a:pt x="3161" y="3041"/>
                </a:lnTo>
                <a:lnTo>
                  <a:pt x="3168" y="3095"/>
                </a:lnTo>
                <a:lnTo>
                  <a:pt x="3171" y="3151"/>
                </a:lnTo>
                <a:lnTo>
                  <a:pt x="3173" y="3205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1" name="Google Shape;2451;p70"/>
          <p:cNvCxnSpPr/>
          <p:nvPr/>
        </p:nvCxnSpPr>
        <p:spPr>
          <a:xfrm flipH="1">
            <a:off x="3400425" y="1408510"/>
            <a:ext cx="785813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2" name="Google Shape;2452;p70"/>
          <p:cNvCxnSpPr/>
          <p:nvPr/>
        </p:nvCxnSpPr>
        <p:spPr>
          <a:xfrm>
            <a:off x="3400425" y="1408510"/>
            <a:ext cx="1191" cy="212169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3" name="Google Shape;2453;p70"/>
          <p:cNvCxnSpPr/>
          <p:nvPr/>
        </p:nvCxnSpPr>
        <p:spPr>
          <a:xfrm rot="10800000">
            <a:off x="3400425" y="3530204"/>
            <a:ext cx="235744" cy="23574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4" name="Google Shape;2454;p70"/>
          <p:cNvCxnSpPr/>
          <p:nvPr/>
        </p:nvCxnSpPr>
        <p:spPr>
          <a:xfrm>
            <a:off x="3636169" y="3765948"/>
            <a:ext cx="1100138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5" name="Google Shape;2455;p70"/>
          <p:cNvCxnSpPr/>
          <p:nvPr/>
        </p:nvCxnSpPr>
        <p:spPr>
          <a:xfrm flipH="1">
            <a:off x="4736307" y="3530204"/>
            <a:ext cx="235744" cy="23574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6" name="Google Shape;2456;p70"/>
          <p:cNvCxnSpPr/>
          <p:nvPr/>
        </p:nvCxnSpPr>
        <p:spPr>
          <a:xfrm rot="10800000" flipH="1">
            <a:off x="4972050" y="1408510"/>
            <a:ext cx="1191" cy="2121694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7" name="Google Shape;2457;p70"/>
          <p:cNvCxnSpPr/>
          <p:nvPr/>
        </p:nvCxnSpPr>
        <p:spPr>
          <a:xfrm flipH="1">
            <a:off x="4186237" y="1408510"/>
            <a:ext cx="785813" cy="119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8" name="Google Shape;2458;p70"/>
          <p:cNvSpPr/>
          <p:nvPr/>
        </p:nvSpPr>
        <p:spPr>
          <a:xfrm>
            <a:off x="3712369" y="2207419"/>
            <a:ext cx="946547" cy="946547"/>
          </a:xfrm>
          <a:custGeom>
            <a:avLst/>
            <a:gdLst/>
            <a:ahLst/>
            <a:cxnLst/>
            <a:rect l="l" t="t" r="r" b="b"/>
            <a:pathLst>
              <a:path w="2386" h="2385" extrusionOk="0">
                <a:moveTo>
                  <a:pt x="2386" y="1192"/>
                </a:moveTo>
                <a:lnTo>
                  <a:pt x="2384" y="1248"/>
                </a:lnTo>
                <a:lnTo>
                  <a:pt x="2381" y="1303"/>
                </a:lnTo>
                <a:lnTo>
                  <a:pt x="2374" y="1358"/>
                </a:lnTo>
                <a:lnTo>
                  <a:pt x="2365" y="1411"/>
                </a:lnTo>
                <a:lnTo>
                  <a:pt x="2354" y="1466"/>
                </a:lnTo>
                <a:lnTo>
                  <a:pt x="2340" y="1519"/>
                </a:lnTo>
                <a:lnTo>
                  <a:pt x="2324" y="1572"/>
                </a:lnTo>
                <a:lnTo>
                  <a:pt x="2305" y="1624"/>
                </a:lnTo>
                <a:lnTo>
                  <a:pt x="2284" y="1675"/>
                </a:lnTo>
                <a:lnTo>
                  <a:pt x="2260" y="1724"/>
                </a:lnTo>
                <a:lnTo>
                  <a:pt x="2235" y="1773"/>
                </a:lnTo>
                <a:lnTo>
                  <a:pt x="2207" y="1820"/>
                </a:lnTo>
                <a:lnTo>
                  <a:pt x="2177" y="1867"/>
                </a:lnTo>
                <a:lnTo>
                  <a:pt x="2145" y="1911"/>
                </a:lnTo>
                <a:lnTo>
                  <a:pt x="2111" y="1954"/>
                </a:lnTo>
                <a:lnTo>
                  <a:pt x="2074" y="1996"/>
                </a:lnTo>
                <a:lnTo>
                  <a:pt x="2036" y="2037"/>
                </a:lnTo>
                <a:lnTo>
                  <a:pt x="1997" y="2075"/>
                </a:lnTo>
                <a:lnTo>
                  <a:pt x="1955" y="2110"/>
                </a:lnTo>
                <a:lnTo>
                  <a:pt x="1912" y="2144"/>
                </a:lnTo>
                <a:lnTo>
                  <a:pt x="1867" y="2177"/>
                </a:lnTo>
                <a:lnTo>
                  <a:pt x="1821" y="2206"/>
                </a:lnTo>
                <a:lnTo>
                  <a:pt x="1773" y="2234"/>
                </a:lnTo>
                <a:lnTo>
                  <a:pt x="1725" y="2261"/>
                </a:lnTo>
                <a:lnTo>
                  <a:pt x="1675" y="2283"/>
                </a:lnTo>
                <a:lnTo>
                  <a:pt x="1624" y="2305"/>
                </a:lnTo>
                <a:lnTo>
                  <a:pt x="1572" y="2324"/>
                </a:lnTo>
                <a:lnTo>
                  <a:pt x="1520" y="2339"/>
                </a:lnTo>
                <a:lnTo>
                  <a:pt x="1467" y="2353"/>
                </a:lnTo>
                <a:lnTo>
                  <a:pt x="1412" y="2364"/>
                </a:lnTo>
                <a:lnTo>
                  <a:pt x="1358" y="2373"/>
                </a:lnTo>
                <a:lnTo>
                  <a:pt x="1303" y="2380"/>
                </a:lnTo>
                <a:lnTo>
                  <a:pt x="1249" y="2383"/>
                </a:lnTo>
                <a:lnTo>
                  <a:pt x="1193" y="2385"/>
                </a:lnTo>
                <a:lnTo>
                  <a:pt x="1139" y="2383"/>
                </a:lnTo>
                <a:lnTo>
                  <a:pt x="1083" y="2380"/>
                </a:lnTo>
                <a:lnTo>
                  <a:pt x="1028" y="2373"/>
                </a:lnTo>
                <a:lnTo>
                  <a:pt x="974" y="2364"/>
                </a:lnTo>
                <a:lnTo>
                  <a:pt x="920" y="2353"/>
                </a:lnTo>
                <a:lnTo>
                  <a:pt x="866" y="2339"/>
                </a:lnTo>
                <a:lnTo>
                  <a:pt x="815" y="2324"/>
                </a:lnTo>
                <a:lnTo>
                  <a:pt x="763" y="2305"/>
                </a:lnTo>
                <a:lnTo>
                  <a:pt x="711" y="2283"/>
                </a:lnTo>
                <a:lnTo>
                  <a:pt x="661" y="2261"/>
                </a:lnTo>
                <a:lnTo>
                  <a:pt x="613" y="2234"/>
                </a:lnTo>
                <a:lnTo>
                  <a:pt x="565" y="2206"/>
                </a:lnTo>
                <a:lnTo>
                  <a:pt x="520" y="2177"/>
                </a:lnTo>
                <a:lnTo>
                  <a:pt x="474" y="2144"/>
                </a:lnTo>
                <a:lnTo>
                  <a:pt x="431" y="2110"/>
                </a:lnTo>
                <a:lnTo>
                  <a:pt x="389" y="2075"/>
                </a:lnTo>
                <a:lnTo>
                  <a:pt x="350" y="2037"/>
                </a:lnTo>
                <a:lnTo>
                  <a:pt x="312" y="1996"/>
                </a:lnTo>
                <a:lnTo>
                  <a:pt x="275" y="1954"/>
                </a:lnTo>
                <a:lnTo>
                  <a:pt x="241" y="1911"/>
                </a:lnTo>
                <a:lnTo>
                  <a:pt x="209" y="1867"/>
                </a:lnTo>
                <a:lnTo>
                  <a:pt x="179" y="1820"/>
                </a:lnTo>
                <a:lnTo>
                  <a:pt x="151" y="1773"/>
                </a:lnTo>
                <a:lnTo>
                  <a:pt x="126" y="1724"/>
                </a:lnTo>
                <a:lnTo>
                  <a:pt x="102" y="1675"/>
                </a:lnTo>
                <a:lnTo>
                  <a:pt x="81" y="1624"/>
                </a:lnTo>
                <a:lnTo>
                  <a:pt x="62" y="1572"/>
                </a:lnTo>
                <a:lnTo>
                  <a:pt x="46" y="1519"/>
                </a:lnTo>
                <a:lnTo>
                  <a:pt x="32" y="1466"/>
                </a:lnTo>
                <a:lnTo>
                  <a:pt x="21" y="1411"/>
                </a:lnTo>
                <a:lnTo>
                  <a:pt x="12" y="1358"/>
                </a:lnTo>
                <a:lnTo>
                  <a:pt x="5" y="1303"/>
                </a:lnTo>
                <a:lnTo>
                  <a:pt x="2" y="1248"/>
                </a:lnTo>
                <a:lnTo>
                  <a:pt x="0" y="1192"/>
                </a:lnTo>
                <a:lnTo>
                  <a:pt x="2" y="1138"/>
                </a:lnTo>
                <a:lnTo>
                  <a:pt x="5" y="1082"/>
                </a:lnTo>
                <a:lnTo>
                  <a:pt x="12" y="1028"/>
                </a:lnTo>
                <a:lnTo>
                  <a:pt x="21" y="974"/>
                </a:lnTo>
                <a:lnTo>
                  <a:pt x="32" y="920"/>
                </a:lnTo>
                <a:lnTo>
                  <a:pt x="46" y="867"/>
                </a:lnTo>
                <a:lnTo>
                  <a:pt x="62" y="814"/>
                </a:lnTo>
                <a:lnTo>
                  <a:pt x="81" y="762"/>
                </a:lnTo>
                <a:lnTo>
                  <a:pt x="102" y="712"/>
                </a:lnTo>
                <a:lnTo>
                  <a:pt x="126" y="661"/>
                </a:lnTo>
                <a:lnTo>
                  <a:pt x="151" y="613"/>
                </a:lnTo>
                <a:lnTo>
                  <a:pt x="179" y="565"/>
                </a:lnTo>
                <a:lnTo>
                  <a:pt x="209" y="519"/>
                </a:lnTo>
                <a:lnTo>
                  <a:pt x="241" y="475"/>
                </a:lnTo>
                <a:lnTo>
                  <a:pt x="275" y="432"/>
                </a:lnTo>
                <a:lnTo>
                  <a:pt x="312" y="390"/>
                </a:lnTo>
                <a:lnTo>
                  <a:pt x="350" y="350"/>
                </a:lnTo>
                <a:lnTo>
                  <a:pt x="389" y="312"/>
                </a:lnTo>
                <a:lnTo>
                  <a:pt x="431" y="276"/>
                </a:lnTo>
                <a:lnTo>
                  <a:pt x="474" y="242"/>
                </a:lnTo>
                <a:lnTo>
                  <a:pt x="520" y="209"/>
                </a:lnTo>
                <a:lnTo>
                  <a:pt x="565" y="179"/>
                </a:lnTo>
                <a:lnTo>
                  <a:pt x="613" y="151"/>
                </a:lnTo>
                <a:lnTo>
                  <a:pt x="661" y="126"/>
                </a:lnTo>
                <a:lnTo>
                  <a:pt x="711" y="103"/>
                </a:lnTo>
                <a:lnTo>
                  <a:pt x="763" y="81"/>
                </a:lnTo>
                <a:lnTo>
                  <a:pt x="815" y="62"/>
                </a:lnTo>
                <a:lnTo>
                  <a:pt x="866" y="46"/>
                </a:lnTo>
                <a:lnTo>
                  <a:pt x="920" y="32"/>
                </a:lnTo>
                <a:lnTo>
                  <a:pt x="974" y="21"/>
                </a:lnTo>
                <a:lnTo>
                  <a:pt x="1028" y="12"/>
                </a:lnTo>
                <a:lnTo>
                  <a:pt x="1083" y="5"/>
                </a:lnTo>
                <a:lnTo>
                  <a:pt x="1139" y="2"/>
                </a:lnTo>
                <a:lnTo>
                  <a:pt x="1193" y="0"/>
                </a:lnTo>
                <a:lnTo>
                  <a:pt x="1249" y="2"/>
                </a:lnTo>
                <a:lnTo>
                  <a:pt x="1303" y="5"/>
                </a:lnTo>
                <a:lnTo>
                  <a:pt x="1358" y="12"/>
                </a:lnTo>
                <a:lnTo>
                  <a:pt x="1412" y="21"/>
                </a:lnTo>
                <a:lnTo>
                  <a:pt x="1467" y="32"/>
                </a:lnTo>
                <a:lnTo>
                  <a:pt x="1520" y="46"/>
                </a:lnTo>
                <a:lnTo>
                  <a:pt x="1572" y="62"/>
                </a:lnTo>
                <a:lnTo>
                  <a:pt x="1624" y="81"/>
                </a:lnTo>
                <a:lnTo>
                  <a:pt x="1675" y="103"/>
                </a:lnTo>
                <a:lnTo>
                  <a:pt x="1725" y="126"/>
                </a:lnTo>
                <a:lnTo>
                  <a:pt x="1773" y="151"/>
                </a:lnTo>
                <a:lnTo>
                  <a:pt x="1821" y="179"/>
                </a:lnTo>
                <a:lnTo>
                  <a:pt x="1867" y="209"/>
                </a:lnTo>
                <a:lnTo>
                  <a:pt x="1912" y="242"/>
                </a:lnTo>
                <a:lnTo>
                  <a:pt x="1955" y="276"/>
                </a:lnTo>
                <a:lnTo>
                  <a:pt x="1997" y="312"/>
                </a:lnTo>
                <a:lnTo>
                  <a:pt x="2036" y="350"/>
                </a:lnTo>
                <a:lnTo>
                  <a:pt x="2074" y="390"/>
                </a:lnTo>
                <a:lnTo>
                  <a:pt x="2111" y="432"/>
                </a:lnTo>
                <a:lnTo>
                  <a:pt x="2145" y="475"/>
                </a:lnTo>
                <a:lnTo>
                  <a:pt x="2177" y="519"/>
                </a:lnTo>
                <a:lnTo>
                  <a:pt x="2207" y="565"/>
                </a:lnTo>
                <a:lnTo>
                  <a:pt x="2235" y="613"/>
                </a:lnTo>
                <a:lnTo>
                  <a:pt x="2260" y="661"/>
                </a:lnTo>
                <a:lnTo>
                  <a:pt x="2284" y="712"/>
                </a:lnTo>
                <a:lnTo>
                  <a:pt x="2305" y="762"/>
                </a:lnTo>
                <a:lnTo>
                  <a:pt x="2324" y="814"/>
                </a:lnTo>
                <a:lnTo>
                  <a:pt x="2340" y="867"/>
                </a:lnTo>
                <a:lnTo>
                  <a:pt x="2354" y="920"/>
                </a:lnTo>
                <a:lnTo>
                  <a:pt x="2365" y="974"/>
                </a:lnTo>
                <a:lnTo>
                  <a:pt x="2374" y="1028"/>
                </a:lnTo>
                <a:lnTo>
                  <a:pt x="2381" y="1082"/>
                </a:lnTo>
                <a:lnTo>
                  <a:pt x="2384" y="1138"/>
                </a:lnTo>
                <a:lnTo>
                  <a:pt x="2386" y="1192"/>
                </a:lnTo>
              </a:path>
            </a:pathLst>
          </a:cu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9" name="Google Shape;2459;p70"/>
          <p:cNvSpPr/>
          <p:nvPr/>
        </p:nvSpPr>
        <p:spPr>
          <a:xfrm>
            <a:off x="3517107" y="1943100"/>
            <a:ext cx="1388269" cy="416719"/>
          </a:xfrm>
          <a:custGeom>
            <a:avLst/>
            <a:gdLst/>
            <a:ahLst/>
            <a:cxnLst/>
            <a:rect l="l" t="t" r="r" b="b"/>
            <a:pathLst>
              <a:path w="3496" h="1050" extrusionOk="0">
                <a:moveTo>
                  <a:pt x="0" y="1050"/>
                </a:moveTo>
                <a:lnTo>
                  <a:pt x="34" y="988"/>
                </a:lnTo>
                <a:lnTo>
                  <a:pt x="70" y="928"/>
                </a:lnTo>
                <a:lnTo>
                  <a:pt x="108" y="870"/>
                </a:lnTo>
                <a:lnTo>
                  <a:pt x="148" y="813"/>
                </a:lnTo>
                <a:lnTo>
                  <a:pt x="191" y="756"/>
                </a:lnTo>
                <a:lnTo>
                  <a:pt x="236" y="701"/>
                </a:lnTo>
                <a:lnTo>
                  <a:pt x="281" y="649"/>
                </a:lnTo>
                <a:lnTo>
                  <a:pt x="331" y="597"/>
                </a:lnTo>
                <a:lnTo>
                  <a:pt x="380" y="548"/>
                </a:lnTo>
                <a:lnTo>
                  <a:pt x="432" y="501"/>
                </a:lnTo>
                <a:lnTo>
                  <a:pt x="485" y="454"/>
                </a:lnTo>
                <a:lnTo>
                  <a:pt x="540" y="411"/>
                </a:lnTo>
                <a:lnTo>
                  <a:pt x="597" y="370"/>
                </a:lnTo>
                <a:lnTo>
                  <a:pt x="653" y="329"/>
                </a:lnTo>
                <a:lnTo>
                  <a:pt x="713" y="291"/>
                </a:lnTo>
                <a:lnTo>
                  <a:pt x="774" y="256"/>
                </a:lnTo>
                <a:lnTo>
                  <a:pt x="836" y="223"/>
                </a:lnTo>
                <a:lnTo>
                  <a:pt x="898" y="191"/>
                </a:lnTo>
                <a:lnTo>
                  <a:pt x="962" y="162"/>
                </a:lnTo>
                <a:lnTo>
                  <a:pt x="1027" y="135"/>
                </a:lnTo>
                <a:lnTo>
                  <a:pt x="1093" y="111"/>
                </a:lnTo>
                <a:lnTo>
                  <a:pt x="1160" y="89"/>
                </a:lnTo>
                <a:lnTo>
                  <a:pt x="1227" y="70"/>
                </a:lnTo>
                <a:lnTo>
                  <a:pt x="1295" y="52"/>
                </a:lnTo>
                <a:lnTo>
                  <a:pt x="1364" y="38"/>
                </a:lnTo>
                <a:lnTo>
                  <a:pt x="1433" y="25"/>
                </a:lnTo>
                <a:lnTo>
                  <a:pt x="1503" y="15"/>
                </a:lnTo>
                <a:lnTo>
                  <a:pt x="1573" y="8"/>
                </a:lnTo>
                <a:lnTo>
                  <a:pt x="1642" y="3"/>
                </a:lnTo>
                <a:lnTo>
                  <a:pt x="1713" y="0"/>
                </a:lnTo>
                <a:lnTo>
                  <a:pt x="1783" y="0"/>
                </a:lnTo>
                <a:lnTo>
                  <a:pt x="1854" y="3"/>
                </a:lnTo>
                <a:lnTo>
                  <a:pt x="1923" y="8"/>
                </a:lnTo>
                <a:lnTo>
                  <a:pt x="1993" y="15"/>
                </a:lnTo>
                <a:lnTo>
                  <a:pt x="2063" y="25"/>
                </a:lnTo>
                <a:lnTo>
                  <a:pt x="2132" y="38"/>
                </a:lnTo>
                <a:lnTo>
                  <a:pt x="2201" y="52"/>
                </a:lnTo>
                <a:lnTo>
                  <a:pt x="2269" y="70"/>
                </a:lnTo>
                <a:lnTo>
                  <a:pt x="2336" y="89"/>
                </a:lnTo>
                <a:lnTo>
                  <a:pt x="2403" y="111"/>
                </a:lnTo>
                <a:lnTo>
                  <a:pt x="2469" y="135"/>
                </a:lnTo>
                <a:lnTo>
                  <a:pt x="2534" y="162"/>
                </a:lnTo>
                <a:lnTo>
                  <a:pt x="2597" y="191"/>
                </a:lnTo>
                <a:lnTo>
                  <a:pt x="2660" y="223"/>
                </a:lnTo>
                <a:lnTo>
                  <a:pt x="2722" y="256"/>
                </a:lnTo>
                <a:lnTo>
                  <a:pt x="2783" y="291"/>
                </a:lnTo>
                <a:lnTo>
                  <a:pt x="2841" y="329"/>
                </a:lnTo>
                <a:lnTo>
                  <a:pt x="2900" y="370"/>
                </a:lnTo>
                <a:lnTo>
                  <a:pt x="2957" y="411"/>
                </a:lnTo>
                <a:lnTo>
                  <a:pt x="3011" y="454"/>
                </a:lnTo>
                <a:lnTo>
                  <a:pt x="3064" y="501"/>
                </a:lnTo>
                <a:lnTo>
                  <a:pt x="3116" y="548"/>
                </a:lnTo>
                <a:lnTo>
                  <a:pt x="3165" y="597"/>
                </a:lnTo>
                <a:lnTo>
                  <a:pt x="3214" y="649"/>
                </a:lnTo>
                <a:lnTo>
                  <a:pt x="3260" y="701"/>
                </a:lnTo>
                <a:lnTo>
                  <a:pt x="3305" y="756"/>
                </a:lnTo>
                <a:lnTo>
                  <a:pt x="3346" y="813"/>
                </a:lnTo>
                <a:lnTo>
                  <a:pt x="3387" y="870"/>
                </a:lnTo>
                <a:lnTo>
                  <a:pt x="3426" y="928"/>
                </a:lnTo>
                <a:lnTo>
                  <a:pt x="3462" y="988"/>
                </a:lnTo>
                <a:lnTo>
                  <a:pt x="3496" y="1050"/>
                </a:ln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0" name="Google Shape;2460;p70"/>
          <p:cNvSpPr/>
          <p:nvPr/>
        </p:nvSpPr>
        <p:spPr>
          <a:xfrm>
            <a:off x="3451622" y="2107406"/>
            <a:ext cx="271463" cy="347663"/>
          </a:xfrm>
          <a:custGeom>
            <a:avLst/>
            <a:gdLst/>
            <a:ahLst/>
            <a:cxnLst/>
            <a:rect l="l" t="t" r="r" b="b"/>
            <a:pathLst>
              <a:path w="685" h="876" extrusionOk="0">
                <a:moveTo>
                  <a:pt x="0" y="876"/>
                </a:moveTo>
                <a:lnTo>
                  <a:pt x="410" y="0"/>
                </a:lnTo>
                <a:lnTo>
                  <a:pt x="547" y="97"/>
                </a:lnTo>
                <a:lnTo>
                  <a:pt x="685" y="194"/>
                </a:lnTo>
                <a:lnTo>
                  <a:pt x="0" y="8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61" name="Google Shape;2461;p70"/>
          <p:cNvCxnSpPr/>
          <p:nvPr/>
        </p:nvCxnSpPr>
        <p:spPr>
          <a:xfrm rot="10800000" flipH="1">
            <a:off x="3451622" y="2107406"/>
            <a:ext cx="161925" cy="347663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2" name="Google Shape;2462;p70"/>
          <p:cNvCxnSpPr/>
          <p:nvPr/>
        </p:nvCxnSpPr>
        <p:spPr>
          <a:xfrm rot="10800000">
            <a:off x="3613548" y="2107406"/>
            <a:ext cx="54769" cy="3810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3" name="Google Shape;2463;p70"/>
          <p:cNvCxnSpPr/>
          <p:nvPr/>
        </p:nvCxnSpPr>
        <p:spPr>
          <a:xfrm>
            <a:off x="3668316" y="2145506"/>
            <a:ext cx="54769" cy="38100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4" name="Google Shape;2464;p70"/>
          <p:cNvCxnSpPr/>
          <p:nvPr/>
        </p:nvCxnSpPr>
        <p:spPr>
          <a:xfrm rot="10800000" flipH="1">
            <a:off x="3451622" y="2183606"/>
            <a:ext cx="271463" cy="271463"/>
          </a:xfrm>
          <a:prstGeom prst="straightConnector1">
            <a:avLst/>
          </a:prstGeom>
          <a:noFill/>
          <a:ln w="174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5" name="Google Shape;2465;p70"/>
          <p:cNvCxnSpPr/>
          <p:nvPr/>
        </p:nvCxnSpPr>
        <p:spPr>
          <a:xfrm rot="10800000">
            <a:off x="3771900" y="2914650"/>
            <a:ext cx="0" cy="571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6" name="Google Shape;2466;p70"/>
          <p:cNvCxnSpPr/>
          <p:nvPr/>
        </p:nvCxnSpPr>
        <p:spPr>
          <a:xfrm rot="10800000">
            <a:off x="4591050" y="2914650"/>
            <a:ext cx="0" cy="571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7" name="Google Shape;2467;p70"/>
          <p:cNvCxnSpPr/>
          <p:nvPr/>
        </p:nvCxnSpPr>
        <p:spPr>
          <a:xfrm rot="10800000">
            <a:off x="4229100" y="3143250"/>
            <a:ext cx="0" cy="342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8" name="Google Shape;2468;p70"/>
          <p:cNvCxnSpPr/>
          <p:nvPr/>
        </p:nvCxnSpPr>
        <p:spPr>
          <a:xfrm>
            <a:off x="3600450" y="3486150"/>
            <a:ext cx="1143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9" name="Google Shape;2469;p7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Actual Stresses in Pin</a:t>
            </a:r>
            <a:br>
              <a:rPr lang="en-US" sz="3200" b="1"/>
            </a:br>
            <a:endParaRPr/>
          </a:p>
        </p:txBody>
      </p:sp>
      <p:sp>
        <p:nvSpPr>
          <p:cNvPr id="2470" name="Google Shape;2470;p7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71"/>
          <p:cNvSpPr/>
          <p:nvPr/>
        </p:nvSpPr>
        <p:spPr>
          <a:xfrm>
            <a:off x="5543550" y="2571750"/>
            <a:ext cx="827150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Corrosion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7" name="Google Shape;2477;p71"/>
          <p:cNvCxnSpPr/>
          <p:nvPr/>
        </p:nvCxnSpPr>
        <p:spPr>
          <a:xfrm>
            <a:off x="5069681" y="3101578"/>
            <a:ext cx="53579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8" name="Google Shape;2478;p71"/>
          <p:cNvCxnSpPr/>
          <p:nvPr/>
        </p:nvCxnSpPr>
        <p:spPr>
          <a:xfrm>
            <a:off x="5074444" y="2077641"/>
            <a:ext cx="5238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9" name="Google Shape;2479;p71"/>
          <p:cNvCxnSpPr/>
          <p:nvPr/>
        </p:nvCxnSpPr>
        <p:spPr>
          <a:xfrm rot="10800000" flipH="1">
            <a:off x="5032772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0" name="Google Shape;2480;p71"/>
          <p:cNvCxnSpPr/>
          <p:nvPr/>
        </p:nvCxnSpPr>
        <p:spPr>
          <a:xfrm>
            <a:off x="4989910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1" name="Google Shape;2481;p71"/>
          <p:cNvCxnSpPr/>
          <p:nvPr/>
        </p:nvCxnSpPr>
        <p:spPr>
          <a:xfrm rot="10800000" flipH="1">
            <a:off x="4948238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2" name="Google Shape;2482;p71"/>
          <p:cNvCxnSpPr/>
          <p:nvPr/>
        </p:nvCxnSpPr>
        <p:spPr>
          <a:xfrm>
            <a:off x="4905375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3" name="Google Shape;2483;p71"/>
          <p:cNvCxnSpPr/>
          <p:nvPr/>
        </p:nvCxnSpPr>
        <p:spPr>
          <a:xfrm rot="10800000" flipH="1">
            <a:off x="4863703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4" name="Google Shape;2484;p71"/>
          <p:cNvCxnSpPr/>
          <p:nvPr/>
        </p:nvCxnSpPr>
        <p:spPr>
          <a:xfrm rot="10800000" flipH="1">
            <a:off x="3417094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5" name="Google Shape;2485;p71"/>
          <p:cNvCxnSpPr/>
          <p:nvPr/>
        </p:nvCxnSpPr>
        <p:spPr>
          <a:xfrm>
            <a:off x="3375422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6" name="Google Shape;2486;p71"/>
          <p:cNvCxnSpPr/>
          <p:nvPr/>
        </p:nvCxnSpPr>
        <p:spPr>
          <a:xfrm rot="10800000" flipH="1">
            <a:off x="3332560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7" name="Google Shape;2487;p71"/>
          <p:cNvCxnSpPr/>
          <p:nvPr/>
        </p:nvCxnSpPr>
        <p:spPr>
          <a:xfrm>
            <a:off x="3290888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8" name="Google Shape;2488;p71"/>
          <p:cNvCxnSpPr/>
          <p:nvPr/>
        </p:nvCxnSpPr>
        <p:spPr>
          <a:xfrm rot="10800000" flipH="1">
            <a:off x="3252788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9" name="Google Shape;2489;p71"/>
          <p:cNvCxnSpPr/>
          <p:nvPr/>
        </p:nvCxnSpPr>
        <p:spPr>
          <a:xfrm>
            <a:off x="3214688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0" name="Google Shape;2490;p71"/>
          <p:cNvCxnSpPr/>
          <p:nvPr/>
        </p:nvCxnSpPr>
        <p:spPr>
          <a:xfrm>
            <a:off x="5126831" y="2102644"/>
            <a:ext cx="1191" cy="102274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1" name="Google Shape;2491;p71"/>
          <p:cNvCxnSpPr/>
          <p:nvPr/>
        </p:nvCxnSpPr>
        <p:spPr>
          <a:xfrm>
            <a:off x="5126831" y="3027760"/>
            <a:ext cx="1191" cy="1000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2" name="Google Shape;2492;p71"/>
          <p:cNvCxnSpPr/>
          <p:nvPr/>
        </p:nvCxnSpPr>
        <p:spPr>
          <a:xfrm>
            <a:off x="5069681" y="3101579"/>
            <a:ext cx="57150" cy="261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3" name="Google Shape;2493;p71"/>
          <p:cNvCxnSpPr/>
          <p:nvPr/>
        </p:nvCxnSpPr>
        <p:spPr>
          <a:xfrm rot="10800000" flipH="1">
            <a:off x="5028010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4" name="Google Shape;2494;p71"/>
          <p:cNvCxnSpPr/>
          <p:nvPr/>
        </p:nvCxnSpPr>
        <p:spPr>
          <a:xfrm>
            <a:off x="4985147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5" name="Google Shape;2495;p71"/>
          <p:cNvCxnSpPr/>
          <p:nvPr/>
        </p:nvCxnSpPr>
        <p:spPr>
          <a:xfrm rot="10800000" flipH="1">
            <a:off x="4943476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6" name="Google Shape;2496;p71"/>
          <p:cNvCxnSpPr/>
          <p:nvPr/>
        </p:nvCxnSpPr>
        <p:spPr>
          <a:xfrm>
            <a:off x="4900612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7" name="Google Shape;2497;p71"/>
          <p:cNvCxnSpPr/>
          <p:nvPr/>
        </p:nvCxnSpPr>
        <p:spPr>
          <a:xfrm rot="10800000" flipH="1">
            <a:off x="4858941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8" name="Google Shape;2498;p71"/>
          <p:cNvCxnSpPr/>
          <p:nvPr/>
        </p:nvCxnSpPr>
        <p:spPr>
          <a:xfrm rot="10800000" flipH="1">
            <a:off x="3417094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9" name="Google Shape;2499;p71"/>
          <p:cNvCxnSpPr/>
          <p:nvPr/>
        </p:nvCxnSpPr>
        <p:spPr>
          <a:xfrm>
            <a:off x="3375422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0" name="Google Shape;2500;p71"/>
          <p:cNvCxnSpPr/>
          <p:nvPr/>
        </p:nvCxnSpPr>
        <p:spPr>
          <a:xfrm rot="10800000" flipH="1">
            <a:off x="3332560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1" name="Google Shape;2501;p71"/>
          <p:cNvCxnSpPr/>
          <p:nvPr/>
        </p:nvCxnSpPr>
        <p:spPr>
          <a:xfrm>
            <a:off x="3290888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2" name="Google Shape;2502;p71"/>
          <p:cNvCxnSpPr/>
          <p:nvPr/>
        </p:nvCxnSpPr>
        <p:spPr>
          <a:xfrm rot="10800000" flipH="1">
            <a:off x="3252788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3" name="Google Shape;2503;p71"/>
          <p:cNvCxnSpPr/>
          <p:nvPr/>
        </p:nvCxnSpPr>
        <p:spPr>
          <a:xfrm>
            <a:off x="3214688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4" name="Google Shape;2504;p71"/>
          <p:cNvCxnSpPr/>
          <p:nvPr/>
        </p:nvCxnSpPr>
        <p:spPr>
          <a:xfrm rot="10800000" flipH="1">
            <a:off x="3215879" y="2078831"/>
            <a:ext cx="1190" cy="10239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5" name="Google Shape;2505;p71"/>
          <p:cNvSpPr/>
          <p:nvPr/>
        </p:nvSpPr>
        <p:spPr>
          <a:xfrm>
            <a:off x="4362450" y="1238250"/>
            <a:ext cx="339329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6" name="Google Shape;2506;p71"/>
          <p:cNvCxnSpPr/>
          <p:nvPr/>
        </p:nvCxnSpPr>
        <p:spPr>
          <a:xfrm>
            <a:off x="4362450" y="1238250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7" name="Google Shape;2507;p71"/>
          <p:cNvSpPr/>
          <p:nvPr/>
        </p:nvSpPr>
        <p:spPr>
          <a:xfrm>
            <a:off x="4362450" y="3125391"/>
            <a:ext cx="339329" cy="40600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08" name="Google Shape;2508;p71"/>
          <p:cNvCxnSpPr/>
          <p:nvPr/>
        </p:nvCxnSpPr>
        <p:spPr>
          <a:xfrm>
            <a:off x="4362450" y="3531394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09" name="Google Shape;2509;p71"/>
          <p:cNvSpPr/>
          <p:nvPr/>
        </p:nvSpPr>
        <p:spPr>
          <a:xfrm>
            <a:off x="3937398" y="1238250"/>
            <a:ext cx="425053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0" name="Google Shape;2510;p71"/>
          <p:cNvCxnSpPr/>
          <p:nvPr/>
        </p:nvCxnSpPr>
        <p:spPr>
          <a:xfrm>
            <a:off x="4362450" y="1238250"/>
            <a:ext cx="1191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1" name="Google Shape;2511;p71"/>
          <p:cNvCxnSpPr/>
          <p:nvPr/>
        </p:nvCxnSpPr>
        <p:spPr>
          <a:xfrm>
            <a:off x="3937398" y="1238250"/>
            <a:ext cx="425053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2" name="Google Shape;2512;p71"/>
          <p:cNvCxnSpPr/>
          <p:nvPr/>
        </p:nvCxnSpPr>
        <p:spPr>
          <a:xfrm>
            <a:off x="4362450" y="3125391"/>
            <a:ext cx="1191" cy="9572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3" name="Google Shape;2513;p71"/>
          <p:cNvCxnSpPr/>
          <p:nvPr/>
        </p:nvCxnSpPr>
        <p:spPr>
          <a:xfrm rot="10800000" flipH="1">
            <a:off x="3937398" y="3531394"/>
            <a:ext cx="1190" cy="5512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4" name="Google Shape;2514;p71"/>
          <p:cNvSpPr/>
          <p:nvPr/>
        </p:nvSpPr>
        <p:spPr>
          <a:xfrm>
            <a:off x="3598069" y="1238250"/>
            <a:ext cx="339329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5" name="Google Shape;2515;p71"/>
          <p:cNvCxnSpPr/>
          <p:nvPr/>
        </p:nvCxnSpPr>
        <p:spPr>
          <a:xfrm rot="10800000" flipH="1">
            <a:off x="3937398" y="1238250"/>
            <a:ext cx="1190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6" name="Google Shape;2516;p71"/>
          <p:cNvCxnSpPr/>
          <p:nvPr/>
        </p:nvCxnSpPr>
        <p:spPr>
          <a:xfrm flipH="1">
            <a:off x="3598069" y="1238250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17" name="Google Shape;2517;p71"/>
          <p:cNvSpPr/>
          <p:nvPr/>
        </p:nvSpPr>
        <p:spPr>
          <a:xfrm>
            <a:off x="3598069" y="3125391"/>
            <a:ext cx="339329" cy="40600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8" name="Google Shape;2518;p71"/>
          <p:cNvCxnSpPr/>
          <p:nvPr/>
        </p:nvCxnSpPr>
        <p:spPr>
          <a:xfrm>
            <a:off x="3598069" y="3531394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9" name="Google Shape;2519;p71"/>
          <p:cNvCxnSpPr/>
          <p:nvPr/>
        </p:nvCxnSpPr>
        <p:spPr>
          <a:xfrm rot="10800000" flipH="1">
            <a:off x="3937398" y="3125391"/>
            <a:ext cx="1190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0" name="Google Shape;2520;p71"/>
          <p:cNvCxnSpPr/>
          <p:nvPr/>
        </p:nvCxnSpPr>
        <p:spPr>
          <a:xfrm>
            <a:off x="4820841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1" name="Google Shape;2521;p71"/>
          <p:cNvCxnSpPr/>
          <p:nvPr/>
        </p:nvCxnSpPr>
        <p:spPr>
          <a:xfrm rot="10800000" flipH="1">
            <a:off x="4782741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2" name="Google Shape;2522;p71"/>
          <p:cNvCxnSpPr/>
          <p:nvPr/>
        </p:nvCxnSpPr>
        <p:spPr>
          <a:xfrm>
            <a:off x="4744641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3" name="Google Shape;2523;p71"/>
          <p:cNvCxnSpPr/>
          <p:nvPr/>
        </p:nvCxnSpPr>
        <p:spPr>
          <a:xfrm rot="10800000" flipH="1">
            <a:off x="4701778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4" name="Google Shape;2524;p71"/>
          <p:cNvCxnSpPr/>
          <p:nvPr/>
        </p:nvCxnSpPr>
        <p:spPr>
          <a:xfrm rot="10800000" flipH="1">
            <a:off x="4701779" y="1238250"/>
            <a:ext cx="1190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5" name="Google Shape;2525;p71"/>
          <p:cNvCxnSpPr/>
          <p:nvPr/>
        </p:nvCxnSpPr>
        <p:spPr>
          <a:xfrm rot="10800000" flipH="1">
            <a:off x="4701779" y="3125391"/>
            <a:ext cx="1190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6" name="Google Shape;2526;p71"/>
          <p:cNvCxnSpPr/>
          <p:nvPr/>
        </p:nvCxnSpPr>
        <p:spPr>
          <a:xfrm flipH="1">
            <a:off x="3598069" y="3125392"/>
            <a:ext cx="1103710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7" name="Google Shape;2527;p71"/>
          <p:cNvCxnSpPr/>
          <p:nvPr/>
        </p:nvCxnSpPr>
        <p:spPr>
          <a:xfrm rot="10800000" flipH="1">
            <a:off x="4698207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8" name="Google Shape;2528;p71"/>
          <p:cNvCxnSpPr/>
          <p:nvPr/>
        </p:nvCxnSpPr>
        <p:spPr>
          <a:xfrm>
            <a:off x="4739879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9" name="Google Shape;2529;p71"/>
          <p:cNvCxnSpPr/>
          <p:nvPr/>
        </p:nvCxnSpPr>
        <p:spPr>
          <a:xfrm rot="10800000" flipH="1">
            <a:off x="4777979" y="3101579"/>
            <a:ext cx="3929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0" name="Google Shape;2530;p71"/>
          <p:cNvCxnSpPr/>
          <p:nvPr/>
        </p:nvCxnSpPr>
        <p:spPr>
          <a:xfrm>
            <a:off x="4817269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1" name="Google Shape;2531;p71"/>
          <p:cNvCxnSpPr/>
          <p:nvPr/>
        </p:nvCxnSpPr>
        <p:spPr>
          <a:xfrm>
            <a:off x="3598069" y="3125391"/>
            <a:ext cx="1191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2" name="Google Shape;2532;p71"/>
          <p:cNvCxnSpPr/>
          <p:nvPr/>
        </p:nvCxnSpPr>
        <p:spPr>
          <a:xfrm>
            <a:off x="3544491" y="3101579"/>
            <a:ext cx="5357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3" name="Google Shape;2533;p71"/>
          <p:cNvCxnSpPr/>
          <p:nvPr/>
        </p:nvCxnSpPr>
        <p:spPr>
          <a:xfrm rot="10800000" flipH="1">
            <a:off x="3501628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4" name="Google Shape;2534;p71"/>
          <p:cNvCxnSpPr/>
          <p:nvPr/>
        </p:nvCxnSpPr>
        <p:spPr>
          <a:xfrm>
            <a:off x="3459957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5" name="Google Shape;2535;p71"/>
          <p:cNvCxnSpPr/>
          <p:nvPr/>
        </p:nvCxnSpPr>
        <p:spPr>
          <a:xfrm>
            <a:off x="3598069" y="1238250"/>
            <a:ext cx="1191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6" name="Google Shape;2536;p71"/>
          <p:cNvCxnSpPr/>
          <p:nvPr/>
        </p:nvCxnSpPr>
        <p:spPr>
          <a:xfrm>
            <a:off x="3544491" y="2077641"/>
            <a:ext cx="5238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7" name="Google Shape;2537;p71"/>
          <p:cNvCxnSpPr/>
          <p:nvPr/>
        </p:nvCxnSpPr>
        <p:spPr>
          <a:xfrm rot="10800000" flipH="1">
            <a:off x="3501628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8" name="Google Shape;2538;p71"/>
          <p:cNvCxnSpPr/>
          <p:nvPr/>
        </p:nvCxnSpPr>
        <p:spPr>
          <a:xfrm>
            <a:off x="3459957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9" name="Google Shape;2539;p71"/>
          <p:cNvSpPr/>
          <p:nvPr/>
        </p:nvSpPr>
        <p:spPr>
          <a:xfrm>
            <a:off x="4324350" y="2102644"/>
            <a:ext cx="341710" cy="76200"/>
          </a:xfrm>
          <a:custGeom>
            <a:avLst/>
            <a:gdLst/>
            <a:ahLst/>
            <a:cxnLst/>
            <a:rect l="l" t="t" r="r" b="b"/>
            <a:pathLst>
              <a:path w="862" h="191" extrusionOk="0">
                <a:moveTo>
                  <a:pt x="0" y="0"/>
                </a:moveTo>
                <a:lnTo>
                  <a:pt x="862" y="0"/>
                </a:lnTo>
                <a:lnTo>
                  <a:pt x="858" y="2"/>
                </a:lnTo>
                <a:lnTo>
                  <a:pt x="855" y="5"/>
                </a:lnTo>
                <a:lnTo>
                  <a:pt x="852" y="8"/>
                </a:lnTo>
                <a:lnTo>
                  <a:pt x="849" y="12"/>
                </a:lnTo>
                <a:lnTo>
                  <a:pt x="846" y="15"/>
                </a:lnTo>
                <a:lnTo>
                  <a:pt x="842" y="18"/>
                </a:lnTo>
                <a:lnTo>
                  <a:pt x="840" y="22"/>
                </a:lnTo>
                <a:lnTo>
                  <a:pt x="835" y="26"/>
                </a:lnTo>
                <a:lnTo>
                  <a:pt x="831" y="29"/>
                </a:lnTo>
                <a:lnTo>
                  <a:pt x="828" y="33"/>
                </a:lnTo>
                <a:lnTo>
                  <a:pt x="824" y="37"/>
                </a:lnTo>
                <a:lnTo>
                  <a:pt x="820" y="40"/>
                </a:lnTo>
                <a:lnTo>
                  <a:pt x="812" y="45"/>
                </a:lnTo>
                <a:lnTo>
                  <a:pt x="805" y="49"/>
                </a:lnTo>
                <a:lnTo>
                  <a:pt x="797" y="54"/>
                </a:lnTo>
                <a:lnTo>
                  <a:pt x="787" y="56"/>
                </a:lnTo>
                <a:lnTo>
                  <a:pt x="779" y="61"/>
                </a:lnTo>
                <a:lnTo>
                  <a:pt x="763" y="65"/>
                </a:lnTo>
                <a:lnTo>
                  <a:pt x="748" y="69"/>
                </a:lnTo>
                <a:lnTo>
                  <a:pt x="732" y="74"/>
                </a:lnTo>
                <a:lnTo>
                  <a:pt x="723" y="77"/>
                </a:lnTo>
                <a:lnTo>
                  <a:pt x="714" y="81"/>
                </a:lnTo>
                <a:lnTo>
                  <a:pt x="705" y="85"/>
                </a:lnTo>
                <a:lnTo>
                  <a:pt x="697" y="91"/>
                </a:lnTo>
                <a:lnTo>
                  <a:pt x="690" y="98"/>
                </a:lnTo>
                <a:lnTo>
                  <a:pt x="687" y="99"/>
                </a:lnTo>
                <a:lnTo>
                  <a:pt x="685" y="102"/>
                </a:lnTo>
                <a:lnTo>
                  <a:pt x="682" y="105"/>
                </a:lnTo>
                <a:lnTo>
                  <a:pt x="680" y="108"/>
                </a:lnTo>
                <a:lnTo>
                  <a:pt x="678" y="109"/>
                </a:lnTo>
                <a:lnTo>
                  <a:pt x="676" y="112"/>
                </a:lnTo>
                <a:lnTo>
                  <a:pt x="675" y="112"/>
                </a:lnTo>
                <a:lnTo>
                  <a:pt x="673" y="113"/>
                </a:lnTo>
                <a:lnTo>
                  <a:pt x="673" y="115"/>
                </a:lnTo>
                <a:lnTo>
                  <a:pt x="672" y="115"/>
                </a:lnTo>
                <a:lnTo>
                  <a:pt x="672" y="116"/>
                </a:lnTo>
                <a:lnTo>
                  <a:pt x="671" y="116"/>
                </a:lnTo>
                <a:lnTo>
                  <a:pt x="665" y="121"/>
                </a:lnTo>
                <a:lnTo>
                  <a:pt x="658" y="126"/>
                </a:lnTo>
                <a:lnTo>
                  <a:pt x="651" y="130"/>
                </a:lnTo>
                <a:lnTo>
                  <a:pt x="643" y="134"/>
                </a:lnTo>
                <a:lnTo>
                  <a:pt x="635" y="138"/>
                </a:lnTo>
                <a:lnTo>
                  <a:pt x="626" y="141"/>
                </a:lnTo>
                <a:lnTo>
                  <a:pt x="613" y="146"/>
                </a:lnTo>
                <a:lnTo>
                  <a:pt x="600" y="152"/>
                </a:lnTo>
                <a:lnTo>
                  <a:pt x="597" y="152"/>
                </a:lnTo>
                <a:lnTo>
                  <a:pt x="596" y="153"/>
                </a:lnTo>
                <a:lnTo>
                  <a:pt x="593" y="153"/>
                </a:lnTo>
                <a:lnTo>
                  <a:pt x="590" y="155"/>
                </a:lnTo>
                <a:lnTo>
                  <a:pt x="589" y="155"/>
                </a:lnTo>
                <a:lnTo>
                  <a:pt x="586" y="156"/>
                </a:lnTo>
                <a:lnTo>
                  <a:pt x="571" y="162"/>
                </a:lnTo>
                <a:lnTo>
                  <a:pt x="553" y="166"/>
                </a:lnTo>
                <a:lnTo>
                  <a:pt x="535" y="170"/>
                </a:lnTo>
                <a:lnTo>
                  <a:pt x="521" y="174"/>
                </a:lnTo>
                <a:lnTo>
                  <a:pt x="507" y="175"/>
                </a:lnTo>
                <a:lnTo>
                  <a:pt x="494" y="177"/>
                </a:lnTo>
                <a:lnTo>
                  <a:pt x="478" y="178"/>
                </a:lnTo>
                <a:lnTo>
                  <a:pt x="463" y="178"/>
                </a:lnTo>
                <a:lnTo>
                  <a:pt x="449" y="178"/>
                </a:lnTo>
                <a:lnTo>
                  <a:pt x="434" y="177"/>
                </a:lnTo>
                <a:lnTo>
                  <a:pt x="419" y="173"/>
                </a:lnTo>
                <a:lnTo>
                  <a:pt x="415" y="173"/>
                </a:lnTo>
                <a:lnTo>
                  <a:pt x="411" y="171"/>
                </a:lnTo>
                <a:lnTo>
                  <a:pt x="408" y="170"/>
                </a:lnTo>
                <a:lnTo>
                  <a:pt x="404" y="170"/>
                </a:lnTo>
                <a:lnTo>
                  <a:pt x="399" y="168"/>
                </a:lnTo>
                <a:lnTo>
                  <a:pt x="395" y="167"/>
                </a:lnTo>
                <a:lnTo>
                  <a:pt x="380" y="163"/>
                </a:lnTo>
                <a:lnTo>
                  <a:pt x="365" y="160"/>
                </a:lnTo>
                <a:lnTo>
                  <a:pt x="350" y="159"/>
                </a:lnTo>
                <a:lnTo>
                  <a:pt x="334" y="156"/>
                </a:lnTo>
                <a:lnTo>
                  <a:pt x="319" y="156"/>
                </a:lnTo>
                <a:lnTo>
                  <a:pt x="305" y="156"/>
                </a:lnTo>
                <a:lnTo>
                  <a:pt x="290" y="156"/>
                </a:lnTo>
                <a:lnTo>
                  <a:pt x="276" y="157"/>
                </a:lnTo>
                <a:lnTo>
                  <a:pt x="262" y="159"/>
                </a:lnTo>
                <a:lnTo>
                  <a:pt x="249" y="162"/>
                </a:lnTo>
                <a:lnTo>
                  <a:pt x="238" y="166"/>
                </a:lnTo>
                <a:lnTo>
                  <a:pt x="225" y="170"/>
                </a:lnTo>
                <a:lnTo>
                  <a:pt x="224" y="170"/>
                </a:lnTo>
                <a:lnTo>
                  <a:pt x="222" y="171"/>
                </a:lnTo>
                <a:lnTo>
                  <a:pt x="221" y="171"/>
                </a:lnTo>
                <a:lnTo>
                  <a:pt x="220" y="173"/>
                </a:lnTo>
                <a:lnTo>
                  <a:pt x="220" y="174"/>
                </a:lnTo>
                <a:lnTo>
                  <a:pt x="218" y="174"/>
                </a:lnTo>
                <a:lnTo>
                  <a:pt x="217" y="175"/>
                </a:lnTo>
                <a:lnTo>
                  <a:pt x="217" y="177"/>
                </a:lnTo>
                <a:lnTo>
                  <a:pt x="215" y="178"/>
                </a:lnTo>
                <a:lnTo>
                  <a:pt x="214" y="180"/>
                </a:lnTo>
                <a:lnTo>
                  <a:pt x="213" y="181"/>
                </a:lnTo>
                <a:lnTo>
                  <a:pt x="210" y="185"/>
                </a:lnTo>
                <a:lnTo>
                  <a:pt x="206" y="186"/>
                </a:lnTo>
                <a:lnTo>
                  <a:pt x="202" y="188"/>
                </a:lnTo>
                <a:lnTo>
                  <a:pt x="197" y="189"/>
                </a:lnTo>
                <a:lnTo>
                  <a:pt x="191" y="191"/>
                </a:lnTo>
                <a:lnTo>
                  <a:pt x="184" y="191"/>
                </a:lnTo>
                <a:lnTo>
                  <a:pt x="177" y="189"/>
                </a:lnTo>
                <a:lnTo>
                  <a:pt x="170" y="188"/>
                </a:lnTo>
                <a:lnTo>
                  <a:pt x="163" y="186"/>
                </a:lnTo>
                <a:lnTo>
                  <a:pt x="156" y="184"/>
                </a:lnTo>
                <a:lnTo>
                  <a:pt x="149" y="181"/>
                </a:lnTo>
                <a:lnTo>
                  <a:pt x="143" y="178"/>
                </a:lnTo>
                <a:lnTo>
                  <a:pt x="138" y="175"/>
                </a:lnTo>
                <a:lnTo>
                  <a:pt x="131" y="171"/>
                </a:lnTo>
                <a:lnTo>
                  <a:pt x="123" y="166"/>
                </a:lnTo>
                <a:lnTo>
                  <a:pt x="117" y="163"/>
                </a:lnTo>
                <a:lnTo>
                  <a:pt x="110" y="160"/>
                </a:lnTo>
                <a:lnTo>
                  <a:pt x="103" y="157"/>
                </a:lnTo>
                <a:lnTo>
                  <a:pt x="101" y="157"/>
                </a:lnTo>
                <a:lnTo>
                  <a:pt x="99" y="156"/>
                </a:lnTo>
                <a:lnTo>
                  <a:pt x="98" y="156"/>
                </a:lnTo>
                <a:lnTo>
                  <a:pt x="96" y="155"/>
                </a:lnTo>
                <a:lnTo>
                  <a:pt x="95" y="155"/>
                </a:lnTo>
                <a:lnTo>
                  <a:pt x="94" y="153"/>
                </a:lnTo>
                <a:lnTo>
                  <a:pt x="92" y="153"/>
                </a:lnTo>
                <a:lnTo>
                  <a:pt x="91" y="152"/>
                </a:lnTo>
                <a:lnTo>
                  <a:pt x="89" y="151"/>
                </a:lnTo>
                <a:lnTo>
                  <a:pt x="88" y="149"/>
                </a:lnTo>
                <a:lnTo>
                  <a:pt x="83" y="144"/>
                </a:lnTo>
                <a:lnTo>
                  <a:pt x="77" y="138"/>
                </a:lnTo>
                <a:lnTo>
                  <a:pt x="71" y="131"/>
                </a:lnTo>
                <a:lnTo>
                  <a:pt x="66" y="126"/>
                </a:lnTo>
                <a:lnTo>
                  <a:pt x="60" y="119"/>
                </a:lnTo>
                <a:lnTo>
                  <a:pt x="55" y="113"/>
                </a:lnTo>
                <a:lnTo>
                  <a:pt x="48" y="105"/>
                </a:lnTo>
                <a:lnTo>
                  <a:pt x="41" y="97"/>
                </a:lnTo>
                <a:lnTo>
                  <a:pt x="36" y="88"/>
                </a:lnTo>
                <a:lnTo>
                  <a:pt x="30" y="80"/>
                </a:lnTo>
                <a:lnTo>
                  <a:pt x="24" y="70"/>
                </a:lnTo>
                <a:lnTo>
                  <a:pt x="19" y="62"/>
                </a:lnTo>
                <a:lnTo>
                  <a:pt x="15" y="52"/>
                </a:lnTo>
                <a:lnTo>
                  <a:pt x="11" y="43"/>
                </a:lnTo>
                <a:lnTo>
                  <a:pt x="8" y="32"/>
                </a:lnTo>
                <a:lnTo>
                  <a:pt x="6" y="27"/>
                </a:lnTo>
                <a:lnTo>
                  <a:pt x="5" y="22"/>
                </a:lnTo>
                <a:lnTo>
                  <a:pt x="4" y="16"/>
                </a:lnTo>
                <a:lnTo>
                  <a:pt x="2" y="11"/>
                </a:lnTo>
                <a:lnTo>
                  <a:pt x="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0" name="Google Shape;2540;p71"/>
          <p:cNvCxnSpPr/>
          <p:nvPr/>
        </p:nvCxnSpPr>
        <p:spPr>
          <a:xfrm>
            <a:off x="3596879" y="2102644"/>
            <a:ext cx="1104900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1" name="Google Shape;2541;p71"/>
          <p:cNvSpPr/>
          <p:nvPr/>
        </p:nvSpPr>
        <p:spPr>
          <a:xfrm>
            <a:off x="4324350" y="2102644"/>
            <a:ext cx="341710" cy="76200"/>
          </a:xfrm>
          <a:custGeom>
            <a:avLst/>
            <a:gdLst/>
            <a:ahLst/>
            <a:cxnLst/>
            <a:rect l="l" t="t" r="r" b="b"/>
            <a:pathLst>
              <a:path w="862" h="191" extrusionOk="0">
                <a:moveTo>
                  <a:pt x="0" y="0"/>
                </a:moveTo>
                <a:lnTo>
                  <a:pt x="1" y="5"/>
                </a:lnTo>
                <a:lnTo>
                  <a:pt x="2" y="11"/>
                </a:lnTo>
                <a:lnTo>
                  <a:pt x="5" y="22"/>
                </a:lnTo>
                <a:lnTo>
                  <a:pt x="8" y="32"/>
                </a:lnTo>
                <a:lnTo>
                  <a:pt x="11" y="43"/>
                </a:lnTo>
                <a:lnTo>
                  <a:pt x="15" y="52"/>
                </a:lnTo>
                <a:lnTo>
                  <a:pt x="22" y="65"/>
                </a:lnTo>
                <a:lnTo>
                  <a:pt x="29" y="77"/>
                </a:lnTo>
                <a:lnTo>
                  <a:pt x="36" y="90"/>
                </a:lnTo>
                <a:lnTo>
                  <a:pt x="45" y="101"/>
                </a:lnTo>
                <a:lnTo>
                  <a:pt x="56" y="115"/>
                </a:lnTo>
                <a:lnTo>
                  <a:pt x="67" y="127"/>
                </a:lnTo>
                <a:lnTo>
                  <a:pt x="80" y="139"/>
                </a:lnTo>
                <a:lnTo>
                  <a:pt x="83" y="144"/>
                </a:lnTo>
                <a:lnTo>
                  <a:pt x="87" y="146"/>
                </a:lnTo>
                <a:lnTo>
                  <a:pt x="89" y="151"/>
                </a:lnTo>
                <a:lnTo>
                  <a:pt x="94" y="153"/>
                </a:lnTo>
                <a:lnTo>
                  <a:pt x="102" y="157"/>
                </a:lnTo>
                <a:lnTo>
                  <a:pt x="112" y="162"/>
                </a:lnTo>
                <a:lnTo>
                  <a:pt x="120" y="164"/>
                </a:lnTo>
                <a:lnTo>
                  <a:pt x="128" y="170"/>
                </a:lnTo>
                <a:lnTo>
                  <a:pt x="137" y="174"/>
                </a:lnTo>
                <a:lnTo>
                  <a:pt x="145" y="180"/>
                </a:lnTo>
                <a:lnTo>
                  <a:pt x="155" y="184"/>
                </a:lnTo>
                <a:lnTo>
                  <a:pt x="161" y="185"/>
                </a:lnTo>
                <a:lnTo>
                  <a:pt x="170" y="188"/>
                </a:lnTo>
                <a:lnTo>
                  <a:pt x="177" y="189"/>
                </a:lnTo>
                <a:lnTo>
                  <a:pt x="185" y="191"/>
                </a:lnTo>
                <a:lnTo>
                  <a:pt x="193" y="191"/>
                </a:lnTo>
                <a:lnTo>
                  <a:pt x="200" y="189"/>
                </a:lnTo>
                <a:lnTo>
                  <a:pt x="204" y="188"/>
                </a:lnTo>
                <a:lnTo>
                  <a:pt x="208" y="185"/>
                </a:lnTo>
                <a:lnTo>
                  <a:pt x="213" y="182"/>
                </a:lnTo>
                <a:lnTo>
                  <a:pt x="215" y="178"/>
                </a:lnTo>
                <a:lnTo>
                  <a:pt x="218" y="174"/>
                </a:lnTo>
                <a:lnTo>
                  <a:pt x="224" y="170"/>
                </a:lnTo>
                <a:lnTo>
                  <a:pt x="232" y="167"/>
                </a:lnTo>
                <a:lnTo>
                  <a:pt x="239" y="164"/>
                </a:lnTo>
                <a:lnTo>
                  <a:pt x="247" y="163"/>
                </a:lnTo>
                <a:lnTo>
                  <a:pt x="256" y="160"/>
                </a:lnTo>
                <a:lnTo>
                  <a:pt x="264" y="159"/>
                </a:lnTo>
                <a:lnTo>
                  <a:pt x="272" y="157"/>
                </a:lnTo>
                <a:lnTo>
                  <a:pt x="289" y="156"/>
                </a:lnTo>
                <a:lnTo>
                  <a:pt x="307" y="156"/>
                </a:lnTo>
                <a:lnTo>
                  <a:pt x="325" y="156"/>
                </a:lnTo>
                <a:lnTo>
                  <a:pt x="343" y="157"/>
                </a:lnTo>
                <a:lnTo>
                  <a:pt x="365" y="160"/>
                </a:lnTo>
                <a:lnTo>
                  <a:pt x="387" y="164"/>
                </a:lnTo>
                <a:lnTo>
                  <a:pt x="408" y="170"/>
                </a:lnTo>
                <a:lnTo>
                  <a:pt x="429" y="175"/>
                </a:lnTo>
                <a:lnTo>
                  <a:pt x="449" y="178"/>
                </a:lnTo>
                <a:lnTo>
                  <a:pt x="471" y="178"/>
                </a:lnTo>
                <a:lnTo>
                  <a:pt x="488" y="178"/>
                </a:lnTo>
                <a:lnTo>
                  <a:pt x="506" y="175"/>
                </a:lnTo>
                <a:lnTo>
                  <a:pt x="524" y="173"/>
                </a:lnTo>
                <a:lnTo>
                  <a:pt x="541" y="170"/>
                </a:lnTo>
                <a:lnTo>
                  <a:pt x="561" y="164"/>
                </a:lnTo>
                <a:lnTo>
                  <a:pt x="582" y="157"/>
                </a:lnTo>
                <a:lnTo>
                  <a:pt x="600" y="151"/>
                </a:lnTo>
                <a:lnTo>
                  <a:pt x="621" y="144"/>
                </a:lnTo>
                <a:lnTo>
                  <a:pt x="632" y="138"/>
                </a:lnTo>
                <a:lnTo>
                  <a:pt x="643" y="134"/>
                </a:lnTo>
                <a:lnTo>
                  <a:pt x="654" y="128"/>
                </a:lnTo>
                <a:lnTo>
                  <a:pt x="661" y="123"/>
                </a:lnTo>
                <a:lnTo>
                  <a:pt x="668" y="119"/>
                </a:lnTo>
                <a:lnTo>
                  <a:pt x="673" y="115"/>
                </a:lnTo>
                <a:lnTo>
                  <a:pt x="678" y="109"/>
                </a:lnTo>
                <a:lnTo>
                  <a:pt x="686" y="101"/>
                </a:lnTo>
                <a:lnTo>
                  <a:pt x="696" y="94"/>
                </a:lnTo>
                <a:lnTo>
                  <a:pt x="705" y="87"/>
                </a:lnTo>
                <a:lnTo>
                  <a:pt x="715" y="81"/>
                </a:lnTo>
                <a:lnTo>
                  <a:pt x="726" y="77"/>
                </a:lnTo>
                <a:lnTo>
                  <a:pt x="741" y="72"/>
                </a:lnTo>
                <a:lnTo>
                  <a:pt x="758" y="66"/>
                </a:lnTo>
                <a:lnTo>
                  <a:pt x="773" y="62"/>
                </a:lnTo>
                <a:lnTo>
                  <a:pt x="790" y="56"/>
                </a:lnTo>
                <a:lnTo>
                  <a:pt x="801" y="51"/>
                </a:lnTo>
                <a:lnTo>
                  <a:pt x="813" y="45"/>
                </a:lnTo>
                <a:lnTo>
                  <a:pt x="823" y="37"/>
                </a:lnTo>
                <a:lnTo>
                  <a:pt x="833" y="29"/>
                </a:lnTo>
                <a:lnTo>
                  <a:pt x="842" y="19"/>
                </a:lnTo>
                <a:lnTo>
                  <a:pt x="848" y="12"/>
                </a:lnTo>
                <a:lnTo>
                  <a:pt x="855" y="5"/>
                </a:lnTo>
                <a:lnTo>
                  <a:pt x="858" y="2"/>
                </a:lnTo>
                <a:lnTo>
                  <a:pt x="862" y="0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2" name="Google Shape;2542;p71"/>
          <p:cNvCxnSpPr/>
          <p:nvPr/>
        </p:nvCxnSpPr>
        <p:spPr>
          <a:xfrm>
            <a:off x="5069681" y="3101578"/>
            <a:ext cx="53579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3" name="Google Shape;2543;p71"/>
          <p:cNvSpPr/>
          <p:nvPr/>
        </p:nvSpPr>
        <p:spPr>
          <a:xfrm>
            <a:off x="4362450" y="1238250"/>
            <a:ext cx="339329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4" name="Google Shape;2544;p71"/>
          <p:cNvCxnSpPr/>
          <p:nvPr/>
        </p:nvCxnSpPr>
        <p:spPr>
          <a:xfrm>
            <a:off x="4362450" y="1238250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5" name="Google Shape;2545;p71"/>
          <p:cNvSpPr/>
          <p:nvPr/>
        </p:nvSpPr>
        <p:spPr>
          <a:xfrm>
            <a:off x="4362450" y="3125391"/>
            <a:ext cx="339329" cy="40600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6" name="Google Shape;2546;p71"/>
          <p:cNvCxnSpPr/>
          <p:nvPr/>
        </p:nvCxnSpPr>
        <p:spPr>
          <a:xfrm>
            <a:off x="4362450" y="3531394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7" name="Google Shape;2547;p71"/>
          <p:cNvSpPr/>
          <p:nvPr/>
        </p:nvSpPr>
        <p:spPr>
          <a:xfrm>
            <a:off x="3937398" y="1238250"/>
            <a:ext cx="425053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8" name="Google Shape;2548;p71"/>
          <p:cNvCxnSpPr/>
          <p:nvPr/>
        </p:nvCxnSpPr>
        <p:spPr>
          <a:xfrm>
            <a:off x="4362450" y="1238250"/>
            <a:ext cx="1191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9" name="Google Shape;2549;p71"/>
          <p:cNvCxnSpPr/>
          <p:nvPr/>
        </p:nvCxnSpPr>
        <p:spPr>
          <a:xfrm>
            <a:off x="3937398" y="1238250"/>
            <a:ext cx="425053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0" name="Google Shape;2550;p71"/>
          <p:cNvSpPr/>
          <p:nvPr/>
        </p:nvSpPr>
        <p:spPr>
          <a:xfrm>
            <a:off x="3937398" y="3125391"/>
            <a:ext cx="425053" cy="957263"/>
          </a:xfrm>
          <a:custGeom>
            <a:avLst/>
            <a:gdLst/>
            <a:ahLst/>
            <a:cxnLst/>
            <a:rect l="l" t="t" r="r" b="b"/>
            <a:pathLst>
              <a:path w="1069" h="2412" extrusionOk="0">
                <a:moveTo>
                  <a:pt x="0" y="2412"/>
                </a:moveTo>
                <a:lnTo>
                  <a:pt x="0" y="1022"/>
                </a:lnTo>
                <a:lnTo>
                  <a:pt x="0" y="0"/>
                </a:lnTo>
                <a:lnTo>
                  <a:pt x="1069" y="0"/>
                </a:lnTo>
                <a:lnTo>
                  <a:pt x="1069" y="2412"/>
                </a:lnTo>
                <a:lnTo>
                  <a:pt x="647" y="2412"/>
                </a:lnTo>
                <a:lnTo>
                  <a:pt x="513" y="2236"/>
                </a:lnTo>
                <a:lnTo>
                  <a:pt x="380" y="2412"/>
                </a:lnTo>
                <a:lnTo>
                  <a:pt x="247" y="2236"/>
                </a:lnTo>
                <a:lnTo>
                  <a:pt x="113" y="2412"/>
                </a:lnTo>
                <a:lnTo>
                  <a:pt x="0" y="241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51" name="Google Shape;2551;p71"/>
          <p:cNvCxnSpPr/>
          <p:nvPr/>
        </p:nvCxnSpPr>
        <p:spPr>
          <a:xfrm>
            <a:off x="4362450" y="3125391"/>
            <a:ext cx="1191" cy="9572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2" name="Google Shape;2552;p71"/>
          <p:cNvCxnSpPr/>
          <p:nvPr/>
        </p:nvCxnSpPr>
        <p:spPr>
          <a:xfrm rot="10800000" flipH="1">
            <a:off x="3937398" y="3531394"/>
            <a:ext cx="1190" cy="5512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3" name="Google Shape;2553;p71"/>
          <p:cNvSpPr/>
          <p:nvPr/>
        </p:nvSpPr>
        <p:spPr>
          <a:xfrm>
            <a:off x="3598069" y="1238250"/>
            <a:ext cx="339329" cy="864394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4" name="Google Shape;2554;p71"/>
          <p:cNvCxnSpPr/>
          <p:nvPr/>
        </p:nvCxnSpPr>
        <p:spPr>
          <a:xfrm rot="10800000" flipH="1">
            <a:off x="3937398" y="1238250"/>
            <a:ext cx="1190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5" name="Google Shape;2555;p71"/>
          <p:cNvCxnSpPr/>
          <p:nvPr/>
        </p:nvCxnSpPr>
        <p:spPr>
          <a:xfrm flipH="1">
            <a:off x="3598069" y="1238250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6" name="Google Shape;2556;p71"/>
          <p:cNvSpPr/>
          <p:nvPr/>
        </p:nvSpPr>
        <p:spPr>
          <a:xfrm>
            <a:off x="3598069" y="3125391"/>
            <a:ext cx="339329" cy="406003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7" name="Google Shape;2557;p71"/>
          <p:cNvCxnSpPr/>
          <p:nvPr/>
        </p:nvCxnSpPr>
        <p:spPr>
          <a:xfrm>
            <a:off x="3598069" y="3531394"/>
            <a:ext cx="339329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8" name="Google Shape;2558;p71"/>
          <p:cNvCxnSpPr/>
          <p:nvPr/>
        </p:nvCxnSpPr>
        <p:spPr>
          <a:xfrm rot="10800000" flipH="1">
            <a:off x="3937398" y="3125391"/>
            <a:ext cx="1190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59" name="Google Shape;2559;p71"/>
          <p:cNvSpPr/>
          <p:nvPr/>
        </p:nvSpPr>
        <p:spPr>
          <a:xfrm>
            <a:off x="4701779" y="1847850"/>
            <a:ext cx="297656" cy="254794"/>
          </a:xfrm>
          <a:custGeom>
            <a:avLst/>
            <a:gdLst/>
            <a:ahLst/>
            <a:cxnLst/>
            <a:rect l="l" t="t" r="r" b="b"/>
            <a:pathLst>
              <a:path w="749" h="642" extrusionOk="0">
                <a:moveTo>
                  <a:pt x="0" y="0"/>
                </a:moveTo>
                <a:lnTo>
                  <a:pt x="749" y="0"/>
                </a:lnTo>
                <a:lnTo>
                  <a:pt x="749" y="593"/>
                </a:lnTo>
                <a:lnTo>
                  <a:pt x="725" y="579"/>
                </a:lnTo>
                <a:lnTo>
                  <a:pt x="619" y="642"/>
                </a:lnTo>
                <a:lnTo>
                  <a:pt x="512" y="579"/>
                </a:lnTo>
                <a:lnTo>
                  <a:pt x="406" y="642"/>
                </a:lnTo>
                <a:lnTo>
                  <a:pt x="299" y="579"/>
                </a:lnTo>
                <a:lnTo>
                  <a:pt x="202" y="635"/>
                </a:lnTo>
                <a:lnTo>
                  <a:pt x="107" y="579"/>
                </a:lnTo>
                <a:lnTo>
                  <a:pt x="0" y="642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0" name="Google Shape;2560;p71"/>
          <p:cNvCxnSpPr/>
          <p:nvPr/>
        </p:nvCxnSpPr>
        <p:spPr>
          <a:xfrm rot="10800000" flipH="1">
            <a:off x="4701779" y="1238250"/>
            <a:ext cx="1190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1" name="Google Shape;2561;p71"/>
          <p:cNvSpPr/>
          <p:nvPr/>
        </p:nvSpPr>
        <p:spPr>
          <a:xfrm>
            <a:off x="4698206" y="3101579"/>
            <a:ext cx="301229" cy="254794"/>
          </a:xfrm>
          <a:custGeom>
            <a:avLst/>
            <a:gdLst/>
            <a:ahLst/>
            <a:cxnLst/>
            <a:rect l="l" t="t" r="r" b="b"/>
            <a:pathLst>
              <a:path w="760" h="642" extrusionOk="0">
                <a:moveTo>
                  <a:pt x="405" y="62"/>
                </a:moveTo>
                <a:lnTo>
                  <a:pt x="512" y="0"/>
                </a:lnTo>
                <a:lnTo>
                  <a:pt x="619" y="62"/>
                </a:lnTo>
                <a:lnTo>
                  <a:pt x="725" y="0"/>
                </a:lnTo>
                <a:lnTo>
                  <a:pt x="760" y="19"/>
                </a:lnTo>
                <a:lnTo>
                  <a:pt x="760" y="642"/>
                </a:lnTo>
                <a:lnTo>
                  <a:pt x="11" y="642"/>
                </a:lnTo>
                <a:lnTo>
                  <a:pt x="11" y="62"/>
                </a:lnTo>
                <a:lnTo>
                  <a:pt x="0" y="62"/>
                </a:lnTo>
                <a:lnTo>
                  <a:pt x="107" y="0"/>
                </a:lnTo>
                <a:lnTo>
                  <a:pt x="203" y="55"/>
                </a:lnTo>
                <a:lnTo>
                  <a:pt x="300" y="0"/>
                </a:lnTo>
                <a:lnTo>
                  <a:pt x="405" y="6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2" name="Google Shape;2562;p71"/>
          <p:cNvCxnSpPr/>
          <p:nvPr/>
        </p:nvCxnSpPr>
        <p:spPr>
          <a:xfrm rot="10800000" flipH="1">
            <a:off x="4701779" y="3125391"/>
            <a:ext cx="1190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3" name="Google Shape;2563;p71"/>
          <p:cNvSpPr/>
          <p:nvPr/>
        </p:nvSpPr>
        <p:spPr>
          <a:xfrm>
            <a:off x="3300413" y="1847850"/>
            <a:ext cx="297656" cy="254794"/>
          </a:xfrm>
          <a:custGeom>
            <a:avLst/>
            <a:gdLst/>
            <a:ahLst/>
            <a:cxnLst/>
            <a:rect l="l" t="t" r="r" b="b"/>
            <a:pathLst>
              <a:path w="750" h="642" extrusionOk="0">
                <a:moveTo>
                  <a:pt x="0" y="0"/>
                </a:moveTo>
                <a:lnTo>
                  <a:pt x="0" y="595"/>
                </a:lnTo>
                <a:lnTo>
                  <a:pt x="82" y="642"/>
                </a:lnTo>
                <a:lnTo>
                  <a:pt x="188" y="579"/>
                </a:lnTo>
                <a:lnTo>
                  <a:pt x="295" y="642"/>
                </a:lnTo>
                <a:lnTo>
                  <a:pt x="402" y="579"/>
                </a:lnTo>
                <a:lnTo>
                  <a:pt x="508" y="642"/>
                </a:lnTo>
                <a:lnTo>
                  <a:pt x="615" y="579"/>
                </a:lnTo>
                <a:lnTo>
                  <a:pt x="746" y="642"/>
                </a:lnTo>
                <a:lnTo>
                  <a:pt x="750" y="642"/>
                </a:lnTo>
                <a:lnTo>
                  <a:pt x="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4" name="Google Shape;2564;p71"/>
          <p:cNvCxnSpPr/>
          <p:nvPr/>
        </p:nvCxnSpPr>
        <p:spPr>
          <a:xfrm>
            <a:off x="3598069" y="1238250"/>
            <a:ext cx="1191" cy="8643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65" name="Google Shape;2565;p71"/>
          <p:cNvSpPr/>
          <p:nvPr/>
        </p:nvSpPr>
        <p:spPr>
          <a:xfrm>
            <a:off x="4324350" y="2102644"/>
            <a:ext cx="341710" cy="76200"/>
          </a:xfrm>
          <a:custGeom>
            <a:avLst/>
            <a:gdLst/>
            <a:ahLst/>
            <a:cxnLst/>
            <a:rect l="l" t="t" r="r" b="b"/>
            <a:pathLst>
              <a:path w="862" h="191" extrusionOk="0">
                <a:moveTo>
                  <a:pt x="0" y="0"/>
                </a:moveTo>
                <a:lnTo>
                  <a:pt x="862" y="0"/>
                </a:lnTo>
                <a:lnTo>
                  <a:pt x="858" y="2"/>
                </a:lnTo>
                <a:lnTo>
                  <a:pt x="855" y="5"/>
                </a:lnTo>
                <a:lnTo>
                  <a:pt x="852" y="8"/>
                </a:lnTo>
                <a:lnTo>
                  <a:pt x="849" y="12"/>
                </a:lnTo>
                <a:lnTo>
                  <a:pt x="846" y="15"/>
                </a:lnTo>
                <a:lnTo>
                  <a:pt x="842" y="18"/>
                </a:lnTo>
                <a:lnTo>
                  <a:pt x="840" y="22"/>
                </a:lnTo>
                <a:lnTo>
                  <a:pt x="835" y="26"/>
                </a:lnTo>
                <a:lnTo>
                  <a:pt x="831" y="29"/>
                </a:lnTo>
                <a:lnTo>
                  <a:pt x="828" y="33"/>
                </a:lnTo>
                <a:lnTo>
                  <a:pt x="824" y="37"/>
                </a:lnTo>
                <a:lnTo>
                  <a:pt x="820" y="40"/>
                </a:lnTo>
                <a:lnTo>
                  <a:pt x="812" y="45"/>
                </a:lnTo>
                <a:lnTo>
                  <a:pt x="805" y="49"/>
                </a:lnTo>
                <a:lnTo>
                  <a:pt x="797" y="54"/>
                </a:lnTo>
                <a:lnTo>
                  <a:pt x="787" y="56"/>
                </a:lnTo>
                <a:lnTo>
                  <a:pt x="779" y="61"/>
                </a:lnTo>
                <a:lnTo>
                  <a:pt x="763" y="65"/>
                </a:lnTo>
                <a:lnTo>
                  <a:pt x="748" y="69"/>
                </a:lnTo>
                <a:lnTo>
                  <a:pt x="732" y="74"/>
                </a:lnTo>
                <a:lnTo>
                  <a:pt x="723" y="77"/>
                </a:lnTo>
                <a:lnTo>
                  <a:pt x="714" y="81"/>
                </a:lnTo>
                <a:lnTo>
                  <a:pt x="705" y="85"/>
                </a:lnTo>
                <a:lnTo>
                  <a:pt x="697" y="91"/>
                </a:lnTo>
                <a:lnTo>
                  <a:pt x="690" y="98"/>
                </a:lnTo>
                <a:lnTo>
                  <a:pt x="687" y="99"/>
                </a:lnTo>
                <a:lnTo>
                  <a:pt x="685" y="102"/>
                </a:lnTo>
                <a:lnTo>
                  <a:pt x="682" y="105"/>
                </a:lnTo>
                <a:lnTo>
                  <a:pt x="680" y="108"/>
                </a:lnTo>
                <a:lnTo>
                  <a:pt x="678" y="109"/>
                </a:lnTo>
                <a:lnTo>
                  <a:pt x="676" y="112"/>
                </a:lnTo>
                <a:lnTo>
                  <a:pt x="675" y="112"/>
                </a:lnTo>
                <a:lnTo>
                  <a:pt x="673" y="113"/>
                </a:lnTo>
                <a:lnTo>
                  <a:pt x="673" y="115"/>
                </a:lnTo>
                <a:lnTo>
                  <a:pt x="672" y="115"/>
                </a:lnTo>
                <a:lnTo>
                  <a:pt x="672" y="116"/>
                </a:lnTo>
                <a:lnTo>
                  <a:pt x="671" y="116"/>
                </a:lnTo>
                <a:lnTo>
                  <a:pt x="665" y="121"/>
                </a:lnTo>
                <a:lnTo>
                  <a:pt x="658" y="126"/>
                </a:lnTo>
                <a:lnTo>
                  <a:pt x="651" y="130"/>
                </a:lnTo>
                <a:lnTo>
                  <a:pt x="643" y="134"/>
                </a:lnTo>
                <a:lnTo>
                  <a:pt x="635" y="138"/>
                </a:lnTo>
                <a:lnTo>
                  <a:pt x="626" y="141"/>
                </a:lnTo>
                <a:lnTo>
                  <a:pt x="613" y="146"/>
                </a:lnTo>
                <a:lnTo>
                  <a:pt x="600" y="152"/>
                </a:lnTo>
                <a:lnTo>
                  <a:pt x="597" y="152"/>
                </a:lnTo>
                <a:lnTo>
                  <a:pt x="596" y="153"/>
                </a:lnTo>
                <a:lnTo>
                  <a:pt x="593" y="153"/>
                </a:lnTo>
                <a:lnTo>
                  <a:pt x="590" y="155"/>
                </a:lnTo>
                <a:lnTo>
                  <a:pt x="589" y="155"/>
                </a:lnTo>
                <a:lnTo>
                  <a:pt x="586" y="156"/>
                </a:lnTo>
                <a:lnTo>
                  <a:pt x="571" y="162"/>
                </a:lnTo>
                <a:lnTo>
                  <a:pt x="553" y="166"/>
                </a:lnTo>
                <a:lnTo>
                  <a:pt x="535" y="170"/>
                </a:lnTo>
                <a:lnTo>
                  <a:pt x="521" y="174"/>
                </a:lnTo>
                <a:lnTo>
                  <a:pt x="507" y="175"/>
                </a:lnTo>
                <a:lnTo>
                  <a:pt x="494" y="177"/>
                </a:lnTo>
                <a:lnTo>
                  <a:pt x="478" y="178"/>
                </a:lnTo>
                <a:lnTo>
                  <a:pt x="463" y="178"/>
                </a:lnTo>
                <a:lnTo>
                  <a:pt x="449" y="178"/>
                </a:lnTo>
                <a:lnTo>
                  <a:pt x="434" y="177"/>
                </a:lnTo>
                <a:lnTo>
                  <a:pt x="419" y="173"/>
                </a:lnTo>
                <a:lnTo>
                  <a:pt x="415" y="173"/>
                </a:lnTo>
                <a:lnTo>
                  <a:pt x="411" y="171"/>
                </a:lnTo>
                <a:lnTo>
                  <a:pt x="408" y="170"/>
                </a:lnTo>
                <a:lnTo>
                  <a:pt x="404" y="170"/>
                </a:lnTo>
                <a:lnTo>
                  <a:pt x="399" y="168"/>
                </a:lnTo>
                <a:lnTo>
                  <a:pt x="395" y="167"/>
                </a:lnTo>
                <a:lnTo>
                  <a:pt x="380" y="163"/>
                </a:lnTo>
                <a:lnTo>
                  <a:pt x="365" y="160"/>
                </a:lnTo>
                <a:lnTo>
                  <a:pt x="350" y="159"/>
                </a:lnTo>
                <a:lnTo>
                  <a:pt x="334" y="156"/>
                </a:lnTo>
                <a:lnTo>
                  <a:pt x="319" y="156"/>
                </a:lnTo>
                <a:lnTo>
                  <a:pt x="305" y="156"/>
                </a:lnTo>
                <a:lnTo>
                  <a:pt x="290" y="156"/>
                </a:lnTo>
                <a:lnTo>
                  <a:pt x="276" y="157"/>
                </a:lnTo>
                <a:lnTo>
                  <a:pt x="262" y="159"/>
                </a:lnTo>
                <a:lnTo>
                  <a:pt x="249" y="162"/>
                </a:lnTo>
                <a:lnTo>
                  <a:pt x="238" y="166"/>
                </a:lnTo>
                <a:lnTo>
                  <a:pt x="225" y="170"/>
                </a:lnTo>
                <a:lnTo>
                  <a:pt x="224" y="170"/>
                </a:lnTo>
                <a:lnTo>
                  <a:pt x="222" y="171"/>
                </a:lnTo>
                <a:lnTo>
                  <a:pt x="221" y="171"/>
                </a:lnTo>
                <a:lnTo>
                  <a:pt x="220" y="173"/>
                </a:lnTo>
                <a:lnTo>
                  <a:pt x="220" y="174"/>
                </a:lnTo>
                <a:lnTo>
                  <a:pt x="218" y="174"/>
                </a:lnTo>
                <a:lnTo>
                  <a:pt x="217" y="175"/>
                </a:lnTo>
                <a:lnTo>
                  <a:pt x="217" y="177"/>
                </a:lnTo>
                <a:lnTo>
                  <a:pt x="215" y="178"/>
                </a:lnTo>
                <a:lnTo>
                  <a:pt x="214" y="180"/>
                </a:lnTo>
                <a:lnTo>
                  <a:pt x="213" y="181"/>
                </a:lnTo>
                <a:lnTo>
                  <a:pt x="210" y="185"/>
                </a:lnTo>
                <a:lnTo>
                  <a:pt x="206" y="186"/>
                </a:lnTo>
                <a:lnTo>
                  <a:pt x="202" y="188"/>
                </a:lnTo>
                <a:lnTo>
                  <a:pt x="197" y="189"/>
                </a:lnTo>
                <a:lnTo>
                  <a:pt x="191" y="191"/>
                </a:lnTo>
                <a:lnTo>
                  <a:pt x="184" y="191"/>
                </a:lnTo>
                <a:lnTo>
                  <a:pt x="177" y="189"/>
                </a:lnTo>
                <a:lnTo>
                  <a:pt x="170" y="188"/>
                </a:lnTo>
                <a:lnTo>
                  <a:pt x="163" y="186"/>
                </a:lnTo>
                <a:lnTo>
                  <a:pt x="156" y="184"/>
                </a:lnTo>
                <a:lnTo>
                  <a:pt x="149" y="181"/>
                </a:lnTo>
                <a:lnTo>
                  <a:pt x="143" y="178"/>
                </a:lnTo>
                <a:lnTo>
                  <a:pt x="138" y="175"/>
                </a:lnTo>
                <a:lnTo>
                  <a:pt x="131" y="171"/>
                </a:lnTo>
                <a:lnTo>
                  <a:pt x="123" y="166"/>
                </a:lnTo>
                <a:lnTo>
                  <a:pt x="117" y="163"/>
                </a:lnTo>
                <a:lnTo>
                  <a:pt x="110" y="160"/>
                </a:lnTo>
                <a:lnTo>
                  <a:pt x="103" y="157"/>
                </a:lnTo>
                <a:lnTo>
                  <a:pt x="101" y="157"/>
                </a:lnTo>
                <a:lnTo>
                  <a:pt x="99" y="156"/>
                </a:lnTo>
                <a:lnTo>
                  <a:pt x="98" y="156"/>
                </a:lnTo>
                <a:lnTo>
                  <a:pt x="96" y="155"/>
                </a:lnTo>
                <a:lnTo>
                  <a:pt x="95" y="155"/>
                </a:lnTo>
                <a:lnTo>
                  <a:pt x="94" y="153"/>
                </a:lnTo>
                <a:lnTo>
                  <a:pt x="92" y="153"/>
                </a:lnTo>
                <a:lnTo>
                  <a:pt x="91" y="152"/>
                </a:lnTo>
                <a:lnTo>
                  <a:pt x="89" y="151"/>
                </a:lnTo>
                <a:lnTo>
                  <a:pt x="88" y="149"/>
                </a:lnTo>
                <a:lnTo>
                  <a:pt x="83" y="144"/>
                </a:lnTo>
                <a:lnTo>
                  <a:pt x="77" y="138"/>
                </a:lnTo>
                <a:lnTo>
                  <a:pt x="71" y="131"/>
                </a:lnTo>
                <a:lnTo>
                  <a:pt x="66" y="126"/>
                </a:lnTo>
                <a:lnTo>
                  <a:pt x="60" y="119"/>
                </a:lnTo>
                <a:lnTo>
                  <a:pt x="55" y="113"/>
                </a:lnTo>
                <a:lnTo>
                  <a:pt x="48" y="105"/>
                </a:lnTo>
                <a:lnTo>
                  <a:pt x="41" y="97"/>
                </a:lnTo>
                <a:lnTo>
                  <a:pt x="36" y="88"/>
                </a:lnTo>
                <a:lnTo>
                  <a:pt x="30" y="80"/>
                </a:lnTo>
                <a:lnTo>
                  <a:pt x="24" y="70"/>
                </a:lnTo>
                <a:lnTo>
                  <a:pt x="19" y="62"/>
                </a:lnTo>
                <a:lnTo>
                  <a:pt x="15" y="52"/>
                </a:lnTo>
                <a:lnTo>
                  <a:pt x="11" y="43"/>
                </a:lnTo>
                <a:lnTo>
                  <a:pt x="8" y="32"/>
                </a:lnTo>
                <a:lnTo>
                  <a:pt x="6" y="27"/>
                </a:lnTo>
                <a:lnTo>
                  <a:pt x="5" y="22"/>
                </a:lnTo>
                <a:lnTo>
                  <a:pt x="4" y="16"/>
                </a:lnTo>
                <a:lnTo>
                  <a:pt x="2" y="11"/>
                </a:lnTo>
                <a:lnTo>
                  <a:pt x="1" y="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6" name="Google Shape;2566;p71"/>
          <p:cNvSpPr/>
          <p:nvPr/>
        </p:nvSpPr>
        <p:spPr>
          <a:xfrm>
            <a:off x="3215879" y="2077642"/>
            <a:ext cx="1910953" cy="1050131"/>
          </a:xfrm>
          <a:custGeom>
            <a:avLst/>
            <a:gdLst/>
            <a:ahLst/>
            <a:cxnLst/>
            <a:rect l="l" t="t" r="r" b="b"/>
            <a:pathLst>
              <a:path w="4815" h="2645" extrusionOk="0">
                <a:moveTo>
                  <a:pt x="959" y="63"/>
                </a:moveTo>
                <a:lnTo>
                  <a:pt x="2792" y="63"/>
                </a:lnTo>
                <a:lnTo>
                  <a:pt x="2793" y="68"/>
                </a:lnTo>
                <a:lnTo>
                  <a:pt x="2794" y="74"/>
                </a:lnTo>
                <a:lnTo>
                  <a:pt x="2796" y="79"/>
                </a:lnTo>
                <a:lnTo>
                  <a:pt x="2797" y="85"/>
                </a:lnTo>
                <a:lnTo>
                  <a:pt x="2798" y="90"/>
                </a:lnTo>
                <a:lnTo>
                  <a:pt x="2800" y="95"/>
                </a:lnTo>
                <a:lnTo>
                  <a:pt x="2803" y="106"/>
                </a:lnTo>
                <a:lnTo>
                  <a:pt x="2807" y="115"/>
                </a:lnTo>
                <a:lnTo>
                  <a:pt x="2811" y="125"/>
                </a:lnTo>
                <a:lnTo>
                  <a:pt x="2816" y="133"/>
                </a:lnTo>
                <a:lnTo>
                  <a:pt x="2822" y="143"/>
                </a:lnTo>
                <a:lnTo>
                  <a:pt x="2828" y="151"/>
                </a:lnTo>
                <a:lnTo>
                  <a:pt x="2833" y="160"/>
                </a:lnTo>
                <a:lnTo>
                  <a:pt x="2840" y="168"/>
                </a:lnTo>
                <a:lnTo>
                  <a:pt x="2847" y="176"/>
                </a:lnTo>
                <a:lnTo>
                  <a:pt x="2852" y="182"/>
                </a:lnTo>
                <a:lnTo>
                  <a:pt x="2858" y="189"/>
                </a:lnTo>
                <a:lnTo>
                  <a:pt x="2863" y="194"/>
                </a:lnTo>
                <a:lnTo>
                  <a:pt x="2869" y="201"/>
                </a:lnTo>
                <a:lnTo>
                  <a:pt x="2875" y="207"/>
                </a:lnTo>
                <a:lnTo>
                  <a:pt x="2880" y="212"/>
                </a:lnTo>
                <a:lnTo>
                  <a:pt x="2881" y="214"/>
                </a:lnTo>
                <a:lnTo>
                  <a:pt x="2883" y="215"/>
                </a:lnTo>
                <a:lnTo>
                  <a:pt x="2884" y="216"/>
                </a:lnTo>
                <a:lnTo>
                  <a:pt x="2886" y="216"/>
                </a:lnTo>
                <a:lnTo>
                  <a:pt x="2887" y="218"/>
                </a:lnTo>
                <a:lnTo>
                  <a:pt x="2888" y="218"/>
                </a:lnTo>
                <a:lnTo>
                  <a:pt x="2890" y="219"/>
                </a:lnTo>
                <a:lnTo>
                  <a:pt x="2891" y="219"/>
                </a:lnTo>
                <a:lnTo>
                  <a:pt x="2893" y="220"/>
                </a:lnTo>
                <a:lnTo>
                  <a:pt x="2895" y="220"/>
                </a:lnTo>
                <a:lnTo>
                  <a:pt x="2902" y="223"/>
                </a:lnTo>
                <a:lnTo>
                  <a:pt x="2909" y="226"/>
                </a:lnTo>
                <a:lnTo>
                  <a:pt x="2915" y="229"/>
                </a:lnTo>
                <a:lnTo>
                  <a:pt x="2923" y="234"/>
                </a:lnTo>
                <a:lnTo>
                  <a:pt x="2930" y="238"/>
                </a:lnTo>
                <a:lnTo>
                  <a:pt x="2935" y="241"/>
                </a:lnTo>
                <a:lnTo>
                  <a:pt x="2941" y="244"/>
                </a:lnTo>
                <a:lnTo>
                  <a:pt x="2948" y="247"/>
                </a:lnTo>
                <a:lnTo>
                  <a:pt x="2955" y="249"/>
                </a:lnTo>
                <a:lnTo>
                  <a:pt x="2962" y="251"/>
                </a:lnTo>
                <a:lnTo>
                  <a:pt x="2969" y="252"/>
                </a:lnTo>
                <a:lnTo>
                  <a:pt x="2976" y="254"/>
                </a:lnTo>
                <a:lnTo>
                  <a:pt x="2983" y="254"/>
                </a:lnTo>
                <a:lnTo>
                  <a:pt x="2989" y="252"/>
                </a:lnTo>
                <a:lnTo>
                  <a:pt x="2994" y="251"/>
                </a:lnTo>
                <a:lnTo>
                  <a:pt x="2998" y="249"/>
                </a:lnTo>
                <a:lnTo>
                  <a:pt x="3002" y="248"/>
                </a:lnTo>
                <a:lnTo>
                  <a:pt x="3005" y="244"/>
                </a:lnTo>
                <a:lnTo>
                  <a:pt x="3006" y="243"/>
                </a:lnTo>
                <a:lnTo>
                  <a:pt x="3007" y="241"/>
                </a:lnTo>
                <a:lnTo>
                  <a:pt x="3009" y="240"/>
                </a:lnTo>
                <a:lnTo>
                  <a:pt x="3009" y="238"/>
                </a:lnTo>
                <a:lnTo>
                  <a:pt x="3010" y="237"/>
                </a:lnTo>
                <a:lnTo>
                  <a:pt x="3012" y="237"/>
                </a:lnTo>
                <a:lnTo>
                  <a:pt x="3012" y="236"/>
                </a:lnTo>
                <a:lnTo>
                  <a:pt x="3013" y="234"/>
                </a:lnTo>
                <a:lnTo>
                  <a:pt x="3014" y="234"/>
                </a:lnTo>
                <a:lnTo>
                  <a:pt x="3016" y="233"/>
                </a:lnTo>
                <a:lnTo>
                  <a:pt x="3017" y="233"/>
                </a:lnTo>
                <a:lnTo>
                  <a:pt x="3030" y="229"/>
                </a:lnTo>
                <a:lnTo>
                  <a:pt x="3041" y="225"/>
                </a:lnTo>
                <a:lnTo>
                  <a:pt x="3054" y="222"/>
                </a:lnTo>
                <a:lnTo>
                  <a:pt x="3068" y="220"/>
                </a:lnTo>
                <a:lnTo>
                  <a:pt x="3082" y="219"/>
                </a:lnTo>
                <a:lnTo>
                  <a:pt x="3097" y="219"/>
                </a:lnTo>
                <a:lnTo>
                  <a:pt x="3111" y="219"/>
                </a:lnTo>
                <a:lnTo>
                  <a:pt x="3126" y="219"/>
                </a:lnTo>
                <a:lnTo>
                  <a:pt x="3142" y="222"/>
                </a:lnTo>
                <a:lnTo>
                  <a:pt x="3157" y="223"/>
                </a:lnTo>
                <a:lnTo>
                  <a:pt x="3172" y="226"/>
                </a:lnTo>
                <a:lnTo>
                  <a:pt x="3187" y="230"/>
                </a:lnTo>
                <a:lnTo>
                  <a:pt x="3191" y="231"/>
                </a:lnTo>
                <a:lnTo>
                  <a:pt x="3196" y="233"/>
                </a:lnTo>
                <a:lnTo>
                  <a:pt x="3200" y="233"/>
                </a:lnTo>
                <a:lnTo>
                  <a:pt x="3203" y="234"/>
                </a:lnTo>
                <a:lnTo>
                  <a:pt x="3207" y="236"/>
                </a:lnTo>
                <a:lnTo>
                  <a:pt x="3211" y="236"/>
                </a:lnTo>
                <a:lnTo>
                  <a:pt x="3226" y="240"/>
                </a:lnTo>
                <a:lnTo>
                  <a:pt x="3241" y="241"/>
                </a:lnTo>
                <a:lnTo>
                  <a:pt x="3255" y="241"/>
                </a:lnTo>
                <a:lnTo>
                  <a:pt x="3270" y="241"/>
                </a:lnTo>
                <a:lnTo>
                  <a:pt x="3286" y="240"/>
                </a:lnTo>
                <a:lnTo>
                  <a:pt x="3299" y="238"/>
                </a:lnTo>
                <a:lnTo>
                  <a:pt x="3313" y="237"/>
                </a:lnTo>
                <a:lnTo>
                  <a:pt x="3327" y="233"/>
                </a:lnTo>
                <a:lnTo>
                  <a:pt x="3345" y="229"/>
                </a:lnTo>
                <a:lnTo>
                  <a:pt x="3363" y="225"/>
                </a:lnTo>
                <a:lnTo>
                  <a:pt x="3378" y="219"/>
                </a:lnTo>
                <a:lnTo>
                  <a:pt x="3381" y="218"/>
                </a:lnTo>
                <a:lnTo>
                  <a:pt x="3382" y="218"/>
                </a:lnTo>
                <a:lnTo>
                  <a:pt x="3385" y="216"/>
                </a:lnTo>
                <a:lnTo>
                  <a:pt x="3388" y="216"/>
                </a:lnTo>
                <a:lnTo>
                  <a:pt x="3389" y="215"/>
                </a:lnTo>
                <a:lnTo>
                  <a:pt x="3392" y="215"/>
                </a:lnTo>
                <a:lnTo>
                  <a:pt x="3405" y="209"/>
                </a:lnTo>
                <a:lnTo>
                  <a:pt x="3418" y="204"/>
                </a:lnTo>
                <a:lnTo>
                  <a:pt x="3427" y="201"/>
                </a:lnTo>
                <a:lnTo>
                  <a:pt x="3435" y="197"/>
                </a:lnTo>
                <a:lnTo>
                  <a:pt x="3443" y="193"/>
                </a:lnTo>
                <a:lnTo>
                  <a:pt x="3450" y="189"/>
                </a:lnTo>
                <a:lnTo>
                  <a:pt x="3457" y="184"/>
                </a:lnTo>
                <a:lnTo>
                  <a:pt x="3463" y="179"/>
                </a:lnTo>
                <a:lnTo>
                  <a:pt x="3464" y="179"/>
                </a:lnTo>
                <a:lnTo>
                  <a:pt x="3464" y="178"/>
                </a:lnTo>
                <a:lnTo>
                  <a:pt x="3465" y="178"/>
                </a:lnTo>
                <a:lnTo>
                  <a:pt x="3465" y="176"/>
                </a:lnTo>
                <a:lnTo>
                  <a:pt x="3467" y="175"/>
                </a:lnTo>
                <a:lnTo>
                  <a:pt x="3468" y="175"/>
                </a:lnTo>
                <a:lnTo>
                  <a:pt x="3470" y="172"/>
                </a:lnTo>
                <a:lnTo>
                  <a:pt x="3472" y="171"/>
                </a:lnTo>
                <a:lnTo>
                  <a:pt x="3474" y="168"/>
                </a:lnTo>
                <a:lnTo>
                  <a:pt x="3477" y="165"/>
                </a:lnTo>
                <a:lnTo>
                  <a:pt x="3479" y="162"/>
                </a:lnTo>
                <a:lnTo>
                  <a:pt x="3482" y="161"/>
                </a:lnTo>
                <a:lnTo>
                  <a:pt x="3489" y="154"/>
                </a:lnTo>
                <a:lnTo>
                  <a:pt x="3497" y="148"/>
                </a:lnTo>
                <a:lnTo>
                  <a:pt x="3506" y="144"/>
                </a:lnTo>
                <a:lnTo>
                  <a:pt x="3515" y="140"/>
                </a:lnTo>
                <a:lnTo>
                  <a:pt x="3524" y="137"/>
                </a:lnTo>
                <a:lnTo>
                  <a:pt x="3540" y="132"/>
                </a:lnTo>
                <a:lnTo>
                  <a:pt x="3555" y="128"/>
                </a:lnTo>
                <a:lnTo>
                  <a:pt x="3571" y="124"/>
                </a:lnTo>
                <a:lnTo>
                  <a:pt x="3579" y="119"/>
                </a:lnTo>
                <a:lnTo>
                  <a:pt x="3589" y="117"/>
                </a:lnTo>
                <a:lnTo>
                  <a:pt x="3597" y="112"/>
                </a:lnTo>
                <a:lnTo>
                  <a:pt x="3604" y="108"/>
                </a:lnTo>
                <a:lnTo>
                  <a:pt x="3612" y="103"/>
                </a:lnTo>
                <a:lnTo>
                  <a:pt x="3616" y="100"/>
                </a:lnTo>
                <a:lnTo>
                  <a:pt x="3620" y="96"/>
                </a:lnTo>
                <a:lnTo>
                  <a:pt x="3623" y="92"/>
                </a:lnTo>
                <a:lnTo>
                  <a:pt x="3627" y="89"/>
                </a:lnTo>
                <a:lnTo>
                  <a:pt x="3632" y="85"/>
                </a:lnTo>
                <a:lnTo>
                  <a:pt x="3634" y="81"/>
                </a:lnTo>
                <a:lnTo>
                  <a:pt x="3638" y="78"/>
                </a:lnTo>
                <a:lnTo>
                  <a:pt x="3641" y="75"/>
                </a:lnTo>
                <a:lnTo>
                  <a:pt x="3644" y="71"/>
                </a:lnTo>
                <a:lnTo>
                  <a:pt x="3647" y="68"/>
                </a:lnTo>
                <a:lnTo>
                  <a:pt x="3650" y="65"/>
                </a:lnTo>
                <a:lnTo>
                  <a:pt x="3654" y="63"/>
                </a:lnTo>
                <a:lnTo>
                  <a:pt x="3745" y="63"/>
                </a:lnTo>
                <a:lnTo>
                  <a:pt x="3852" y="0"/>
                </a:lnTo>
                <a:lnTo>
                  <a:pt x="3947" y="56"/>
                </a:lnTo>
                <a:lnTo>
                  <a:pt x="4044" y="0"/>
                </a:lnTo>
                <a:lnTo>
                  <a:pt x="4151" y="63"/>
                </a:lnTo>
                <a:lnTo>
                  <a:pt x="4257" y="0"/>
                </a:lnTo>
                <a:lnTo>
                  <a:pt x="4364" y="63"/>
                </a:lnTo>
                <a:lnTo>
                  <a:pt x="4470" y="0"/>
                </a:lnTo>
                <a:lnTo>
                  <a:pt x="4577" y="63"/>
                </a:lnTo>
                <a:lnTo>
                  <a:pt x="4682" y="0"/>
                </a:lnTo>
                <a:lnTo>
                  <a:pt x="4815" y="63"/>
                </a:lnTo>
                <a:lnTo>
                  <a:pt x="4815" y="2640"/>
                </a:lnTo>
                <a:lnTo>
                  <a:pt x="4815" y="2645"/>
                </a:lnTo>
                <a:lnTo>
                  <a:pt x="4672" y="2578"/>
                </a:lnTo>
                <a:lnTo>
                  <a:pt x="4566" y="2640"/>
                </a:lnTo>
                <a:lnTo>
                  <a:pt x="4459" y="2578"/>
                </a:lnTo>
                <a:lnTo>
                  <a:pt x="4353" y="2640"/>
                </a:lnTo>
                <a:lnTo>
                  <a:pt x="4246" y="2578"/>
                </a:lnTo>
                <a:lnTo>
                  <a:pt x="4139" y="2640"/>
                </a:lnTo>
                <a:lnTo>
                  <a:pt x="4034" y="2578"/>
                </a:lnTo>
                <a:lnTo>
                  <a:pt x="3937" y="2633"/>
                </a:lnTo>
                <a:lnTo>
                  <a:pt x="3841" y="2578"/>
                </a:lnTo>
                <a:lnTo>
                  <a:pt x="3734" y="2640"/>
                </a:lnTo>
                <a:lnTo>
                  <a:pt x="963" y="2640"/>
                </a:lnTo>
                <a:lnTo>
                  <a:pt x="963" y="2642"/>
                </a:lnTo>
                <a:lnTo>
                  <a:pt x="828" y="2578"/>
                </a:lnTo>
                <a:lnTo>
                  <a:pt x="721" y="2640"/>
                </a:lnTo>
                <a:lnTo>
                  <a:pt x="615" y="2578"/>
                </a:lnTo>
                <a:lnTo>
                  <a:pt x="508" y="2640"/>
                </a:lnTo>
                <a:lnTo>
                  <a:pt x="401" y="2578"/>
                </a:lnTo>
                <a:lnTo>
                  <a:pt x="295" y="2640"/>
                </a:lnTo>
                <a:lnTo>
                  <a:pt x="188" y="2578"/>
                </a:lnTo>
                <a:lnTo>
                  <a:pt x="93" y="2633"/>
                </a:lnTo>
                <a:lnTo>
                  <a:pt x="0" y="2581"/>
                </a:lnTo>
                <a:lnTo>
                  <a:pt x="0" y="3"/>
                </a:lnTo>
                <a:lnTo>
                  <a:pt x="93" y="56"/>
                </a:lnTo>
                <a:lnTo>
                  <a:pt x="188" y="0"/>
                </a:lnTo>
                <a:lnTo>
                  <a:pt x="295" y="63"/>
                </a:lnTo>
                <a:lnTo>
                  <a:pt x="401" y="0"/>
                </a:lnTo>
                <a:lnTo>
                  <a:pt x="508" y="63"/>
                </a:lnTo>
                <a:lnTo>
                  <a:pt x="615" y="0"/>
                </a:lnTo>
                <a:lnTo>
                  <a:pt x="721" y="63"/>
                </a:lnTo>
                <a:lnTo>
                  <a:pt x="828" y="0"/>
                </a:lnTo>
                <a:lnTo>
                  <a:pt x="959" y="63"/>
                </a:lnTo>
                <a:close/>
              </a:path>
            </a:pathLst>
          </a:custGeom>
          <a:solidFill>
            <a:srgbClr val="D072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7" name="Google Shape;2567;p71"/>
          <p:cNvSpPr/>
          <p:nvPr/>
        </p:nvSpPr>
        <p:spPr>
          <a:xfrm>
            <a:off x="4324350" y="2102644"/>
            <a:ext cx="341710" cy="76200"/>
          </a:xfrm>
          <a:custGeom>
            <a:avLst/>
            <a:gdLst/>
            <a:ahLst/>
            <a:cxnLst/>
            <a:rect l="l" t="t" r="r" b="b"/>
            <a:pathLst>
              <a:path w="862" h="191" extrusionOk="0">
                <a:moveTo>
                  <a:pt x="0" y="0"/>
                </a:moveTo>
                <a:lnTo>
                  <a:pt x="1" y="5"/>
                </a:lnTo>
                <a:lnTo>
                  <a:pt x="2" y="11"/>
                </a:lnTo>
                <a:lnTo>
                  <a:pt x="5" y="22"/>
                </a:lnTo>
                <a:lnTo>
                  <a:pt x="8" y="32"/>
                </a:lnTo>
                <a:lnTo>
                  <a:pt x="11" y="43"/>
                </a:lnTo>
                <a:lnTo>
                  <a:pt x="15" y="52"/>
                </a:lnTo>
                <a:lnTo>
                  <a:pt x="22" y="65"/>
                </a:lnTo>
                <a:lnTo>
                  <a:pt x="29" y="77"/>
                </a:lnTo>
                <a:lnTo>
                  <a:pt x="36" y="90"/>
                </a:lnTo>
                <a:lnTo>
                  <a:pt x="45" y="101"/>
                </a:lnTo>
                <a:lnTo>
                  <a:pt x="56" y="115"/>
                </a:lnTo>
                <a:lnTo>
                  <a:pt x="67" y="127"/>
                </a:lnTo>
                <a:lnTo>
                  <a:pt x="80" y="139"/>
                </a:lnTo>
                <a:lnTo>
                  <a:pt x="83" y="144"/>
                </a:lnTo>
                <a:lnTo>
                  <a:pt x="87" y="146"/>
                </a:lnTo>
                <a:lnTo>
                  <a:pt x="89" y="151"/>
                </a:lnTo>
                <a:lnTo>
                  <a:pt x="94" y="153"/>
                </a:lnTo>
                <a:lnTo>
                  <a:pt x="102" y="157"/>
                </a:lnTo>
                <a:lnTo>
                  <a:pt x="112" y="162"/>
                </a:lnTo>
                <a:lnTo>
                  <a:pt x="120" y="164"/>
                </a:lnTo>
                <a:lnTo>
                  <a:pt x="128" y="170"/>
                </a:lnTo>
                <a:lnTo>
                  <a:pt x="137" y="174"/>
                </a:lnTo>
                <a:lnTo>
                  <a:pt x="145" y="180"/>
                </a:lnTo>
                <a:lnTo>
                  <a:pt x="155" y="184"/>
                </a:lnTo>
                <a:lnTo>
                  <a:pt x="161" y="185"/>
                </a:lnTo>
                <a:lnTo>
                  <a:pt x="170" y="188"/>
                </a:lnTo>
                <a:lnTo>
                  <a:pt x="177" y="189"/>
                </a:lnTo>
                <a:lnTo>
                  <a:pt x="185" y="191"/>
                </a:lnTo>
                <a:lnTo>
                  <a:pt x="193" y="191"/>
                </a:lnTo>
                <a:lnTo>
                  <a:pt x="200" y="189"/>
                </a:lnTo>
                <a:lnTo>
                  <a:pt x="204" y="188"/>
                </a:lnTo>
                <a:lnTo>
                  <a:pt x="208" y="185"/>
                </a:lnTo>
                <a:lnTo>
                  <a:pt x="213" y="182"/>
                </a:lnTo>
                <a:lnTo>
                  <a:pt x="215" y="178"/>
                </a:lnTo>
                <a:lnTo>
                  <a:pt x="218" y="174"/>
                </a:lnTo>
                <a:lnTo>
                  <a:pt x="224" y="170"/>
                </a:lnTo>
                <a:lnTo>
                  <a:pt x="232" y="167"/>
                </a:lnTo>
                <a:lnTo>
                  <a:pt x="239" y="164"/>
                </a:lnTo>
                <a:lnTo>
                  <a:pt x="247" y="163"/>
                </a:lnTo>
                <a:lnTo>
                  <a:pt x="256" y="160"/>
                </a:lnTo>
                <a:lnTo>
                  <a:pt x="264" y="159"/>
                </a:lnTo>
                <a:lnTo>
                  <a:pt x="272" y="157"/>
                </a:lnTo>
                <a:lnTo>
                  <a:pt x="289" y="156"/>
                </a:lnTo>
                <a:lnTo>
                  <a:pt x="307" y="156"/>
                </a:lnTo>
                <a:lnTo>
                  <a:pt x="325" y="156"/>
                </a:lnTo>
                <a:lnTo>
                  <a:pt x="343" y="157"/>
                </a:lnTo>
                <a:lnTo>
                  <a:pt x="365" y="160"/>
                </a:lnTo>
                <a:lnTo>
                  <a:pt x="387" y="164"/>
                </a:lnTo>
                <a:lnTo>
                  <a:pt x="408" y="170"/>
                </a:lnTo>
                <a:lnTo>
                  <a:pt x="429" y="175"/>
                </a:lnTo>
                <a:lnTo>
                  <a:pt x="449" y="178"/>
                </a:lnTo>
                <a:lnTo>
                  <a:pt x="471" y="178"/>
                </a:lnTo>
                <a:lnTo>
                  <a:pt x="488" y="178"/>
                </a:lnTo>
                <a:lnTo>
                  <a:pt x="506" y="175"/>
                </a:lnTo>
                <a:lnTo>
                  <a:pt x="524" y="173"/>
                </a:lnTo>
                <a:lnTo>
                  <a:pt x="541" y="170"/>
                </a:lnTo>
                <a:lnTo>
                  <a:pt x="561" y="164"/>
                </a:lnTo>
                <a:lnTo>
                  <a:pt x="582" y="157"/>
                </a:lnTo>
                <a:lnTo>
                  <a:pt x="600" y="151"/>
                </a:lnTo>
                <a:lnTo>
                  <a:pt x="621" y="144"/>
                </a:lnTo>
                <a:lnTo>
                  <a:pt x="632" y="138"/>
                </a:lnTo>
                <a:lnTo>
                  <a:pt x="643" y="134"/>
                </a:lnTo>
                <a:lnTo>
                  <a:pt x="654" y="128"/>
                </a:lnTo>
                <a:lnTo>
                  <a:pt x="661" y="123"/>
                </a:lnTo>
                <a:lnTo>
                  <a:pt x="668" y="119"/>
                </a:lnTo>
                <a:lnTo>
                  <a:pt x="673" y="115"/>
                </a:lnTo>
                <a:lnTo>
                  <a:pt x="678" y="109"/>
                </a:lnTo>
                <a:lnTo>
                  <a:pt x="686" y="101"/>
                </a:lnTo>
                <a:lnTo>
                  <a:pt x="696" y="94"/>
                </a:lnTo>
                <a:lnTo>
                  <a:pt x="705" y="87"/>
                </a:lnTo>
                <a:lnTo>
                  <a:pt x="715" y="81"/>
                </a:lnTo>
                <a:lnTo>
                  <a:pt x="726" y="77"/>
                </a:lnTo>
                <a:lnTo>
                  <a:pt x="741" y="72"/>
                </a:lnTo>
                <a:lnTo>
                  <a:pt x="758" y="66"/>
                </a:lnTo>
                <a:lnTo>
                  <a:pt x="773" y="62"/>
                </a:lnTo>
                <a:lnTo>
                  <a:pt x="790" y="56"/>
                </a:lnTo>
                <a:lnTo>
                  <a:pt x="801" y="51"/>
                </a:lnTo>
                <a:lnTo>
                  <a:pt x="813" y="45"/>
                </a:lnTo>
                <a:lnTo>
                  <a:pt x="823" y="37"/>
                </a:lnTo>
                <a:lnTo>
                  <a:pt x="833" y="29"/>
                </a:lnTo>
                <a:lnTo>
                  <a:pt x="842" y="19"/>
                </a:lnTo>
                <a:lnTo>
                  <a:pt x="848" y="12"/>
                </a:lnTo>
                <a:lnTo>
                  <a:pt x="855" y="5"/>
                </a:lnTo>
                <a:lnTo>
                  <a:pt x="858" y="2"/>
                </a:lnTo>
                <a:lnTo>
                  <a:pt x="862" y="0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8" name="Google Shape;2568;p71"/>
          <p:cNvCxnSpPr/>
          <p:nvPr/>
        </p:nvCxnSpPr>
        <p:spPr>
          <a:xfrm>
            <a:off x="3596879" y="2102644"/>
            <a:ext cx="1104900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9" name="Google Shape;2569;p71"/>
          <p:cNvCxnSpPr/>
          <p:nvPr/>
        </p:nvCxnSpPr>
        <p:spPr>
          <a:xfrm rot="10800000" flipH="1">
            <a:off x="4701778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0" name="Google Shape;2570;p71"/>
          <p:cNvCxnSpPr/>
          <p:nvPr/>
        </p:nvCxnSpPr>
        <p:spPr>
          <a:xfrm>
            <a:off x="4744641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1" name="Google Shape;2571;p71"/>
          <p:cNvCxnSpPr/>
          <p:nvPr/>
        </p:nvCxnSpPr>
        <p:spPr>
          <a:xfrm rot="10800000" flipH="1">
            <a:off x="4782741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2" name="Google Shape;2572;p71"/>
          <p:cNvCxnSpPr/>
          <p:nvPr/>
        </p:nvCxnSpPr>
        <p:spPr>
          <a:xfrm>
            <a:off x="4820841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3" name="Google Shape;2573;p71"/>
          <p:cNvCxnSpPr/>
          <p:nvPr/>
        </p:nvCxnSpPr>
        <p:spPr>
          <a:xfrm rot="10800000" flipH="1">
            <a:off x="4863703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4" name="Google Shape;2574;p71"/>
          <p:cNvCxnSpPr/>
          <p:nvPr/>
        </p:nvCxnSpPr>
        <p:spPr>
          <a:xfrm>
            <a:off x="4905375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5" name="Google Shape;2575;p71"/>
          <p:cNvCxnSpPr/>
          <p:nvPr/>
        </p:nvCxnSpPr>
        <p:spPr>
          <a:xfrm rot="10800000" flipH="1">
            <a:off x="4948238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6" name="Google Shape;2576;p71"/>
          <p:cNvCxnSpPr/>
          <p:nvPr/>
        </p:nvCxnSpPr>
        <p:spPr>
          <a:xfrm>
            <a:off x="4989910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7" name="Google Shape;2577;p71"/>
          <p:cNvCxnSpPr/>
          <p:nvPr/>
        </p:nvCxnSpPr>
        <p:spPr>
          <a:xfrm rot="10800000" flipH="1">
            <a:off x="5032772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8" name="Google Shape;2578;p71"/>
          <p:cNvCxnSpPr/>
          <p:nvPr/>
        </p:nvCxnSpPr>
        <p:spPr>
          <a:xfrm>
            <a:off x="5074444" y="2077641"/>
            <a:ext cx="5238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9" name="Google Shape;2579;p71"/>
          <p:cNvCxnSpPr/>
          <p:nvPr/>
        </p:nvCxnSpPr>
        <p:spPr>
          <a:xfrm>
            <a:off x="5126831" y="2102644"/>
            <a:ext cx="1191" cy="102274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0" name="Google Shape;2580;p71"/>
          <p:cNvCxnSpPr/>
          <p:nvPr/>
        </p:nvCxnSpPr>
        <p:spPr>
          <a:xfrm>
            <a:off x="5126831" y="3027760"/>
            <a:ext cx="1191" cy="1000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1" name="Google Shape;2581;p71"/>
          <p:cNvCxnSpPr/>
          <p:nvPr/>
        </p:nvCxnSpPr>
        <p:spPr>
          <a:xfrm>
            <a:off x="5069681" y="3101579"/>
            <a:ext cx="57150" cy="2619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2" name="Google Shape;2582;p71"/>
          <p:cNvCxnSpPr/>
          <p:nvPr/>
        </p:nvCxnSpPr>
        <p:spPr>
          <a:xfrm rot="10800000" flipH="1">
            <a:off x="5028010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3" name="Google Shape;2583;p71"/>
          <p:cNvCxnSpPr/>
          <p:nvPr/>
        </p:nvCxnSpPr>
        <p:spPr>
          <a:xfrm>
            <a:off x="4985147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4" name="Google Shape;2584;p71"/>
          <p:cNvCxnSpPr/>
          <p:nvPr/>
        </p:nvCxnSpPr>
        <p:spPr>
          <a:xfrm rot="10800000" flipH="1">
            <a:off x="4943476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5" name="Google Shape;2585;p71"/>
          <p:cNvCxnSpPr/>
          <p:nvPr/>
        </p:nvCxnSpPr>
        <p:spPr>
          <a:xfrm>
            <a:off x="4900612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6" name="Google Shape;2586;p71"/>
          <p:cNvCxnSpPr/>
          <p:nvPr/>
        </p:nvCxnSpPr>
        <p:spPr>
          <a:xfrm rot="10800000" flipH="1">
            <a:off x="4858941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7" name="Google Shape;2587;p71"/>
          <p:cNvCxnSpPr/>
          <p:nvPr/>
        </p:nvCxnSpPr>
        <p:spPr>
          <a:xfrm>
            <a:off x="4817269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8" name="Google Shape;2588;p71"/>
          <p:cNvCxnSpPr/>
          <p:nvPr/>
        </p:nvCxnSpPr>
        <p:spPr>
          <a:xfrm rot="10800000" flipH="1">
            <a:off x="4777979" y="3101579"/>
            <a:ext cx="3929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89" name="Google Shape;2589;p71"/>
          <p:cNvCxnSpPr/>
          <p:nvPr/>
        </p:nvCxnSpPr>
        <p:spPr>
          <a:xfrm>
            <a:off x="4739879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0" name="Google Shape;2590;p71"/>
          <p:cNvCxnSpPr/>
          <p:nvPr/>
        </p:nvCxnSpPr>
        <p:spPr>
          <a:xfrm rot="10800000" flipH="1">
            <a:off x="4698207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1" name="Google Shape;2591;p71"/>
          <p:cNvSpPr/>
          <p:nvPr/>
        </p:nvSpPr>
        <p:spPr>
          <a:xfrm>
            <a:off x="3300413" y="3101579"/>
            <a:ext cx="297656" cy="254794"/>
          </a:xfrm>
          <a:custGeom>
            <a:avLst/>
            <a:gdLst/>
            <a:ahLst/>
            <a:cxnLst/>
            <a:rect l="l" t="t" r="r" b="b"/>
            <a:pathLst>
              <a:path w="750" h="642" extrusionOk="0">
                <a:moveTo>
                  <a:pt x="508" y="62"/>
                </a:moveTo>
                <a:lnTo>
                  <a:pt x="615" y="0"/>
                </a:lnTo>
                <a:lnTo>
                  <a:pt x="750" y="64"/>
                </a:lnTo>
                <a:lnTo>
                  <a:pt x="750" y="642"/>
                </a:lnTo>
                <a:lnTo>
                  <a:pt x="0" y="642"/>
                </a:lnTo>
                <a:lnTo>
                  <a:pt x="0" y="15"/>
                </a:lnTo>
                <a:lnTo>
                  <a:pt x="82" y="62"/>
                </a:lnTo>
                <a:lnTo>
                  <a:pt x="188" y="0"/>
                </a:lnTo>
                <a:lnTo>
                  <a:pt x="295" y="62"/>
                </a:lnTo>
                <a:lnTo>
                  <a:pt x="402" y="0"/>
                </a:lnTo>
                <a:lnTo>
                  <a:pt x="508" y="62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92" name="Google Shape;2592;p71"/>
          <p:cNvCxnSpPr/>
          <p:nvPr/>
        </p:nvCxnSpPr>
        <p:spPr>
          <a:xfrm>
            <a:off x="3598069" y="3125391"/>
            <a:ext cx="1191" cy="406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3" name="Google Shape;2593;p71"/>
          <p:cNvCxnSpPr/>
          <p:nvPr/>
        </p:nvCxnSpPr>
        <p:spPr>
          <a:xfrm>
            <a:off x="3544491" y="3101579"/>
            <a:ext cx="5357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4" name="Google Shape;2594;p71"/>
          <p:cNvCxnSpPr/>
          <p:nvPr/>
        </p:nvCxnSpPr>
        <p:spPr>
          <a:xfrm rot="10800000" flipH="1">
            <a:off x="3501628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5" name="Google Shape;2595;p71"/>
          <p:cNvCxnSpPr/>
          <p:nvPr/>
        </p:nvCxnSpPr>
        <p:spPr>
          <a:xfrm>
            <a:off x="3459957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6" name="Google Shape;2596;p71"/>
          <p:cNvCxnSpPr/>
          <p:nvPr/>
        </p:nvCxnSpPr>
        <p:spPr>
          <a:xfrm rot="10800000" flipH="1">
            <a:off x="3417094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7" name="Google Shape;2597;p71"/>
          <p:cNvCxnSpPr/>
          <p:nvPr/>
        </p:nvCxnSpPr>
        <p:spPr>
          <a:xfrm>
            <a:off x="3375422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8" name="Google Shape;2598;p71"/>
          <p:cNvCxnSpPr/>
          <p:nvPr/>
        </p:nvCxnSpPr>
        <p:spPr>
          <a:xfrm rot="10800000" flipH="1">
            <a:off x="3332560" y="3101578"/>
            <a:ext cx="42863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9" name="Google Shape;2599;p71"/>
          <p:cNvCxnSpPr/>
          <p:nvPr/>
        </p:nvCxnSpPr>
        <p:spPr>
          <a:xfrm>
            <a:off x="3290888" y="3101578"/>
            <a:ext cx="41672" cy="238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0" name="Google Shape;2600;p71"/>
          <p:cNvCxnSpPr/>
          <p:nvPr/>
        </p:nvCxnSpPr>
        <p:spPr>
          <a:xfrm rot="10800000" flipH="1">
            <a:off x="3252788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1" name="Google Shape;2601;p71"/>
          <p:cNvCxnSpPr/>
          <p:nvPr/>
        </p:nvCxnSpPr>
        <p:spPr>
          <a:xfrm>
            <a:off x="3214688" y="3101579"/>
            <a:ext cx="38100" cy="214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2" name="Google Shape;2602;p71"/>
          <p:cNvCxnSpPr/>
          <p:nvPr/>
        </p:nvCxnSpPr>
        <p:spPr>
          <a:xfrm rot="10800000" flipH="1">
            <a:off x="3215879" y="2078831"/>
            <a:ext cx="1190" cy="10239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3" name="Google Shape;2603;p71"/>
          <p:cNvCxnSpPr/>
          <p:nvPr/>
        </p:nvCxnSpPr>
        <p:spPr>
          <a:xfrm>
            <a:off x="3214688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4" name="Google Shape;2604;p71"/>
          <p:cNvCxnSpPr/>
          <p:nvPr/>
        </p:nvCxnSpPr>
        <p:spPr>
          <a:xfrm rot="10800000" flipH="1">
            <a:off x="3252788" y="2077641"/>
            <a:ext cx="38100" cy="226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5" name="Google Shape;2605;p71"/>
          <p:cNvCxnSpPr/>
          <p:nvPr/>
        </p:nvCxnSpPr>
        <p:spPr>
          <a:xfrm>
            <a:off x="3290888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6" name="Google Shape;2606;p71"/>
          <p:cNvCxnSpPr/>
          <p:nvPr/>
        </p:nvCxnSpPr>
        <p:spPr>
          <a:xfrm rot="10800000" flipH="1">
            <a:off x="3332560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7" name="Google Shape;2607;p71"/>
          <p:cNvCxnSpPr/>
          <p:nvPr/>
        </p:nvCxnSpPr>
        <p:spPr>
          <a:xfrm>
            <a:off x="3375422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8" name="Google Shape;2608;p71"/>
          <p:cNvCxnSpPr/>
          <p:nvPr/>
        </p:nvCxnSpPr>
        <p:spPr>
          <a:xfrm rot="10800000" flipH="1">
            <a:off x="3417094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9" name="Google Shape;2609;p71"/>
          <p:cNvCxnSpPr/>
          <p:nvPr/>
        </p:nvCxnSpPr>
        <p:spPr>
          <a:xfrm>
            <a:off x="3459957" y="2077641"/>
            <a:ext cx="41672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0" name="Google Shape;2610;p71"/>
          <p:cNvCxnSpPr/>
          <p:nvPr/>
        </p:nvCxnSpPr>
        <p:spPr>
          <a:xfrm rot="10800000" flipH="1">
            <a:off x="3501628" y="2077641"/>
            <a:ext cx="42863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1" name="Google Shape;2611;p71"/>
          <p:cNvCxnSpPr/>
          <p:nvPr/>
        </p:nvCxnSpPr>
        <p:spPr>
          <a:xfrm>
            <a:off x="3544491" y="2077641"/>
            <a:ext cx="52388" cy="250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2" name="Google Shape;2612;p71"/>
          <p:cNvSpPr/>
          <p:nvPr/>
        </p:nvSpPr>
        <p:spPr>
          <a:xfrm>
            <a:off x="4257675" y="3042048"/>
            <a:ext cx="350044" cy="83344"/>
          </a:xfrm>
          <a:custGeom>
            <a:avLst/>
            <a:gdLst/>
            <a:ahLst/>
            <a:cxnLst/>
            <a:rect l="l" t="t" r="r" b="b"/>
            <a:pathLst>
              <a:path w="882" h="211" extrusionOk="0">
                <a:moveTo>
                  <a:pt x="882" y="211"/>
                </a:moveTo>
                <a:lnTo>
                  <a:pt x="0" y="211"/>
                </a:lnTo>
                <a:lnTo>
                  <a:pt x="1" y="207"/>
                </a:lnTo>
                <a:lnTo>
                  <a:pt x="1" y="204"/>
                </a:lnTo>
                <a:lnTo>
                  <a:pt x="3" y="200"/>
                </a:lnTo>
                <a:lnTo>
                  <a:pt x="3" y="198"/>
                </a:lnTo>
                <a:lnTo>
                  <a:pt x="4" y="193"/>
                </a:lnTo>
                <a:lnTo>
                  <a:pt x="4" y="191"/>
                </a:lnTo>
                <a:lnTo>
                  <a:pt x="6" y="185"/>
                </a:lnTo>
                <a:lnTo>
                  <a:pt x="7" y="180"/>
                </a:lnTo>
                <a:lnTo>
                  <a:pt x="8" y="174"/>
                </a:lnTo>
                <a:lnTo>
                  <a:pt x="10" y="168"/>
                </a:lnTo>
                <a:lnTo>
                  <a:pt x="11" y="163"/>
                </a:lnTo>
                <a:lnTo>
                  <a:pt x="13" y="157"/>
                </a:lnTo>
                <a:lnTo>
                  <a:pt x="17" y="148"/>
                </a:lnTo>
                <a:lnTo>
                  <a:pt x="19" y="138"/>
                </a:lnTo>
                <a:lnTo>
                  <a:pt x="25" y="128"/>
                </a:lnTo>
                <a:lnTo>
                  <a:pt x="29" y="119"/>
                </a:lnTo>
                <a:lnTo>
                  <a:pt x="35" y="110"/>
                </a:lnTo>
                <a:lnTo>
                  <a:pt x="40" y="102"/>
                </a:lnTo>
                <a:lnTo>
                  <a:pt x="46" y="94"/>
                </a:lnTo>
                <a:lnTo>
                  <a:pt x="53" y="85"/>
                </a:lnTo>
                <a:lnTo>
                  <a:pt x="60" y="77"/>
                </a:lnTo>
                <a:lnTo>
                  <a:pt x="65" y="70"/>
                </a:lnTo>
                <a:lnTo>
                  <a:pt x="71" y="65"/>
                </a:lnTo>
                <a:lnTo>
                  <a:pt x="78" y="58"/>
                </a:lnTo>
                <a:lnTo>
                  <a:pt x="83" y="52"/>
                </a:lnTo>
                <a:lnTo>
                  <a:pt x="87" y="47"/>
                </a:lnTo>
                <a:lnTo>
                  <a:pt x="93" y="41"/>
                </a:lnTo>
                <a:lnTo>
                  <a:pt x="93" y="40"/>
                </a:lnTo>
                <a:lnTo>
                  <a:pt x="94" y="40"/>
                </a:lnTo>
                <a:lnTo>
                  <a:pt x="96" y="38"/>
                </a:lnTo>
                <a:lnTo>
                  <a:pt x="97" y="37"/>
                </a:lnTo>
                <a:lnTo>
                  <a:pt x="98" y="36"/>
                </a:lnTo>
                <a:lnTo>
                  <a:pt x="100" y="36"/>
                </a:lnTo>
                <a:lnTo>
                  <a:pt x="101" y="34"/>
                </a:lnTo>
                <a:lnTo>
                  <a:pt x="102" y="34"/>
                </a:lnTo>
                <a:lnTo>
                  <a:pt x="104" y="34"/>
                </a:lnTo>
                <a:lnTo>
                  <a:pt x="107" y="33"/>
                </a:lnTo>
                <a:lnTo>
                  <a:pt x="108" y="33"/>
                </a:lnTo>
                <a:lnTo>
                  <a:pt x="115" y="30"/>
                </a:lnTo>
                <a:lnTo>
                  <a:pt x="122" y="26"/>
                </a:lnTo>
                <a:lnTo>
                  <a:pt x="127" y="23"/>
                </a:lnTo>
                <a:lnTo>
                  <a:pt x="136" y="19"/>
                </a:lnTo>
                <a:lnTo>
                  <a:pt x="144" y="15"/>
                </a:lnTo>
                <a:lnTo>
                  <a:pt x="150" y="11"/>
                </a:lnTo>
                <a:lnTo>
                  <a:pt x="155" y="8"/>
                </a:lnTo>
                <a:lnTo>
                  <a:pt x="161" y="5"/>
                </a:lnTo>
                <a:lnTo>
                  <a:pt x="168" y="4"/>
                </a:lnTo>
                <a:lnTo>
                  <a:pt x="174" y="2"/>
                </a:lnTo>
                <a:lnTo>
                  <a:pt x="181" y="1"/>
                </a:lnTo>
                <a:lnTo>
                  <a:pt x="188" y="0"/>
                </a:lnTo>
                <a:lnTo>
                  <a:pt x="195" y="0"/>
                </a:lnTo>
                <a:lnTo>
                  <a:pt x="202" y="0"/>
                </a:lnTo>
                <a:lnTo>
                  <a:pt x="208" y="1"/>
                </a:lnTo>
                <a:lnTo>
                  <a:pt x="212" y="2"/>
                </a:lnTo>
                <a:lnTo>
                  <a:pt x="215" y="5"/>
                </a:lnTo>
                <a:lnTo>
                  <a:pt x="217" y="8"/>
                </a:lnTo>
                <a:lnTo>
                  <a:pt x="219" y="9"/>
                </a:lnTo>
                <a:lnTo>
                  <a:pt x="220" y="11"/>
                </a:lnTo>
                <a:lnTo>
                  <a:pt x="220" y="12"/>
                </a:lnTo>
                <a:lnTo>
                  <a:pt x="221" y="14"/>
                </a:lnTo>
                <a:lnTo>
                  <a:pt x="221" y="15"/>
                </a:lnTo>
                <a:lnTo>
                  <a:pt x="223" y="15"/>
                </a:lnTo>
                <a:lnTo>
                  <a:pt x="224" y="16"/>
                </a:lnTo>
                <a:lnTo>
                  <a:pt x="226" y="18"/>
                </a:lnTo>
                <a:lnTo>
                  <a:pt x="227" y="18"/>
                </a:lnTo>
                <a:lnTo>
                  <a:pt x="228" y="19"/>
                </a:lnTo>
                <a:lnTo>
                  <a:pt x="230" y="19"/>
                </a:lnTo>
                <a:lnTo>
                  <a:pt x="231" y="20"/>
                </a:lnTo>
                <a:lnTo>
                  <a:pt x="242" y="25"/>
                </a:lnTo>
                <a:lnTo>
                  <a:pt x="255" y="27"/>
                </a:lnTo>
                <a:lnTo>
                  <a:pt x="267" y="30"/>
                </a:lnTo>
                <a:lnTo>
                  <a:pt x="281" y="33"/>
                </a:lnTo>
                <a:lnTo>
                  <a:pt x="295" y="34"/>
                </a:lnTo>
                <a:lnTo>
                  <a:pt x="310" y="34"/>
                </a:lnTo>
                <a:lnTo>
                  <a:pt x="325" y="34"/>
                </a:lnTo>
                <a:lnTo>
                  <a:pt x="341" y="33"/>
                </a:lnTo>
                <a:lnTo>
                  <a:pt x="356" y="32"/>
                </a:lnTo>
                <a:lnTo>
                  <a:pt x="371" y="29"/>
                </a:lnTo>
                <a:lnTo>
                  <a:pt x="386" y="26"/>
                </a:lnTo>
                <a:lnTo>
                  <a:pt x="401" y="23"/>
                </a:lnTo>
                <a:lnTo>
                  <a:pt x="404" y="22"/>
                </a:lnTo>
                <a:lnTo>
                  <a:pt x="408" y="20"/>
                </a:lnTo>
                <a:lnTo>
                  <a:pt x="412" y="19"/>
                </a:lnTo>
                <a:lnTo>
                  <a:pt x="417" y="19"/>
                </a:lnTo>
                <a:lnTo>
                  <a:pt x="421" y="18"/>
                </a:lnTo>
                <a:lnTo>
                  <a:pt x="424" y="16"/>
                </a:lnTo>
                <a:lnTo>
                  <a:pt x="439" y="14"/>
                </a:lnTo>
                <a:lnTo>
                  <a:pt x="454" y="12"/>
                </a:lnTo>
                <a:lnTo>
                  <a:pt x="469" y="11"/>
                </a:lnTo>
                <a:lnTo>
                  <a:pt x="483" y="11"/>
                </a:lnTo>
                <a:lnTo>
                  <a:pt x="498" y="12"/>
                </a:lnTo>
                <a:lnTo>
                  <a:pt x="512" y="14"/>
                </a:lnTo>
                <a:lnTo>
                  <a:pt x="527" y="16"/>
                </a:lnTo>
                <a:lnTo>
                  <a:pt x="541" y="19"/>
                </a:lnTo>
                <a:lnTo>
                  <a:pt x="558" y="23"/>
                </a:lnTo>
                <a:lnTo>
                  <a:pt x="576" y="29"/>
                </a:lnTo>
                <a:lnTo>
                  <a:pt x="592" y="34"/>
                </a:lnTo>
                <a:lnTo>
                  <a:pt x="594" y="34"/>
                </a:lnTo>
                <a:lnTo>
                  <a:pt x="597" y="36"/>
                </a:lnTo>
                <a:lnTo>
                  <a:pt x="598" y="36"/>
                </a:lnTo>
                <a:lnTo>
                  <a:pt x="601" y="37"/>
                </a:lnTo>
                <a:lnTo>
                  <a:pt x="602" y="37"/>
                </a:lnTo>
                <a:lnTo>
                  <a:pt x="605" y="38"/>
                </a:lnTo>
                <a:lnTo>
                  <a:pt x="617" y="43"/>
                </a:lnTo>
                <a:lnTo>
                  <a:pt x="631" y="48"/>
                </a:lnTo>
                <a:lnTo>
                  <a:pt x="639" y="52"/>
                </a:lnTo>
                <a:lnTo>
                  <a:pt x="648" y="56"/>
                </a:lnTo>
                <a:lnTo>
                  <a:pt x="656" y="61"/>
                </a:lnTo>
                <a:lnTo>
                  <a:pt x="664" y="65"/>
                </a:lnTo>
                <a:lnTo>
                  <a:pt x="670" y="69"/>
                </a:lnTo>
                <a:lnTo>
                  <a:pt x="675" y="73"/>
                </a:lnTo>
                <a:lnTo>
                  <a:pt x="677" y="74"/>
                </a:lnTo>
                <a:lnTo>
                  <a:pt x="678" y="74"/>
                </a:lnTo>
                <a:lnTo>
                  <a:pt x="678" y="76"/>
                </a:lnTo>
                <a:lnTo>
                  <a:pt x="680" y="77"/>
                </a:lnTo>
                <a:lnTo>
                  <a:pt x="681" y="79"/>
                </a:lnTo>
                <a:lnTo>
                  <a:pt x="682" y="80"/>
                </a:lnTo>
                <a:lnTo>
                  <a:pt x="685" y="83"/>
                </a:lnTo>
                <a:lnTo>
                  <a:pt x="688" y="85"/>
                </a:lnTo>
                <a:lnTo>
                  <a:pt x="689" y="88"/>
                </a:lnTo>
                <a:lnTo>
                  <a:pt x="692" y="90"/>
                </a:lnTo>
                <a:lnTo>
                  <a:pt x="695" y="92"/>
                </a:lnTo>
                <a:lnTo>
                  <a:pt x="703" y="98"/>
                </a:lnTo>
                <a:lnTo>
                  <a:pt x="711" y="103"/>
                </a:lnTo>
                <a:lnTo>
                  <a:pt x="720" y="108"/>
                </a:lnTo>
                <a:lnTo>
                  <a:pt x="728" y="112"/>
                </a:lnTo>
                <a:lnTo>
                  <a:pt x="738" y="116"/>
                </a:lnTo>
                <a:lnTo>
                  <a:pt x="753" y="120"/>
                </a:lnTo>
                <a:lnTo>
                  <a:pt x="768" y="126"/>
                </a:lnTo>
                <a:lnTo>
                  <a:pt x="783" y="130"/>
                </a:lnTo>
                <a:lnTo>
                  <a:pt x="793" y="133"/>
                </a:lnTo>
                <a:lnTo>
                  <a:pt x="801" y="137"/>
                </a:lnTo>
                <a:lnTo>
                  <a:pt x="810" y="139"/>
                </a:lnTo>
                <a:lnTo>
                  <a:pt x="818" y="145"/>
                </a:lnTo>
                <a:lnTo>
                  <a:pt x="825" y="149"/>
                </a:lnTo>
                <a:lnTo>
                  <a:pt x="829" y="153"/>
                </a:lnTo>
                <a:lnTo>
                  <a:pt x="833" y="156"/>
                </a:lnTo>
                <a:lnTo>
                  <a:pt x="837" y="160"/>
                </a:lnTo>
                <a:lnTo>
                  <a:pt x="840" y="164"/>
                </a:lnTo>
                <a:lnTo>
                  <a:pt x="844" y="168"/>
                </a:lnTo>
                <a:lnTo>
                  <a:pt x="848" y="173"/>
                </a:lnTo>
                <a:lnTo>
                  <a:pt x="851" y="175"/>
                </a:lnTo>
                <a:lnTo>
                  <a:pt x="854" y="178"/>
                </a:lnTo>
                <a:lnTo>
                  <a:pt x="857" y="181"/>
                </a:lnTo>
                <a:lnTo>
                  <a:pt x="861" y="185"/>
                </a:lnTo>
                <a:lnTo>
                  <a:pt x="864" y="188"/>
                </a:lnTo>
                <a:lnTo>
                  <a:pt x="866" y="191"/>
                </a:lnTo>
                <a:lnTo>
                  <a:pt x="869" y="193"/>
                </a:lnTo>
                <a:lnTo>
                  <a:pt x="872" y="198"/>
                </a:lnTo>
                <a:lnTo>
                  <a:pt x="875" y="200"/>
                </a:lnTo>
                <a:lnTo>
                  <a:pt x="877" y="204"/>
                </a:lnTo>
                <a:lnTo>
                  <a:pt x="880" y="207"/>
                </a:lnTo>
                <a:lnTo>
                  <a:pt x="882" y="2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13" name="Google Shape;2613;p71"/>
          <p:cNvCxnSpPr/>
          <p:nvPr/>
        </p:nvCxnSpPr>
        <p:spPr>
          <a:xfrm flipH="1">
            <a:off x="3598069" y="3125392"/>
            <a:ext cx="1103710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14" name="Google Shape;2614;p71"/>
          <p:cNvSpPr/>
          <p:nvPr/>
        </p:nvSpPr>
        <p:spPr>
          <a:xfrm>
            <a:off x="4257675" y="3042048"/>
            <a:ext cx="350044" cy="83344"/>
          </a:xfrm>
          <a:custGeom>
            <a:avLst/>
            <a:gdLst/>
            <a:ahLst/>
            <a:cxnLst/>
            <a:rect l="l" t="t" r="r" b="b"/>
            <a:pathLst>
              <a:path w="882" h="211" extrusionOk="0">
                <a:moveTo>
                  <a:pt x="0" y="211"/>
                </a:moveTo>
                <a:lnTo>
                  <a:pt x="1" y="207"/>
                </a:lnTo>
                <a:lnTo>
                  <a:pt x="1" y="204"/>
                </a:lnTo>
                <a:lnTo>
                  <a:pt x="3" y="200"/>
                </a:lnTo>
                <a:lnTo>
                  <a:pt x="3" y="198"/>
                </a:lnTo>
                <a:lnTo>
                  <a:pt x="4" y="193"/>
                </a:lnTo>
                <a:lnTo>
                  <a:pt x="4" y="191"/>
                </a:lnTo>
                <a:lnTo>
                  <a:pt x="6" y="185"/>
                </a:lnTo>
                <a:lnTo>
                  <a:pt x="7" y="180"/>
                </a:lnTo>
                <a:lnTo>
                  <a:pt x="10" y="168"/>
                </a:lnTo>
                <a:lnTo>
                  <a:pt x="13" y="157"/>
                </a:lnTo>
                <a:lnTo>
                  <a:pt x="17" y="148"/>
                </a:lnTo>
                <a:lnTo>
                  <a:pt x="19" y="138"/>
                </a:lnTo>
                <a:lnTo>
                  <a:pt x="26" y="124"/>
                </a:lnTo>
                <a:lnTo>
                  <a:pt x="33" y="112"/>
                </a:lnTo>
                <a:lnTo>
                  <a:pt x="42" y="101"/>
                </a:lnTo>
                <a:lnTo>
                  <a:pt x="50" y="88"/>
                </a:lnTo>
                <a:lnTo>
                  <a:pt x="61" y="76"/>
                </a:lnTo>
                <a:lnTo>
                  <a:pt x="73" y="62"/>
                </a:lnTo>
                <a:lnTo>
                  <a:pt x="84" y="51"/>
                </a:lnTo>
                <a:lnTo>
                  <a:pt x="89" y="47"/>
                </a:lnTo>
                <a:lnTo>
                  <a:pt x="91" y="43"/>
                </a:lnTo>
                <a:lnTo>
                  <a:pt x="94" y="40"/>
                </a:lnTo>
                <a:lnTo>
                  <a:pt x="98" y="36"/>
                </a:lnTo>
                <a:lnTo>
                  <a:pt x="108" y="33"/>
                </a:lnTo>
                <a:lnTo>
                  <a:pt x="116" y="29"/>
                </a:lnTo>
                <a:lnTo>
                  <a:pt x="125" y="25"/>
                </a:lnTo>
                <a:lnTo>
                  <a:pt x="133" y="20"/>
                </a:lnTo>
                <a:lnTo>
                  <a:pt x="141" y="15"/>
                </a:lnTo>
                <a:lnTo>
                  <a:pt x="150" y="11"/>
                </a:lnTo>
                <a:lnTo>
                  <a:pt x="159" y="7"/>
                </a:lnTo>
                <a:lnTo>
                  <a:pt x="166" y="4"/>
                </a:lnTo>
                <a:lnTo>
                  <a:pt x="174" y="2"/>
                </a:lnTo>
                <a:lnTo>
                  <a:pt x="183" y="0"/>
                </a:lnTo>
                <a:lnTo>
                  <a:pt x="191" y="0"/>
                </a:lnTo>
                <a:lnTo>
                  <a:pt x="198" y="0"/>
                </a:lnTo>
                <a:lnTo>
                  <a:pt x="205" y="1"/>
                </a:lnTo>
                <a:lnTo>
                  <a:pt x="210" y="2"/>
                </a:lnTo>
                <a:lnTo>
                  <a:pt x="215" y="5"/>
                </a:lnTo>
                <a:lnTo>
                  <a:pt x="217" y="8"/>
                </a:lnTo>
                <a:lnTo>
                  <a:pt x="220" y="12"/>
                </a:lnTo>
                <a:lnTo>
                  <a:pt x="223" y="15"/>
                </a:lnTo>
                <a:lnTo>
                  <a:pt x="230" y="19"/>
                </a:lnTo>
                <a:lnTo>
                  <a:pt x="237" y="22"/>
                </a:lnTo>
                <a:lnTo>
                  <a:pt x="244" y="25"/>
                </a:lnTo>
                <a:lnTo>
                  <a:pt x="252" y="27"/>
                </a:lnTo>
                <a:lnTo>
                  <a:pt x="260" y="29"/>
                </a:lnTo>
                <a:lnTo>
                  <a:pt x="269" y="32"/>
                </a:lnTo>
                <a:lnTo>
                  <a:pt x="278" y="32"/>
                </a:lnTo>
                <a:lnTo>
                  <a:pt x="295" y="34"/>
                </a:lnTo>
                <a:lnTo>
                  <a:pt x="311" y="34"/>
                </a:lnTo>
                <a:lnTo>
                  <a:pt x="329" y="34"/>
                </a:lnTo>
                <a:lnTo>
                  <a:pt x="347" y="33"/>
                </a:lnTo>
                <a:lnTo>
                  <a:pt x="370" y="29"/>
                </a:lnTo>
                <a:lnTo>
                  <a:pt x="392" y="25"/>
                </a:lnTo>
                <a:lnTo>
                  <a:pt x="412" y="19"/>
                </a:lnTo>
                <a:lnTo>
                  <a:pt x="435" y="15"/>
                </a:lnTo>
                <a:lnTo>
                  <a:pt x="455" y="12"/>
                </a:lnTo>
                <a:lnTo>
                  <a:pt x="476" y="11"/>
                </a:lnTo>
                <a:lnTo>
                  <a:pt x="494" y="12"/>
                </a:lnTo>
                <a:lnTo>
                  <a:pt x="512" y="14"/>
                </a:lnTo>
                <a:lnTo>
                  <a:pt x="529" y="16"/>
                </a:lnTo>
                <a:lnTo>
                  <a:pt x="545" y="20"/>
                </a:lnTo>
                <a:lnTo>
                  <a:pt x="566" y="26"/>
                </a:lnTo>
                <a:lnTo>
                  <a:pt x="587" y="33"/>
                </a:lnTo>
                <a:lnTo>
                  <a:pt x="606" y="38"/>
                </a:lnTo>
                <a:lnTo>
                  <a:pt x="626" y="47"/>
                </a:lnTo>
                <a:lnTo>
                  <a:pt x="638" y="51"/>
                </a:lnTo>
                <a:lnTo>
                  <a:pt x="649" y="56"/>
                </a:lnTo>
                <a:lnTo>
                  <a:pt x="659" y="62"/>
                </a:lnTo>
                <a:lnTo>
                  <a:pt x="666" y="66"/>
                </a:lnTo>
                <a:lnTo>
                  <a:pt x="673" y="70"/>
                </a:lnTo>
                <a:lnTo>
                  <a:pt x="678" y="76"/>
                </a:lnTo>
                <a:lnTo>
                  <a:pt x="682" y="81"/>
                </a:lnTo>
                <a:lnTo>
                  <a:pt x="691" y="88"/>
                </a:lnTo>
                <a:lnTo>
                  <a:pt x="700" y="97"/>
                </a:lnTo>
                <a:lnTo>
                  <a:pt x="710" y="103"/>
                </a:lnTo>
                <a:lnTo>
                  <a:pt x="720" y="109"/>
                </a:lnTo>
                <a:lnTo>
                  <a:pt x="731" y="113"/>
                </a:lnTo>
                <a:lnTo>
                  <a:pt x="747" y="119"/>
                </a:lnTo>
                <a:lnTo>
                  <a:pt x="763" y="124"/>
                </a:lnTo>
                <a:lnTo>
                  <a:pt x="779" y="128"/>
                </a:lnTo>
                <a:lnTo>
                  <a:pt x="794" y="134"/>
                </a:lnTo>
                <a:lnTo>
                  <a:pt x="807" y="138"/>
                </a:lnTo>
                <a:lnTo>
                  <a:pt x="818" y="145"/>
                </a:lnTo>
                <a:lnTo>
                  <a:pt x="829" y="152"/>
                </a:lnTo>
                <a:lnTo>
                  <a:pt x="837" y="162"/>
                </a:lnTo>
                <a:lnTo>
                  <a:pt x="847" y="171"/>
                </a:lnTo>
                <a:lnTo>
                  <a:pt x="854" y="178"/>
                </a:lnTo>
                <a:lnTo>
                  <a:pt x="861" y="185"/>
                </a:lnTo>
                <a:lnTo>
                  <a:pt x="864" y="188"/>
                </a:lnTo>
                <a:lnTo>
                  <a:pt x="866" y="191"/>
                </a:lnTo>
                <a:lnTo>
                  <a:pt x="869" y="193"/>
                </a:lnTo>
                <a:lnTo>
                  <a:pt x="872" y="198"/>
                </a:lnTo>
                <a:lnTo>
                  <a:pt x="875" y="200"/>
                </a:lnTo>
                <a:lnTo>
                  <a:pt x="877" y="204"/>
                </a:lnTo>
                <a:lnTo>
                  <a:pt x="880" y="207"/>
                </a:lnTo>
                <a:lnTo>
                  <a:pt x="882" y="211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15" name="Google Shape;2615;p71"/>
          <p:cNvCxnSpPr/>
          <p:nvPr/>
        </p:nvCxnSpPr>
        <p:spPr>
          <a:xfrm>
            <a:off x="4701779" y="1847850"/>
            <a:ext cx="297656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6" name="Google Shape;2616;p71"/>
          <p:cNvCxnSpPr/>
          <p:nvPr/>
        </p:nvCxnSpPr>
        <p:spPr>
          <a:xfrm>
            <a:off x="4999435" y="1847850"/>
            <a:ext cx="1190" cy="2357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7" name="Google Shape;2617;p71"/>
          <p:cNvCxnSpPr/>
          <p:nvPr/>
        </p:nvCxnSpPr>
        <p:spPr>
          <a:xfrm flipH="1">
            <a:off x="4701779" y="3356373"/>
            <a:ext cx="297656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8" name="Google Shape;2618;p71"/>
          <p:cNvCxnSpPr/>
          <p:nvPr/>
        </p:nvCxnSpPr>
        <p:spPr>
          <a:xfrm>
            <a:off x="4999435" y="3108722"/>
            <a:ext cx="1190" cy="2476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9" name="Google Shape;2619;p71"/>
          <p:cNvCxnSpPr/>
          <p:nvPr/>
        </p:nvCxnSpPr>
        <p:spPr>
          <a:xfrm flipH="1">
            <a:off x="3300413" y="1847850"/>
            <a:ext cx="297656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0" name="Google Shape;2620;p71"/>
          <p:cNvCxnSpPr/>
          <p:nvPr/>
        </p:nvCxnSpPr>
        <p:spPr>
          <a:xfrm>
            <a:off x="3300413" y="1847850"/>
            <a:ext cx="1191" cy="2369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1" name="Google Shape;2621;p71"/>
          <p:cNvCxnSpPr/>
          <p:nvPr/>
        </p:nvCxnSpPr>
        <p:spPr>
          <a:xfrm>
            <a:off x="3300413" y="3356373"/>
            <a:ext cx="297656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2" name="Google Shape;2622;p71"/>
          <p:cNvCxnSpPr/>
          <p:nvPr/>
        </p:nvCxnSpPr>
        <p:spPr>
          <a:xfrm>
            <a:off x="3300413" y="3107531"/>
            <a:ext cx="1191" cy="24884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3" name="Google Shape;2623;p71"/>
          <p:cNvCxnSpPr/>
          <p:nvPr/>
        </p:nvCxnSpPr>
        <p:spPr>
          <a:xfrm>
            <a:off x="3755232" y="4082654"/>
            <a:ext cx="227410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4" name="Google Shape;2624;p71"/>
          <p:cNvCxnSpPr/>
          <p:nvPr/>
        </p:nvCxnSpPr>
        <p:spPr>
          <a:xfrm rot="10800000" flipH="1">
            <a:off x="3982641" y="4013598"/>
            <a:ext cx="53578" cy="690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5" name="Google Shape;2625;p71"/>
          <p:cNvCxnSpPr/>
          <p:nvPr/>
        </p:nvCxnSpPr>
        <p:spPr>
          <a:xfrm>
            <a:off x="4036219" y="4013598"/>
            <a:ext cx="52388" cy="690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6" name="Google Shape;2626;p71"/>
          <p:cNvCxnSpPr/>
          <p:nvPr/>
        </p:nvCxnSpPr>
        <p:spPr>
          <a:xfrm rot="10800000" flipH="1">
            <a:off x="4088606" y="4013598"/>
            <a:ext cx="52388" cy="690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7" name="Google Shape;2627;p71"/>
          <p:cNvCxnSpPr/>
          <p:nvPr/>
        </p:nvCxnSpPr>
        <p:spPr>
          <a:xfrm>
            <a:off x="4140994" y="4013598"/>
            <a:ext cx="53579" cy="690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8" name="Google Shape;2628;p71"/>
          <p:cNvCxnSpPr/>
          <p:nvPr/>
        </p:nvCxnSpPr>
        <p:spPr>
          <a:xfrm>
            <a:off x="4194572" y="4082654"/>
            <a:ext cx="255984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29" name="Google Shape;2629;p71"/>
          <p:cNvCxnSpPr/>
          <p:nvPr/>
        </p:nvCxnSpPr>
        <p:spPr>
          <a:xfrm rot="10800000">
            <a:off x="4572000" y="2114550"/>
            <a:ext cx="914400" cy="5715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0" name="Google Shape;2630;p71"/>
          <p:cNvCxnSpPr/>
          <p:nvPr/>
        </p:nvCxnSpPr>
        <p:spPr>
          <a:xfrm flipH="1">
            <a:off x="4514850" y="2686050"/>
            <a:ext cx="971550" cy="40005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31" name="Google Shape;2631;p71"/>
          <p:cNvSpPr txBox="1"/>
          <p:nvPr/>
        </p:nvSpPr>
        <p:spPr>
          <a:xfrm>
            <a:off x="3475435" y="2428875"/>
            <a:ext cx="868027" cy="27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914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rPr lang="en-US" sz="135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2" name="Google Shape;2632;p7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High Stress in Pin Due to Corrosion</a:t>
            </a:r>
            <a:br>
              <a:rPr lang="en-US" sz="3200" b="1"/>
            </a:br>
            <a:endParaRPr/>
          </a:p>
        </p:txBody>
      </p:sp>
      <p:sp>
        <p:nvSpPr>
          <p:cNvPr id="2633" name="Google Shape;2633;p7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74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9" name="Google Shape;2639;p72" descr="BF07978Photo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1999" y="1184744"/>
            <a:ext cx="4980001" cy="3334393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7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High Stress in Pin Due to Corrosion</a:t>
            </a:r>
            <a:br>
              <a:rPr lang="en-US" sz="3200" b="1"/>
            </a:br>
            <a:endParaRPr/>
          </a:p>
        </p:txBody>
      </p:sp>
      <p:sp>
        <p:nvSpPr>
          <p:cNvPr id="2641" name="Google Shape;2641;p7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75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73"/>
          <p:cNvSpPr/>
          <p:nvPr/>
        </p:nvSpPr>
        <p:spPr>
          <a:xfrm>
            <a:off x="1143000" y="1885950"/>
            <a:ext cx="6858000" cy="1649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8" name="Google Shape;2648;p73"/>
          <p:cNvSpPr/>
          <p:nvPr/>
        </p:nvSpPr>
        <p:spPr>
          <a:xfrm>
            <a:off x="1143000" y="2078832"/>
            <a:ext cx="6858000" cy="147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9" name="Google Shape;2649;p73"/>
          <p:cNvSpPr/>
          <p:nvPr/>
        </p:nvSpPr>
        <p:spPr>
          <a:xfrm>
            <a:off x="1143000" y="1828800"/>
            <a:ext cx="6858000" cy="148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0" name="Google Shape;2650;p73"/>
          <p:cNvCxnSpPr/>
          <p:nvPr/>
        </p:nvCxnSpPr>
        <p:spPr>
          <a:xfrm>
            <a:off x="7818835" y="2239566"/>
            <a:ext cx="1190" cy="6310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1" name="Google Shape;2651;p73"/>
          <p:cNvCxnSpPr/>
          <p:nvPr/>
        </p:nvCxnSpPr>
        <p:spPr>
          <a:xfrm flipH="1">
            <a:off x="7406879" y="2302669"/>
            <a:ext cx="411956" cy="21431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2" name="Google Shape;2652;p73"/>
          <p:cNvCxnSpPr/>
          <p:nvPr/>
        </p:nvCxnSpPr>
        <p:spPr>
          <a:xfrm>
            <a:off x="7406879" y="2516982"/>
            <a:ext cx="1190" cy="32147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3" name="Google Shape;2653;p73"/>
          <p:cNvCxnSpPr/>
          <p:nvPr/>
        </p:nvCxnSpPr>
        <p:spPr>
          <a:xfrm flipH="1">
            <a:off x="7330679" y="2549129"/>
            <a:ext cx="76200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4" name="Google Shape;2654;p73"/>
          <p:cNvCxnSpPr/>
          <p:nvPr/>
        </p:nvCxnSpPr>
        <p:spPr>
          <a:xfrm rot="10800000" flipH="1">
            <a:off x="7330679" y="2278857"/>
            <a:ext cx="1190" cy="2702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5" name="Google Shape;2655;p73"/>
          <p:cNvCxnSpPr/>
          <p:nvPr/>
        </p:nvCxnSpPr>
        <p:spPr>
          <a:xfrm>
            <a:off x="7330678" y="2278856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6" name="Google Shape;2656;p73"/>
          <p:cNvCxnSpPr/>
          <p:nvPr/>
        </p:nvCxnSpPr>
        <p:spPr>
          <a:xfrm rot="10800000" flipH="1">
            <a:off x="7383067" y="2239567"/>
            <a:ext cx="1190" cy="392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7" name="Google Shape;2657;p73"/>
          <p:cNvCxnSpPr/>
          <p:nvPr/>
        </p:nvCxnSpPr>
        <p:spPr>
          <a:xfrm>
            <a:off x="7354491" y="2239567"/>
            <a:ext cx="464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8" name="Google Shape;2658;p73"/>
          <p:cNvCxnSpPr/>
          <p:nvPr/>
        </p:nvCxnSpPr>
        <p:spPr>
          <a:xfrm rot="10800000" flipH="1">
            <a:off x="1668067" y="2099073"/>
            <a:ext cx="1190" cy="4881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9" name="Google Shape;2659;p73"/>
          <p:cNvCxnSpPr/>
          <p:nvPr/>
        </p:nvCxnSpPr>
        <p:spPr>
          <a:xfrm>
            <a:off x="6196013" y="2414588"/>
            <a:ext cx="113466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0" name="Google Shape;2660;p73"/>
          <p:cNvCxnSpPr/>
          <p:nvPr/>
        </p:nvCxnSpPr>
        <p:spPr>
          <a:xfrm>
            <a:off x="1668067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1" name="Google Shape;2661;p73"/>
          <p:cNvCxnSpPr/>
          <p:nvPr/>
        </p:nvCxnSpPr>
        <p:spPr>
          <a:xfrm>
            <a:off x="2046685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2" name="Google Shape;2662;p73"/>
          <p:cNvCxnSpPr/>
          <p:nvPr/>
        </p:nvCxnSpPr>
        <p:spPr>
          <a:xfrm>
            <a:off x="2130028" y="2239567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3" name="Google Shape;2663;p73"/>
          <p:cNvCxnSpPr/>
          <p:nvPr/>
        </p:nvCxnSpPr>
        <p:spPr>
          <a:xfrm>
            <a:off x="2508647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4" name="Google Shape;2664;p73"/>
          <p:cNvCxnSpPr/>
          <p:nvPr/>
        </p:nvCxnSpPr>
        <p:spPr>
          <a:xfrm>
            <a:off x="2591992" y="2239567"/>
            <a:ext cx="20121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5" name="Google Shape;2665;p73"/>
          <p:cNvCxnSpPr/>
          <p:nvPr/>
        </p:nvCxnSpPr>
        <p:spPr>
          <a:xfrm>
            <a:off x="2793207" y="2239567"/>
            <a:ext cx="28813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6" name="Google Shape;2666;p73"/>
          <p:cNvCxnSpPr/>
          <p:nvPr/>
        </p:nvCxnSpPr>
        <p:spPr>
          <a:xfrm>
            <a:off x="3081338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7" name="Google Shape;2667;p73"/>
          <p:cNvCxnSpPr/>
          <p:nvPr/>
        </p:nvCxnSpPr>
        <p:spPr>
          <a:xfrm>
            <a:off x="3459957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8" name="Google Shape;2668;p73"/>
          <p:cNvCxnSpPr/>
          <p:nvPr/>
        </p:nvCxnSpPr>
        <p:spPr>
          <a:xfrm>
            <a:off x="3543301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9" name="Google Shape;2669;p73"/>
          <p:cNvCxnSpPr/>
          <p:nvPr/>
        </p:nvCxnSpPr>
        <p:spPr>
          <a:xfrm>
            <a:off x="3921919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0" name="Google Shape;2670;p73"/>
          <p:cNvCxnSpPr/>
          <p:nvPr/>
        </p:nvCxnSpPr>
        <p:spPr>
          <a:xfrm>
            <a:off x="4005263" y="2239567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1" name="Google Shape;2671;p73"/>
          <p:cNvCxnSpPr/>
          <p:nvPr/>
        </p:nvCxnSpPr>
        <p:spPr>
          <a:xfrm>
            <a:off x="4352925" y="2239567"/>
            <a:ext cx="28694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2" name="Google Shape;2672;p73"/>
          <p:cNvCxnSpPr/>
          <p:nvPr/>
        </p:nvCxnSpPr>
        <p:spPr>
          <a:xfrm>
            <a:off x="4639866" y="2239567"/>
            <a:ext cx="336947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3" name="Google Shape;2673;p73"/>
          <p:cNvCxnSpPr/>
          <p:nvPr/>
        </p:nvCxnSpPr>
        <p:spPr>
          <a:xfrm>
            <a:off x="5018485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4" name="Google Shape;2674;p73"/>
          <p:cNvCxnSpPr/>
          <p:nvPr/>
        </p:nvCxnSpPr>
        <p:spPr>
          <a:xfrm>
            <a:off x="5103019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5" name="Google Shape;2675;p73"/>
          <p:cNvCxnSpPr/>
          <p:nvPr/>
        </p:nvCxnSpPr>
        <p:spPr>
          <a:xfrm>
            <a:off x="5480447" y="2239567"/>
            <a:ext cx="41672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6" name="Google Shape;2676;p73"/>
          <p:cNvCxnSpPr/>
          <p:nvPr/>
        </p:nvCxnSpPr>
        <p:spPr>
          <a:xfrm>
            <a:off x="5564982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7" name="Google Shape;2677;p73"/>
          <p:cNvCxnSpPr/>
          <p:nvPr/>
        </p:nvCxnSpPr>
        <p:spPr>
          <a:xfrm>
            <a:off x="5907882" y="2239567"/>
            <a:ext cx="28813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8" name="Google Shape;2678;p73"/>
          <p:cNvCxnSpPr/>
          <p:nvPr/>
        </p:nvCxnSpPr>
        <p:spPr>
          <a:xfrm rot="10800000" flipH="1">
            <a:off x="7383067" y="2099073"/>
            <a:ext cx="1190" cy="14049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9" name="Google Shape;2679;p73"/>
          <p:cNvCxnSpPr/>
          <p:nvPr/>
        </p:nvCxnSpPr>
        <p:spPr>
          <a:xfrm>
            <a:off x="7816454" y="2227660"/>
            <a:ext cx="2381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0" name="Google Shape;2680;p73"/>
          <p:cNvCxnSpPr/>
          <p:nvPr/>
        </p:nvCxnSpPr>
        <p:spPr>
          <a:xfrm rot="10800000" flipH="1">
            <a:off x="7816454" y="2215754"/>
            <a:ext cx="1190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1" name="Google Shape;2681;p73"/>
          <p:cNvCxnSpPr/>
          <p:nvPr/>
        </p:nvCxnSpPr>
        <p:spPr>
          <a:xfrm flipH="1">
            <a:off x="1233488" y="2215754"/>
            <a:ext cx="658296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2" name="Google Shape;2682;p73"/>
          <p:cNvCxnSpPr/>
          <p:nvPr/>
        </p:nvCxnSpPr>
        <p:spPr>
          <a:xfrm>
            <a:off x="1881188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3" name="Google Shape;2683;p73"/>
          <p:cNvCxnSpPr/>
          <p:nvPr/>
        </p:nvCxnSpPr>
        <p:spPr>
          <a:xfrm>
            <a:off x="195381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4" name="Google Shape;2684;p73"/>
          <p:cNvCxnSpPr/>
          <p:nvPr/>
        </p:nvCxnSpPr>
        <p:spPr>
          <a:xfrm>
            <a:off x="2025254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5" name="Google Shape;2685;p73"/>
          <p:cNvCxnSpPr/>
          <p:nvPr/>
        </p:nvCxnSpPr>
        <p:spPr>
          <a:xfrm>
            <a:off x="209788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6" name="Google Shape;2686;p73"/>
          <p:cNvCxnSpPr/>
          <p:nvPr/>
        </p:nvCxnSpPr>
        <p:spPr>
          <a:xfrm>
            <a:off x="2169319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7" name="Google Shape;2687;p73"/>
          <p:cNvCxnSpPr/>
          <p:nvPr/>
        </p:nvCxnSpPr>
        <p:spPr>
          <a:xfrm>
            <a:off x="224194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8" name="Google Shape;2688;p73"/>
          <p:cNvCxnSpPr/>
          <p:nvPr/>
        </p:nvCxnSpPr>
        <p:spPr>
          <a:xfrm>
            <a:off x="2313385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9" name="Google Shape;2689;p73"/>
          <p:cNvCxnSpPr/>
          <p:nvPr/>
        </p:nvCxnSpPr>
        <p:spPr>
          <a:xfrm>
            <a:off x="238482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0" name="Google Shape;2690;p73"/>
          <p:cNvCxnSpPr/>
          <p:nvPr/>
        </p:nvCxnSpPr>
        <p:spPr>
          <a:xfrm>
            <a:off x="2457450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1" name="Google Shape;2691;p73"/>
          <p:cNvCxnSpPr/>
          <p:nvPr/>
        </p:nvCxnSpPr>
        <p:spPr>
          <a:xfrm>
            <a:off x="2528888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2" name="Google Shape;2692;p73"/>
          <p:cNvCxnSpPr/>
          <p:nvPr/>
        </p:nvCxnSpPr>
        <p:spPr>
          <a:xfrm>
            <a:off x="260151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3" name="Google Shape;2693;p73"/>
          <p:cNvCxnSpPr/>
          <p:nvPr/>
        </p:nvCxnSpPr>
        <p:spPr>
          <a:xfrm>
            <a:off x="2672954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4" name="Google Shape;2694;p73"/>
          <p:cNvCxnSpPr/>
          <p:nvPr/>
        </p:nvCxnSpPr>
        <p:spPr>
          <a:xfrm>
            <a:off x="274558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5" name="Google Shape;2695;p73"/>
          <p:cNvCxnSpPr/>
          <p:nvPr/>
        </p:nvCxnSpPr>
        <p:spPr>
          <a:xfrm>
            <a:off x="2817019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6" name="Google Shape;2696;p73"/>
          <p:cNvCxnSpPr/>
          <p:nvPr/>
        </p:nvCxnSpPr>
        <p:spPr>
          <a:xfrm>
            <a:off x="288964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7" name="Google Shape;2697;p73"/>
          <p:cNvCxnSpPr/>
          <p:nvPr/>
        </p:nvCxnSpPr>
        <p:spPr>
          <a:xfrm>
            <a:off x="2961085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8" name="Google Shape;2698;p73"/>
          <p:cNvCxnSpPr/>
          <p:nvPr/>
        </p:nvCxnSpPr>
        <p:spPr>
          <a:xfrm>
            <a:off x="3033713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9" name="Google Shape;2699;p73"/>
          <p:cNvCxnSpPr/>
          <p:nvPr/>
        </p:nvCxnSpPr>
        <p:spPr>
          <a:xfrm>
            <a:off x="3105150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0" name="Google Shape;2700;p73"/>
          <p:cNvCxnSpPr/>
          <p:nvPr/>
        </p:nvCxnSpPr>
        <p:spPr>
          <a:xfrm>
            <a:off x="3177779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1" name="Google Shape;2701;p73"/>
          <p:cNvCxnSpPr/>
          <p:nvPr/>
        </p:nvCxnSpPr>
        <p:spPr>
          <a:xfrm>
            <a:off x="324921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2" name="Google Shape;2702;p73"/>
          <p:cNvCxnSpPr/>
          <p:nvPr/>
        </p:nvCxnSpPr>
        <p:spPr>
          <a:xfrm>
            <a:off x="3321844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3" name="Google Shape;2703;p73"/>
          <p:cNvCxnSpPr/>
          <p:nvPr/>
        </p:nvCxnSpPr>
        <p:spPr>
          <a:xfrm>
            <a:off x="339328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4" name="Google Shape;2704;p73"/>
          <p:cNvCxnSpPr/>
          <p:nvPr/>
        </p:nvCxnSpPr>
        <p:spPr>
          <a:xfrm>
            <a:off x="3465910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5" name="Google Shape;2705;p73"/>
          <p:cNvCxnSpPr/>
          <p:nvPr/>
        </p:nvCxnSpPr>
        <p:spPr>
          <a:xfrm>
            <a:off x="353734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6" name="Google Shape;2706;p73"/>
          <p:cNvCxnSpPr/>
          <p:nvPr/>
        </p:nvCxnSpPr>
        <p:spPr>
          <a:xfrm>
            <a:off x="3609975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7" name="Google Shape;2707;p73"/>
          <p:cNvCxnSpPr/>
          <p:nvPr/>
        </p:nvCxnSpPr>
        <p:spPr>
          <a:xfrm>
            <a:off x="3681413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8" name="Google Shape;2708;p73"/>
          <p:cNvCxnSpPr/>
          <p:nvPr/>
        </p:nvCxnSpPr>
        <p:spPr>
          <a:xfrm>
            <a:off x="3754042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9" name="Google Shape;2709;p73"/>
          <p:cNvCxnSpPr/>
          <p:nvPr/>
        </p:nvCxnSpPr>
        <p:spPr>
          <a:xfrm>
            <a:off x="3825479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0" name="Google Shape;2710;p73"/>
          <p:cNvCxnSpPr/>
          <p:nvPr/>
        </p:nvCxnSpPr>
        <p:spPr>
          <a:xfrm>
            <a:off x="3898106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1" name="Google Shape;2711;p73"/>
          <p:cNvCxnSpPr/>
          <p:nvPr/>
        </p:nvCxnSpPr>
        <p:spPr>
          <a:xfrm>
            <a:off x="3969544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2" name="Google Shape;2712;p73"/>
          <p:cNvCxnSpPr/>
          <p:nvPr/>
        </p:nvCxnSpPr>
        <p:spPr>
          <a:xfrm>
            <a:off x="404217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3" name="Google Shape;2713;p73"/>
          <p:cNvCxnSpPr/>
          <p:nvPr/>
        </p:nvCxnSpPr>
        <p:spPr>
          <a:xfrm>
            <a:off x="4113610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4" name="Google Shape;2714;p73"/>
          <p:cNvCxnSpPr/>
          <p:nvPr/>
        </p:nvCxnSpPr>
        <p:spPr>
          <a:xfrm>
            <a:off x="418504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5" name="Google Shape;2715;p73"/>
          <p:cNvCxnSpPr/>
          <p:nvPr/>
        </p:nvCxnSpPr>
        <p:spPr>
          <a:xfrm>
            <a:off x="4257675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6" name="Google Shape;2716;p73"/>
          <p:cNvCxnSpPr/>
          <p:nvPr/>
        </p:nvCxnSpPr>
        <p:spPr>
          <a:xfrm>
            <a:off x="4329113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7" name="Google Shape;2717;p73"/>
          <p:cNvCxnSpPr/>
          <p:nvPr/>
        </p:nvCxnSpPr>
        <p:spPr>
          <a:xfrm>
            <a:off x="4401742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8" name="Google Shape;2718;p73"/>
          <p:cNvCxnSpPr/>
          <p:nvPr/>
        </p:nvCxnSpPr>
        <p:spPr>
          <a:xfrm>
            <a:off x="4473179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9" name="Google Shape;2719;p73"/>
          <p:cNvCxnSpPr/>
          <p:nvPr/>
        </p:nvCxnSpPr>
        <p:spPr>
          <a:xfrm>
            <a:off x="4545806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0" name="Google Shape;2720;p73"/>
          <p:cNvCxnSpPr/>
          <p:nvPr/>
        </p:nvCxnSpPr>
        <p:spPr>
          <a:xfrm>
            <a:off x="4617244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1" name="Google Shape;2721;p73"/>
          <p:cNvCxnSpPr/>
          <p:nvPr/>
        </p:nvCxnSpPr>
        <p:spPr>
          <a:xfrm>
            <a:off x="468987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2" name="Google Shape;2722;p73"/>
          <p:cNvCxnSpPr/>
          <p:nvPr/>
        </p:nvCxnSpPr>
        <p:spPr>
          <a:xfrm>
            <a:off x="4761310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3" name="Google Shape;2723;p73"/>
          <p:cNvCxnSpPr/>
          <p:nvPr/>
        </p:nvCxnSpPr>
        <p:spPr>
          <a:xfrm>
            <a:off x="4833938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4" name="Google Shape;2724;p73"/>
          <p:cNvCxnSpPr/>
          <p:nvPr/>
        </p:nvCxnSpPr>
        <p:spPr>
          <a:xfrm>
            <a:off x="4905375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5" name="Google Shape;2725;p73"/>
          <p:cNvCxnSpPr/>
          <p:nvPr/>
        </p:nvCxnSpPr>
        <p:spPr>
          <a:xfrm>
            <a:off x="4978004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6" name="Google Shape;2726;p73"/>
          <p:cNvCxnSpPr/>
          <p:nvPr/>
        </p:nvCxnSpPr>
        <p:spPr>
          <a:xfrm>
            <a:off x="5049442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7" name="Google Shape;2727;p73"/>
          <p:cNvCxnSpPr/>
          <p:nvPr/>
        </p:nvCxnSpPr>
        <p:spPr>
          <a:xfrm>
            <a:off x="5122069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8" name="Google Shape;2728;p73"/>
          <p:cNvCxnSpPr/>
          <p:nvPr/>
        </p:nvCxnSpPr>
        <p:spPr>
          <a:xfrm>
            <a:off x="5193506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9" name="Google Shape;2729;p73"/>
          <p:cNvCxnSpPr/>
          <p:nvPr/>
        </p:nvCxnSpPr>
        <p:spPr>
          <a:xfrm>
            <a:off x="5266135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0" name="Google Shape;2730;p73"/>
          <p:cNvCxnSpPr/>
          <p:nvPr/>
        </p:nvCxnSpPr>
        <p:spPr>
          <a:xfrm>
            <a:off x="533757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1" name="Google Shape;2731;p73"/>
          <p:cNvCxnSpPr/>
          <p:nvPr/>
        </p:nvCxnSpPr>
        <p:spPr>
          <a:xfrm>
            <a:off x="5410200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2" name="Google Shape;2732;p73"/>
          <p:cNvCxnSpPr/>
          <p:nvPr/>
        </p:nvCxnSpPr>
        <p:spPr>
          <a:xfrm>
            <a:off x="5481638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3" name="Google Shape;2733;p73"/>
          <p:cNvCxnSpPr/>
          <p:nvPr/>
        </p:nvCxnSpPr>
        <p:spPr>
          <a:xfrm>
            <a:off x="555426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4" name="Google Shape;2734;p73"/>
          <p:cNvCxnSpPr/>
          <p:nvPr/>
        </p:nvCxnSpPr>
        <p:spPr>
          <a:xfrm>
            <a:off x="5625704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5" name="Google Shape;2735;p73"/>
          <p:cNvCxnSpPr/>
          <p:nvPr/>
        </p:nvCxnSpPr>
        <p:spPr>
          <a:xfrm>
            <a:off x="569833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6" name="Google Shape;2736;p73"/>
          <p:cNvCxnSpPr/>
          <p:nvPr/>
        </p:nvCxnSpPr>
        <p:spPr>
          <a:xfrm>
            <a:off x="5769769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7" name="Google Shape;2737;p73"/>
          <p:cNvCxnSpPr/>
          <p:nvPr/>
        </p:nvCxnSpPr>
        <p:spPr>
          <a:xfrm>
            <a:off x="584239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8" name="Google Shape;2738;p73"/>
          <p:cNvCxnSpPr/>
          <p:nvPr/>
        </p:nvCxnSpPr>
        <p:spPr>
          <a:xfrm>
            <a:off x="5913835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9" name="Google Shape;2739;p73"/>
          <p:cNvCxnSpPr/>
          <p:nvPr/>
        </p:nvCxnSpPr>
        <p:spPr>
          <a:xfrm>
            <a:off x="598527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0" name="Google Shape;2740;p73"/>
          <p:cNvCxnSpPr/>
          <p:nvPr/>
        </p:nvCxnSpPr>
        <p:spPr>
          <a:xfrm>
            <a:off x="6057900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1" name="Google Shape;2741;p73"/>
          <p:cNvCxnSpPr/>
          <p:nvPr/>
        </p:nvCxnSpPr>
        <p:spPr>
          <a:xfrm>
            <a:off x="6129338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2" name="Google Shape;2742;p73"/>
          <p:cNvCxnSpPr/>
          <p:nvPr/>
        </p:nvCxnSpPr>
        <p:spPr>
          <a:xfrm>
            <a:off x="620196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3" name="Google Shape;2743;p73"/>
          <p:cNvCxnSpPr/>
          <p:nvPr/>
        </p:nvCxnSpPr>
        <p:spPr>
          <a:xfrm>
            <a:off x="6273404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4" name="Google Shape;2744;p73"/>
          <p:cNvCxnSpPr/>
          <p:nvPr/>
        </p:nvCxnSpPr>
        <p:spPr>
          <a:xfrm>
            <a:off x="634603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5" name="Google Shape;2745;p73"/>
          <p:cNvCxnSpPr/>
          <p:nvPr/>
        </p:nvCxnSpPr>
        <p:spPr>
          <a:xfrm>
            <a:off x="6417469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6" name="Google Shape;2746;p73"/>
          <p:cNvCxnSpPr/>
          <p:nvPr/>
        </p:nvCxnSpPr>
        <p:spPr>
          <a:xfrm>
            <a:off x="649009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7" name="Google Shape;2747;p73"/>
          <p:cNvCxnSpPr/>
          <p:nvPr/>
        </p:nvCxnSpPr>
        <p:spPr>
          <a:xfrm>
            <a:off x="6561535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8" name="Google Shape;2748;p73"/>
          <p:cNvCxnSpPr/>
          <p:nvPr/>
        </p:nvCxnSpPr>
        <p:spPr>
          <a:xfrm>
            <a:off x="6634163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9" name="Google Shape;2749;p73"/>
          <p:cNvCxnSpPr/>
          <p:nvPr/>
        </p:nvCxnSpPr>
        <p:spPr>
          <a:xfrm>
            <a:off x="6705600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0" name="Google Shape;2750;p73"/>
          <p:cNvCxnSpPr/>
          <p:nvPr/>
        </p:nvCxnSpPr>
        <p:spPr>
          <a:xfrm>
            <a:off x="6778229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1" name="Google Shape;2751;p73"/>
          <p:cNvCxnSpPr/>
          <p:nvPr/>
        </p:nvCxnSpPr>
        <p:spPr>
          <a:xfrm>
            <a:off x="6849667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2" name="Google Shape;2752;p73"/>
          <p:cNvCxnSpPr/>
          <p:nvPr/>
        </p:nvCxnSpPr>
        <p:spPr>
          <a:xfrm>
            <a:off x="6922294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3" name="Google Shape;2753;p73"/>
          <p:cNvCxnSpPr/>
          <p:nvPr/>
        </p:nvCxnSpPr>
        <p:spPr>
          <a:xfrm>
            <a:off x="6993731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4" name="Google Shape;2754;p73"/>
          <p:cNvCxnSpPr/>
          <p:nvPr/>
        </p:nvCxnSpPr>
        <p:spPr>
          <a:xfrm>
            <a:off x="7066360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5" name="Google Shape;2755;p73"/>
          <p:cNvCxnSpPr/>
          <p:nvPr/>
        </p:nvCxnSpPr>
        <p:spPr>
          <a:xfrm>
            <a:off x="713779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6" name="Google Shape;2756;p73"/>
          <p:cNvCxnSpPr/>
          <p:nvPr/>
        </p:nvCxnSpPr>
        <p:spPr>
          <a:xfrm>
            <a:off x="7210425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7" name="Google Shape;2757;p73"/>
          <p:cNvCxnSpPr/>
          <p:nvPr/>
        </p:nvCxnSpPr>
        <p:spPr>
          <a:xfrm>
            <a:off x="7281863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8" name="Google Shape;2758;p73"/>
          <p:cNvCxnSpPr/>
          <p:nvPr/>
        </p:nvCxnSpPr>
        <p:spPr>
          <a:xfrm>
            <a:off x="7354492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9" name="Google Shape;2759;p73"/>
          <p:cNvCxnSpPr/>
          <p:nvPr/>
        </p:nvCxnSpPr>
        <p:spPr>
          <a:xfrm>
            <a:off x="7425929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0" name="Google Shape;2760;p73"/>
          <p:cNvCxnSpPr/>
          <p:nvPr/>
        </p:nvCxnSpPr>
        <p:spPr>
          <a:xfrm>
            <a:off x="7498556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1" name="Google Shape;2761;p73"/>
          <p:cNvCxnSpPr/>
          <p:nvPr/>
        </p:nvCxnSpPr>
        <p:spPr>
          <a:xfrm>
            <a:off x="7569994" y="2215753"/>
            <a:ext cx="1191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2" name="Google Shape;2762;p73"/>
          <p:cNvCxnSpPr/>
          <p:nvPr/>
        </p:nvCxnSpPr>
        <p:spPr>
          <a:xfrm>
            <a:off x="7642623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3" name="Google Shape;2763;p73"/>
          <p:cNvCxnSpPr/>
          <p:nvPr/>
        </p:nvCxnSpPr>
        <p:spPr>
          <a:xfrm>
            <a:off x="7714060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4" name="Google Shape;2764;p73"/>
          <p:cNvCxnSpPr/>
          <p:nvPr/>
        </p:nvCxnSpPr>
        <p:spPr>
          <a:xfrm>
            <a:off x="7785498" y="2215753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5" name="Google Shape;2765;p73"/>
          <p:cNvCxnSpPr/>
          <p:nvPr/>
        </p:nvCxnSpPr>
        <p:spPr>
          <a:xfrm flipH="1">
            <a:off x="7305675" y="2549129"/>
            <a:ext cx="44054" cy="2976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6" name="Google Shape;2766;p73"/>
          <p:cNvCxnSpPr/>
          <p:nvPr/>
        </p:nvCxnSpPr>
        <p:spPr>
          <a:xfrm>
            <a:off x="7391400" y="2549129"/>
            <a:ext cx="1191" cy="2976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7" name="Google Shape;2767;p73"/>
          <p:cNvCxnSpPr/>
          <p:nvPr/>
        </p:nvCxnSpPr>
        <p:spPr>
          <a:xfrm>
            <a:off x="7748588" y="2338388"/>
            <a:ext cx="1191" cy="508397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8" name="Google Shape;2768;p73"/>
          <p:cNvCxnSpPr/>
          <p:nvPr/>
        </p:nvCxnSpPr>
        <p:spPr>
          <a:xfrm flipH="1">
            <a:off x="6888956" y="2677717"/>
            <a:ext cx="148829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9" name="Google Shape;2769;p73"/>
          <p:cNvCxnSpPr/>
          <p:nvPr/>
        </p:nvCxnSpPr>
        <p:spPr>
          <a:xfrm rot="10800000">
            <a:off x="6786563" y="2619375"/>
            <a:ext cx="102394" cy="5834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0" name="Google Shape;2770;p73"/>
          <p:cNvCxnSpPr/>
          <p:nvPr/>
        </p:nvCxnSpPr>
        <p:spPr>
          <a:xfrm rot="10800000" flipH="1">
            <a:off x="5904310" y="2659856"/>
            <a:ext cx="82153" cy="14288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1" name="Google Shape;2771;p73"/>
          <p:cNvCxnSpPr/>
          <p:nvPr/>
        </p:nvCxnSpPr>
        <p:spPr>
          <a:xfrm rot="10800000" flipH="1">
            <a:off x="6020991" y="2650332"/>
            <a:ext cx="8453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2" name="Google Shape;2772;p73"/>
          <p:cNvCxnSpPr/>
          <p:nvPr/>
        </p:nvCxnSpPr>
        <p:spPr>
          <a:xfrm rot="10800000" flipH="1">
            <a:off x="6147198" y="2644378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3" name="Google Shape;2773;p73"/>
          <p:cNvCxnSpPr/>
          <p:nvPr/>
        </p:nvCxnSpPr>
        <p:spPr>
          <a:xfrm rot="10800000" flipH="1">
            <a:off x="6273404" y="2639616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4" name="Google Shape;2774;p73"/>
          <p:cNvCxnSpPr/>
          <p:nvPr/>
        </p:nvCxnSpPr>
        <p:spPr>
          <a:xfrm rot="10800000" flipH="1">
            <a:off x="6399610" y="2633663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5" name="Google Shape;2775;p73"/>
          <p:cNvCxnSpPr/>
          <p:nvPr/>
        </p:nvCxnSpPr>
        <p:spPr>
          <a:xfrm rot="10800000" flipH="1">
            <a:off x="6524625" y="2627710"/>
            <a:ext cx="84535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6" name="Google Shape;2776;p73"/>
          <p:cNvCxnSpPr/>
          <p:nvPr/>
        </p:nvCxnSpPr>
        <p:spPr>
          <a:xfrm rot="10800000" flipH="1">
            <a:off x="6650832" y="2621757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7" name="Google Shape;2777;p73"/>
          <p:cNvCxnSpPr/>
          <p:nvPr/>
        </p:nvCxnSpPr>
        <p:spPr>
          <a:xfrm rot="10800000" flipH="1">
            <a:off x="6775848" y="2619375"/>
            <a:ext cx="1071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8" name="Google Shape;2778;p73"/>
          <p:cNvCxnSpPr/>
          <p:nvPr/>
        </p:nvCxnSpPr>
        <p:spPr>
          <a:xfrm>
            <a:off x="4521994" y="2693194"/>
            <a:ext cx="8453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9" name="Google Shape;2779;p73"/>
          <p:cNvCxnSpPr/>
          <p:nvPr/>
        </p:nvCxnSpPr>
        <p:spPr>
          <a:xfrm>
            <a:off x="4648200" y="2693194"/>
            <a:ext cx="84535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0" name="Google Shape;2780;p73"/>
          <p:cNvCxnSpPr/>
          <p:nvPr/>
        </p:nvCxnSpPr>
        <p:spPr>
          <a:xfrm>
            <a:off x="4752975" y="2693194"/>
            <a:ext cx="84535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1" name="Google Shape;2781;p73"/>
          <p:cNvCxnSpPr/>
          <p:nvPr/>
        </p:nvCxnSpPr>
        <p:spPr>
          <a:xfrm>
            <a:off x="4879182" y="2699147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2" name="Google Shape;2782;p73"/>
          <p:cNvCxnSpPr/>
          <p:nvPr/>
        </p:nvCxnSpPr>
        <p:spPr>
          <a:xfrm>
            <a:off x="5005388" y="2706291"/>
            <a:ext cx="8334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3" name="Google Shape;2783;p73"/>
          <p:cNvCxnSpPr/>
          <p:nvPr/>
        </p:nvCxnSpPr>
        <p:spPr>
          <a:xfrm>
            <a:off x="5130404" y="2712244"/>
            <a:ext cx="84534" cy="3572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4" name="Google Shape;2784;p73"/>
          <p:cNvCxnSpPr/>
          <p:nvPr/>
        </p:nvCxnSpPr>
        <p:spPr>
          <a:xfrm rot="10800000" flipH="1">
            <a:off x="5224463" y="2711054"/>
            <a:ext cx="84535" cy="595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5" name="Google Shape;2785;p73"/>
          <p:cNvCxnSpPr/>
          <p:nvPr/>
        </p:nvCxnSpPr>
        <p:spPr>
          <a:xfrm rot="10800000" flipH="1">
            <a:off x="5350669" y="2702719"/>
            <a:ext cx="84535" cy="5954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6" name="Google Shape;2786;p73"/>
          <p:cNvCxnSpPr/>
          <p:nvPr/>
        </p:nvCxnSpPr>
        <p:spPr>
          <a:xfrm rot="10800000" flipH="1">
            <a:off x="5476875" y="2694385"/>
            <a:ext cx="83344" cy="595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7" name="Google Shape;2787;p73"/>
          <p:cNvCxnSpPr/>
          <p:nvPr/>
        </p:nvCxnSpPr>
        <p:spPr>
          <a:xfrm flipH="1">
            <a:off x="4377929" y="2693194"/>
            <a:ext cx="83344" cy="952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8" name="Google Shape;2788;p73"/>
          <p:cNvCxnSpPr/>
          <p:nvPr/>
        </p:nvCxnSpPr>
        <p:spPr>
          <a:xfrm flipH="1">
            <a:off x="4252913" y="2708672"/>
            <a:ext cx="83344" cy="952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89" name="Google Shape;2789;p73"/>
          <p:cNvCxnSpPr/>
          <p:nvPr/>
        </p:nvCxnSpPr>
        <p:spPr>
          <a:xfrm flipH="1">
            <a:off x="4127898" y="2722960"/>
            <a:ext cx="83344" cy="10715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0" name="Google Shape;2790;p73"/>
          <p:cNvCxnSpPr/>
          <p:nvPr/>
        </p:nvCxnSpPr>
        <p:spPr>
          <a:xfrm flipH="1">
            <a:off x="4073128" y="2739629"/>
            <a:ext cx="13097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1" name="Google Shape;2791;p73"/>
          <p:cNvCxnSpPr/>
          <p:nvPr/>
        </p:nvCxnSpPr>
        <p:spPr>
          <a:xfrm rot="10800000">
            <a:off x="3988594" y="2736056"/>
            <a:ext cx="84535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2" name="Google Shape;2792;p73"/>
          <p:cNvCxnSpPr/>
          <p:nvPr/>
        </p:nvCxnSpPr>
        <p:spPr>
          <a:xfrm rot="10800000">
            <a:off x="3863579" y="2728912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3" name="Google Shape;2793;p73"/>
          <p:cNvCxnSpPr/>
          <p:nvPr/>
        </p:nvCxnSpPr>
        <p:spPr>
          <a:xfrm rot="10800000">
            <a:off x="3737373" y="2720578"/>
            <a:ext cx="83344" cy="4763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4" name="Google Shape;2794;p73"/>
          <p:cNvCxnSpPr/>
          <p:nvPr/>
        </p:nvCxnSpPr>
        <p:spPr>
          <a:xfrm rot="10800000">
            <a:off x="3664744" y="2717006"/>
            <a:ext cx="3095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5" name="Google Shape;2795;p73"/>
          <p:cNvCxnSpPr/>
          <p:nvPr/>
        </p:nvCxnSpPr>
        <p:spPr>
          <a:xfrm rot="10800000">
            <a:off x="2903935" y="2676525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6" name="Google Shape;2796;p73"/>
          <p:cNvCxnSpPr/>
          <p:nvPr/>
        </p:nvCxnSpPr>
        <p:spPr>
          <a:xfrm rot="10800000">
            <a:off x="2777729" y="2674144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7" name="Google Shape;2797;p73"/>
          <p:cNvCxnSpPr/>
          <p:nvPr/>
        </p:nvCxnSpPr>
        <p:spPr>
          <a:xfrm rot="10800000">
            <a:off x="2651523" y="2671763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8" name="Google Shape;2798;p73"/>
          <p:cNvCxnSpPr/>
          <p:nvPr/>
        </p:nvCxnSpPr>
        <p:spPr>
          <a:xfrm rot="10800000">
            <a:off x="2525316" y="2670573"/>
            <a:ext cx="8453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9" name="Google Shape;2799;p73"/>
          <p:cNvCxnSpPr/>
          <p:nvPr/>
        </p:nvCxnSpPr>
        <p:spPr>
          <a:xfrm rot="10800000">
            <a:off x="2399110" y="2669381"/>
            <a:ext cx="8453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0" name="Google Shape;2800;p73"/>
          <p:cNvCxnSpPr/>
          <p:nvPr/>
        </p:nvCxnSpPr>
        <p:spPr>
          <a:xfrm rot="10800000">
            <a:off x="2272904" y="2667000"/>
            <a:ext cx="8453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1" name="Google Shape;2801;p73"/>
          <p:cNvCxnSpPr/>
          <p:nvPr/>
        </p:nvCxnSpPr>
        <p:spPr>
          <a:xfrm rot="10800000">
            <a:off x="2146697" y="2665810"/>
            <a:ext cx="8453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2" name="Google Shape;2802;p73"/>
          <p:cNvCxnSpPr/>
          <p:nvPr/>
        </p:nvCxnSpPr>
        <p:spPr>
          <a:xfrm rot="10800000">
            <a:off x="2021682" y="2663429"/>
            <a:ext cx="8334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3" name="Google Shape;2803;p73"/>
          <p:cNvCxnSpPr/>
          <p:nvPr/>
        </p:nvCxnSpPr>
        <p:spPr>
          <a:xfrm rot="10800000">
            <a:off x="1895475" y="2662238"/>
            <a:ext cx="83344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4" name="Google Shape;2804;p73"/>
          <p:cNvCxnSpPr/>
          <p:nvPr/>
        </p:nvCxnSpPr>
        <p:spPr>
          <a:xfrm flipH="1">
            <a:off x="1804988" y="2662238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5" name="Google Shape;2805;p73"/>
          <p:cNvCxnSpPr/>
          <p:nvPr/>
        </p:nvCxnSpPr>
        <p:spPr>
          <a:xfrm flipH="1">
            <a:off x="1678782" y="2664619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6" name="Google Shape;2806;p73"/>
          <p:cNvCxnSpPr/>
          <p:nvPr/>
        </p:nvCxnSpPr>
        <p:spPr>
          <a:xfrm flipH="1">
            <a:off x="1552575" y="2668192"/>
            <a:ext cx="84535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7" name="Google Shape;2807;p73"/>
          <p:cNvCxnSpPr/>
          <p:nvPr/>
        </p:nvCxnSpPr>
        <p:spPr>
          <a:xfrm flipH="1">
            <a:off x="1456135" y="2671763"/>
            <a:ext cx="54769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8" name="Google Shape;2808;p73"/>
          <p:cNvCxnSpPr/>
          <p:nvPr/>
        </p:nvCxnSpPr>
        <p:spPr>
          <a:xfrm rot="10800000" flipH="1">
            <a:off x="1456135" y="2670573"/>
            <a:ext cx="8453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09" name="Google Shape;2809;p73"/>
          <p:cNvCxnSpPr/>
          <p:nvPr/>
        </p:nvCxnSpPr>
        <p:spPr>
          <a:xfrm rot="10800000" flipH="1">
            <a:off x="1582341" y="2667001"/>
            <a:ext cx="8453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0" name="Google Shape;2810;p73"/>
          <p:cNvCxnSpPr/>
          <p:nvPr/>
        </p:nvCxnSpPr>
        <p:spPr>
          <a:xfrm rot="10800000" flipH="1">
            <a:off x="1708548" y="2664619"/>
            <a:ext cx="83344" cy="238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1" name="Google Shape;2811;p73"/>
          <p:cNvCxnSpPr/>
          <p:nvPr/>
        </p:nvCxnSpPr>
        <p:spPr>
          <a:xfrm rot="10800000" flipH="1">
            <a:off x="1834754" y="2662238"/>
            <a:ext cx="5357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2" name="Google Shape;2812;p73"/>
          <p:cNvCxnSpPr/>
          <p:nvPr/>
        </p:nvCxnSpPr>
        <p:spPr>
          <a:xfrm flipH="1">
            <a:off x="1668066" y="2150269"/>
            <a:ext cx="4527947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3" name="Google Shape;2813;p73"/>
          <p:cNvCxnSpPr/>
          <p:nvPr/>
        </p:nvCxnSpPr>
        <p:spPr>
          <a:xfrm>
            <a:off x="6196012" y="2150269"/>
            <a:ext cx="118705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4" name="Google Shape;2814;p73"/>
          <p:cNvCxnSpPr/>
          <p:nvPr/>
        </p:nvCxnSpPr>
        <p:spPr>
          <a:xfrm flipH="1">
            <a:off x="2959894" y="2150269"/>
            <a:ext cx="10120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5" name="Google Shape;2815;p73"/>
          <p:cNvSpPr/>
          <p:nvPr/>
        </p:nvSpPr>
        <p:spPr>
          <a:xfrm>
            <a:off x="2959894" y="2140744"/>
            <a:ext cx="101204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343" y="31"/>
                </a:moveTo>
                <a:lnTo>
                  <a:pt x="0" y="31"/>
                </a:lnTo>
                <a:lnTo>
                  <a:pt x="0" y="0"/>
                </a:lnTo>
                <a:lnTo>
                  <a:pt x="343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6" name="Google Shape;2816;p73"/>
          <p:cNvCxnSpPr/>
          <p:nvPr/>
        </p:nvCxnSpPr>
        <p:spPr>
          <a:xfrm>
            <a:off x="2959894" y="2145506"/>
            <a:ext cx="4881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17" name="Google Shape;2817;p73"/>
          <p:cNvSpPr/>
          <p:nvPr/>
        </p:nvSpPr>
        <p:spPr>
          <a:xfrm>
            <a:off x="2959894" y="2150269"/>
            <a:ext cx="10120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343" y="0"/>
                </a:moveTo>
                <a:lnTo>
                  <a:pt x="0" y="30"/>
                </a:lnTo>
                <a:lnTo>
                  <a:pt x="0" y="0"/>
                </a:lnTo>
                <a:lnTo>
                  <a:pt x="34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8" name="Google Shape;2818;p73"/>
          <p:cNvCxnSpPr/>
          <p:nvPr/>
        </p:nvCxnSpPr>
        <p:spPr>
          <a:xfrm flipH="1">
            <a:off x="2959894" y="2150269"/>
            <a:ext cx="10120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9" name="Google Shape;2819;p73"/>
          <p:cNvCxnSpPr/>
          <p:nvPr/>
        </p:nvCxnSpPr>
        <p:spPr>
          <a:xfrm rot="10800000" flipH="1">
            <a:off x="2959894" y="2150269"/>
            <a:ext cx="1191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0" name="Google Shape;2820;p73"/>
          <p:cNvSpPr/>
          <p:nvPr/>
        </p:nvSpPr>
        <p:spPr>
          <a:xfrm>
            <a:off x="2959894" y="2140744"/>
            <a:ext cx="101204" cy="9525"/>
          </a:xfrm>
          <a:custGeom>
            <a:avLst/>
            <a:gdLst/>
            <a:ahLst/>
            <a:cxnLst/>
            <a:rect l="l" t="t" r="r" b="b"/>
            <a:pathLst>
              <a:path w="343" h="31" extrusionOk="0">
                <a:moveTo>
                  <a:pt x="343" y="31"/>
                </a:moveTo>
                <a:lnTo>
                  <a:pt x="0" y="31"/>
                </a:lnTo>
                <a:lnTo>
                  <a:pt x="0" y="0"/>
                </a:lnTo>
                <a:lnTo>
                  <a:pt x="343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1" name="Google Shape;2821;p73"/>
          <p:cNvCxnSpPr/>
          <p:nvPr/>
        </p:nvCxnSpPr>
        <p:spPr>
          <a:xfrm>
            <a:off x="2959894" y="2145506"/>
            <a:ext cx="48816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2" name="Google Shape;2822;p73"/>
          <p:cNvCxnSpPr/>
          <p:nvPr/>
        </p:nvCxnSpPr>
        <p:spPr>
          <a:xfrm flipH="1">
            <a:off x="2959894" y="2150269"/>
            <a:ext cx="10120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3" name="Google Shape;2823;p73"/>
          <p:cNvCxnSpPr/>
          <p:nvPr/>
        </p:nvCxnSpPr>
        <p:spPr>
          <a:xfrm>
            <a:off x="2959894" y="2140744"/>
            <a:ext cx="1191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4" name="Google Shape;2824;p73"/>
          <p:cNvCxnSpPr/>
          <p:nvPr/>
        </p:nvCxnSpPr>
        <p:spPr>
          <a:xfrm rot="10800000">
            <a:off x="2959894" y="2140744"/>
            <a:ext cx="10120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5" name="Google Shape;2825;p73"/>
          <p:cNvCxnSpPr/>
          <p:nvPr/>
        </p:nvCxnSpPr>
        <p:spPr>
          <a:xfrm>
            <a:off x="1671638" y="2150269"/>
            <a:ext cx="1023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6" name="Google Shape;2826;p73"/>
          <p:cNvSpPr/>
          <p:nvPr/>
        </p:nvSpPr>
        <p:spPr>
          <a:xfrm>
            <a:off x="1671638" y="2150269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7" name="Google Shape;2827;p73"/>
          <p:cNvSpPr/>
          <p:nvPr/>
        </p:nvSpPr>
        <p:spPr>
          <a:xfrm>
            <a:off x="1671638" y="2140744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30"/>
                </a:moveTo>
                <a:lnTo>
                  <a:pt x="343" y="0"/>
                </a:lnTo>
                <a:lnTo>
                  <a:pt x="343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8" name="Google Shape;2828;p73"/>
          <p:cNvCxnSpPr/>
          <p:nvPr/>
        </p:nvCxnSpPr>
        <p:spPr>
          <a:xfrm>
            <a:off x="1721644" y="2145506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9" name="Google Shape;2829;p73"/>
          <p:cNvCxnSpPr/>
          <p:nvPr/>
        </p:nvCxnSpPr>
        <p:spPr>
          <a:xfrm rot="10800000" flipH="1">
            <a:off x="1671638" y="2140744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0" name="Google Shape;2830;p73"/>
          <p:cNvCxnSpPr/>
          <p:nvPr/>
        </p:nvCxnSpPr>
        <p:spPr>
          <a:xfrm>
            <a:off x="1774031" y="2140744"/>
            <a:ext cx="1191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1" name="Google Shape;2831;p73"/>
          <p:cNvSpPr/>
          <p:nvPr/>
        </p:nvSpPr>
        <p:spPr>
          <a:xfrm>
            <a:off x="1671638" y="2150269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2" name="Google Shape;2832;p73"/>
          <p:cNvCxnSpPr/>
          <p:nvPr/>
        </p:nvCxnSpPr>
        <p:spPr>
          <a:xfrm>
            <a:off x="1671638" y="2150269"/>
            <a:ext cx="1023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3" name="Google Shape;2833;p73"/>
          <p:cNvCxnSpPr/>
          <p:nvPr/>
        </p:nvCxnSpPr>
        <p:spPr>
          <a:xfrm rot="10800000" flipH="1">
            <a:off x="1774031" y="2150269"/>
            <a:ext cx="1191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4" name="Google Shape;2834;p73"/>
          <p:cNvCxnSpPr/>
          <p:nvPr/>
        </p:nvCxnSpPr>
        <p:spPr>
          <a:xfrm>
            <a:off x="1671638" y="2150269"/>
            <a:ext cx="102394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5" name="Google Shape;2835;p73"/>
          <p:cNvCxnSpPr/>
          <p:nvPr/>
        </p:nvCxnSpPr>
        <p:spPr>
          <a:xfrm>
            <a:off x="1671638" y="2150269"/>
            <a:ext cx="1023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6" name="Google Shape;2836;p73"/>
          <p:cNvSpPr/>
          <p:nvPr/>
        </p:nvSpPr>
        <p:spPr>
          <a:xfrm>
            <a:off x="1671638" y="2150269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7" name="Google Shape;2837;p73"/>
          <p:cNvSpPr/>
          <p:nvPr/>
        </p:nvSpPr>
        <p:spPr>
          <a:xfrm>
            <a:off x="1671638" y="2140744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30"/>
                </a:moveTo>
                <a:lnTo>
                  <a:pt x="343" y="0"/>
                </a:lnTo>
                <a:lnTo>
                  <a:pt x="343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8" name="Google Shape;2838;p73"/>
          <p:cNvCxnSpPr/>
          <p:nvPr/>
        </p:nvCxnSpPr>
        <p:spPr>
          <a:xfrm>
            <a:off x="1721644" y="2145506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9" name="Google Shape;2839;p73"/>
          <p:cNvCxnSpPr/>
          <p:nvPr/>
        </p:nvCxnSpPr>
        <p:spPr>
          <a:xfrm rot="10800000" flipH="1">
            <a:off x="1671638" y="2140744"/>
            <a:ext cx="102394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0" name="Google Shape;2840;p73"/>
          <p:cNvCxnSpPr/>
          <p:nvPr/>
        </p:nvCxnSpPr>
        <p:spPr>
          <a:xfrm>
            <a:off x="1774031" y="2140744"/>
            <a:ext cx="1191" cy="95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1" name="Google Shape;2841;p73"/>
          <p:cNvSpPr/>
          <p:nvPr/>
        </p:nvSpPr>
        <p:spPr>
          <a:xfrm>
            <a:off x="1671638" y="2150269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0" y="0"/>
                </a:moveTo>
                <a:lnTo>
                  <a:pt x="343" y="0"/>
                </a:lnTo>
                <a:lnTo>
                  <a:pt x="343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42" name="Google Shape;2842;p73"/>
          <p:cNvCxnSpPr/>
          <p:nvPr/>
        </p:nvCxnSpPr>
        <p:spPr>
          <a:xfrm>
            <a:off x="1671638" y="2150269"/>
            <a:ext cx="1023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3" name="Google Shape;2843;p73"/>
          <p:cNvCxnSpPr/>
          <p:nvPr/>
        </p:nvCxnSpPr>
        <p:spPr>
          <a:xfrm rot="10800000" flipH="1">
            <a:off x="1774031" y="2150269"/>
            <a:ext cx="1191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4" name="Google Shape;2844;p73"/>
          <p:cNvCxnSpPr/>
          <p:nvPr/>
        </p:nvCxnSpPr>
        <p:spPr>
          <a:xfrm>
            <a:off x="1671638" y="2150269"/>
            <a:ext cx="102394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5" name="Google Shape;2845;p73"/>
          <p:cNvCxnSpPr/>
          <p:nvPr/>
        </p:nvCxnSpPr>
        <p:spPr>
          <a:xfrm flipH="1">
            <a:off x="7278291" y="2150269"/>
            <a:ext cx="10239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6" name="Google Shape;2846;p73"/>
          <p:cNvSpPr/>
          <p:nvPr/>
        </p:nvSpPr>
        <p:spPr>
          <a:xfrm>
            <a:off x="7278291" y="2140744"/>
            <a:ext cx="102394" cy="952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343" y="30"/>
                </a:moveTo>
                <a:lnTo>
                  <a:pt x="0" y="30"/>
                </a:lnTo>
                <a:lnTo>
                  <a:pt x="0" y="0"/>
                </a:lnTo>
                <a:lnTo>
                  <a:pt x="343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47" name="Google Shape;2847;p73"/>
          <p:cNvCxnSpPr/>
          <p:nvPr/>
        </p:nvCxnSpPr>
        <p:spPr>
          <a:xfrm>
            <a:off x="7278291" y="2145506"/>
            <a:ext cx="51197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8" name="Google Shape;2848;p73"/>
          <p:cNvSpPr/>
          <p:nvPr/>
        </p:nvSpPr>
        <p:spPr>
          <a:xfrm>
            <a:off x="7278291" y="2150269"/>
            <a:ext cx="102394" cy="8335"/>
          </a:xfrm>
          <a:custGeom>
            <a:avLst/>
            <a:gdLst/>
            <a:ahLst/>
            <a:cxnLst/>
            <a:rect l="l" t="t" r="r" b="b"/>
            <a:pathLst>
              <a:path w="343" h="30" extrusionOk="0">
                <a:moveTo>
                  <a:pt x="343" y="0"/>
                </a:moveTo>
                <a:lnTo>
                  <a:pt x="0" y="30"/>
                </a:lnTo>
                <a:lnTo>
                  <a:pt x="0" y="0"/>
                </a:lnTo>
                <a:lnTo>
                  <a:pt x="34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9" name="Google Shape;2849;p73"/>
          <p:cNvGrpSpPr/>
          <p:nvPr/>
        </p:nvGrpSpPr>
        <p:grpSpPr>
          <a:xfrm>
            <a:off x="1232298" y="1877616"/>
            <a:ext cx="6587728" cy="1247775"/>
            <a:chOff x="75" y="1577"/>
            <a:chExt cx="5533" cy="1048"/>
          </a:xfrm>
        </p:grpSpPr>
        <p:cxnSp>
          <p:nvCxnSpPr>
            <p:cNvPr id="2850" name="Google Shape;2850;p73"/>
            <p:cNvCxnSpPr/>
            <p:nvPr/>
          </p:nvCxnSpPr>
          <p:spPr>
            <a:xfrm flipH="1">
              <a:off x="5153" y="1806"/>
              <a:ext cx="86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1" name="Google Shape;2851;p73"/>
            <p:cNvCxnSpPr/>
            <p:nvPr/>
          </p:nvCxnSpPr>
          <p:spPr>
            <a:xfrm rot="10800000" flipH="1">
              <a:off x="5153" y="1806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2" name="Google Shape;2852;p73"/>
            <p:cNvSpPr/>
            <p:nvPr/>
          </p:nvSpPr>
          <p:spPr>
            <a:xfrm>
              <a:off x="5153" y="179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343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43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53" name="Google Shape;2853;p73"/>
            <p:cNvCxnSpPr/>
            <p:nvPr/>
          </p:nvCxnSpPr>
          <p:spPr>
            <a:xfrm>
              <a:off x="5153" y="1802"/>
              <a:ext cx="4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4" name="Google Shape;2854;p73"/>
            <p:cNvCxnSpPr/>
            <p:nvPr/>
          </p:nvCxnSpPr>
          <p:spPr>
            <a:xfrm flipH="1">
              <a:off x="5153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5" name="Google Shape;2855;p73"/>
            <p:cNvCxnSpPr/>
            <p:nvPr/>
          </p:nvCxnSpPr>
          <p:spPr>
            <a:xfrm>
              <a:off x="5153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6" name="Google Shape;2856;p73"/>
            <p:cNvCxnSpPr/>
            <p:nvPr/>
          </p:nvCxnSpPr>
          <p:spPr>
            <a:xfrm rot="10800000">
              <a:off x="5153" y="179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7" name="Google Shape;2857;p73"/>
            <p:cNvCxnSpPr/>
            <p:nvPr/>
          </p:nvCxnSpPr>
          <p:spPr>
            <a:xfrm>
              <a:off x="441" y="1792"/>
              <a:ext cx="1" cy="5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8" name="Google Shape;2858;p73"/>
            <p:cNvSpPr/>
            <p:nvPr/>
          </p:nvSpPr>
          <p:spPr>
            <a:xfrm>
              <a:off x="196" y="1577"/>
              <a:ext cx="358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ABUT. #1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73"/>
            <p:cNvSpPr/>
            <p:nvPr/>
          </p:nvSpPr>
          <p:spPr>
            <a:xfrm>
              <a:off x="1371" y="1655"/>
              <a:ext cx="300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PIER #1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73"/>
            <p:cNvSpPr/>
            <p:nvPr/>
          </p:nvSpPr>
          <p:spPr>
            <a:xfrm>
              <a:off x="3831" y="1643"/>
              <a:ext cx="300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PIER #2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61" name="Google Shape;2861;p73"/>
            <p:cNvCxnSpPr/>
            <p:nvPr/>
          </p:nvCxnSpPr>
          <p:spPr>
            <a:xfrm flipH="1">
              <a:off x="4951" y="2121"/>
              <a:ext cx="246" cy="12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2" name="Google Shape;2862;p73"/>
            <p:cNvCxnSpPr/>
            <p:nvPr/>
          </p:nvCxnSpPr>
          <p:spPr>
            <a:xfrm rot="10800000" flipH="1">
              <a:off x="441" y="1730"/>
              <a:ext cx="1" cy="7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63" name="Google Shape;2863;p73"/>
            <p:cNvSpPr/>
            <p:nvPr/>
          </p:nvSpPr>
          <p:spPr>
            <a:xfrm>
              <a:off x="4503" y="1708"/>
              <a:ext cx="184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114'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864" name="Google Shape;2864;p73"/>
            <p:cNvCxnSpPr/>
            <p:nvPr/>
          </p:nvCxnSpPr>
          <p:spPr>
            <a:xfrm flipH="1">
              <a:off x="3973" y="2245"/>
              <a:ext cx="29" cy="1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5" name="Google Shape;2865;p73"/>
            <p:cNvCxnSpPr/>
            <p:nvPr/>
          </p:nvCxnSpPr>
          <p:spPr>
            <a:xfrm flipH="1">
              <a:off x="3757" y="2028"/>
              <a:ext cx="68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6" name="Google Shape;2866;p73"/>
            <p:cNvCxnSpPr/>
            <p:nvPr/>
          </p:nvCxnSpPr>
          <p:spPr>
            <a:xfrm>
              <a:off x="3771" y="2028"/>
              <a:ext cx="42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7" name="Google Shape;2867;p73"/>
            <p:cNvCxnSpPr/>
            <p:nvPr/>
          </p:nvCxnSpPr>
          <p:spPr>
            <a:xfrm flipH="1">
              <a:off x="370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68" name="Google Shape;2868;p73"/>
            <p:cNvSpPr/>
            <p:nvPr/>
          </p:nvSpPr>
          <p:spPr>
            <a:xfrm>
              <a:off x="3701" y="179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69" name="Google Shape;2869;p73"/>
            <p:cNvCxnSpPr/>
            <p:nvPr/>
          </p:nvCxnSpPr>
          <p:spPr>
            <a:xfrm>
              <a:off x="3701" y="1802"/>
              <a:ext cx="41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70" name="Google Shape;2870;p73"/>
            <p:cNvSpPr/>
            <p:nvPr/>
          </p:nvSpPr>
          <p:spPr>
            <a:xfrm>
              <a:off x="3701" y="1806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343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71" name="Google Shape;2871;p73"/>
            <p:cNvCxnSpPr/>
            <p:nvPr/>
          </p:nvCxnSpPr>
          <p:spPr>
            <a:xfrm flipH="1">
              <a:off x="3701" y="1806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2" name="Google Shape;2872;p73"/>
            <p:cNvCxnSpPr/>
            <p:nvPr/>
          </p:nvCxnSpPr>
          <p:spPr>
            <a:xfrm rot="10800000" flipH="1">
              <a:off x="3701" y="1806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73" name="Google Shape;2873;p73"/>
            <p:cNvSpPr/>
            <p:nvPr/>
          </p:nvSpPr>
          <p:spPr>
            <a:xfrm>
              <a:off x="3701" y="179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343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3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74" name="Google Shape;2874;p73"/>
            <p:cNvCxnSpPr/>
            <p:nvPr/>
          </p:nvCxnSpPr>
          <p:spPr>
            <a:xfrm>
              <a:off x="3701" y="1802"/>
              <a:ext cx="41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5" name="Google Shape;2875;p73"/>
            <p:cNvCxnSpPr/>
            <p:nvPr/>
          </p:nvCxnSpPr>
          <p:spPr>
            <a:xfrm flipH="1">
              <a:off x="370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6" name="Google Shape;2876;p73"/>
            <p:cNvCxnSpPr/>
            <p:nvPr/>
          </p:nvCxnSpPr>
          <p:spPr>
            <a:xfrm>
              <a:off x="3701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7" name="Google Shape;2877;p73"/>
            <p:cNvCxnSpPr/>
            <p:nvPr/>
          </p:nvCxnSpPr>
          <p:spPr>
            <a:xfrm rot="10800000">
              <a:off x="3701" y="179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8" name="Google Shape;2878;p73"/>
            <p:cNvCxnSpPr/>
            <p:nvPr/>
          </p:nvCxnSpPr>
          <p:spPr>
            <a:xfrm>
              <a:off x="3794" y="1806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79" name="Google Shape;2879;p73"/>
            <p:cNvSpPr/>
            <p:nvPr/>
          </p:nvSpPr>
          <p:spPr>
            <a:xfrm>
              <a:off x="3794" y="1806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p73"/>
            <p:cNvSpPr/>
            <p:nvPr/>
          </p:nvSpPr>
          <p:spPr>
            <a:xfrm>
              <a:off x="3794" y="1798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3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81" name="Google Shape;2881;p73"/>
            <p:cNvCxnSpPr/>
            <p:nvPr/>
          </p:nvCxnSpPr>
          <p:spPr>
            <a:xfrm>
              <a:off x="3837" y="1802"/>
              <a:ext cx="42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2" name="Google Shape;2882;p73"/>
            <p:cNvCxnSpPr/>
            <p:nvPr/>
          </p:nvCxnSpPr>
          <p:spPr>
            <a:xfrm rot="10800000" flipH="1">
              <a:off x="3794" y="1798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3" name="Google Shape;2883;p73"/>
            <p:cNvCxnSpPr/>
            <p:nvPr/>
          </p:nvCxnSpPr>
          <p:spPr>
            <a:xfrm>
              <a:off x="3879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84" name="Google Shape;2884;p73"/>
            <p:cNvSpPr/>
            <p:nvPr/>
          </p:nvSpPr>
          <p:spPr>
            <a:xfrm>
              <a:off x="3794" y="1806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85" name="Google Shape;2885;p73"/>
            <p:cNvCxnSpPr/>
            <p:nvPr/>
          </p:nvCxnSpPr>
          <p:spPr>
            <a:xfrm>
              <a:off x="3794" y="1806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6" name="Google Shape;2886;p73"/>
            <p:cNvCxnSpPr/>
            <p:nvPr/>
          </p:nvCxnSpPr>
          <p:spPr>
            <a:xfrm rot="10800000" flipH="1">
              <a:off x="3879" y="1806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7" name="Google Shape;2887;p73"/>
            <p:cNvCxnSpPr/>
            <p:nvPr/>
          </p:nvCxnSpPr>
          <p:spPr>
            <a:xfrm>
              <a:off x="3794" y="1806"/>
              <a:ext cx="85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8" name="Google Shape;2888;p73"/>
            <p:cNvCxnSpPr/>
            <p:nvPr/>
          </p:nvCxnSpPr>
          <p:spPr>
            <a:xfrm>
              <a:off x="3794" y="1806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89" name="Google Shape;2889;p73"/>
            <p:cNvSpPr/>
            <p:nvPr/>
          </p:nvSpPr>
          <p:spPr>
            <a:xfrm>
              <a:off x="3794" y="1806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p73"/>
            <p:cNvSpPr/>
            <p:nvPr/>
          </p:nvSpPr>
          <p:spPr>
            <a:xfrm>
              <a:off x="3794" y="1798"/>
              <a:ext cx="85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3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91" name="Google Shape;2891;p73"/>
            <p:cNvCxnSpPr/>
            <p:nvPr/>
          </p:nvCxnSpPr>
          <p:spPr>
            <a:xfrm>
              <a:off x="3837" y="1802"/>
              <a:ext cx="42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2" name="Google Shape;2892;p73"/>
            <p:cNvCxnSpPr/>
            <p:nvPr/>
          </p:nvCxnSpPr>
          <p:spPr>
            <a:xfrm rot="10800000" flipH="1">
              <a:off x="3794" y="1798"/>
              <a:ext cx="85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3" name="Google Shape;2893;p73"/>
            <p:cNvCxnSpPr/>
            <p:nvPr/>
          </p:nvCxnSpPr>
          <p:spPr>
            <a:xfrm>
              <a:off x="3879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94" name="Google Shape;2894;p73"/>
            <p:cNvSpPr/>
            <p:nvPr/>
          </p:nvSpPr>
          <p:spPr>
            <a:xfrm>
              <a:off x="3794" y="1806"/>
              <a:ext cx="85" cy="7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95" name="Google Shape;2895;p73"/>
            <p:cNvCxnSpPr/>
            <p:nvPr/>
          </p:nvCxnSpPr>
          <p:spPr>
            <a:xfrm>
              <a:off x="3794" y="1806"/>
              <a:ext cx="8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6" name="Google Shape;2896;p73"/>
            <p:cNvCxnSpPr/>
            <p:nvPr/>
          </p:nvCxnSpPr>
          <p:spPr>
            <a:xfrm rot="10800000" flipH="1">
              <a:off x="3879" y="1806"/>
              <a:ext cx="1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7" name="Google Shape;2897;p73"/>
            <p:cNvCxnSpPr/>
            <p:nvPr/>
          </p:nvCxnSpPr>
          <p:spPr>
            <a:xfrm>
              <a:off x="3794" y="1806"/>
              <a:ext cx="85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8" name="Google Shape;2898;p73"/>
            <p:cNvCxnSpPr/>
            <p:nvPr/>
          </p:nvCxnSpPr>
          <p:spPr>
            <a:xfrm>
              <a:off x="1651" y="2028"/>
              <a:ext cx="70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99" name="Google Shape;2899;p73"/>
            <p:cNvSpPr/>
            <p:nvPr/>
          </p:nvSpPr>
          <p:spPr>
            <a:xfrm>
              <a:off x="3382" y="1651"/>
              <a:ext cx="349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HANGER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73"/>
            <p:cNvSpPr/>
            <p:nvPr/>
          </p:nvSpPr>
          <p:spPr>
            <a:xfrm>
              <a:off x="2632" y="1708"/>
              <a:ext cx="184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170'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73"/>
            <p:cNvSpPr/>
            <p:nvPr/>
          </p:nvSpPr>
          <p:spPr>
            <a:xfrm>
              <a:off x="1052" y="1712"/>
              <a:ext cx="131" cy="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91'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02" name="Google Shape;2902;p73"/>
            <p:cNvCxnSpPr/>
            <p:nvPr/>
          </p:nvCxnSpPr>
          <p:spPr>
            <a:xfrm rot="10800000" flipH="1">
              <a:off x="441" y="1685"/>
              <a:ext cx="1" cy="45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3" name="Google Shape;2903;p73"/>
            <p:cNvCxnSpPr/>
            <p:nvPr/>
          </p:nvCxnSpPr>
          <p:spPr>
            <a:xfrm>
              <a:off x="441" y="1730"/>
              <a:ext cx="1" cy="11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4" name="Google Shape;2904;p73"/>
            <p:cNvCxnSpPr/>
            <p:nvPr/>
          </p:nvCxnSpPr>
          <p:spPr>
            <a:xfrm>
              <a:off x="161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05" name="Google Shape;2905;p73"/>
            <p:cNvSpPr/>
            <p:nvPr/>
          </p:nvSpPr>
          <p:spPr>
            <a:xfrm>
              <a:off x="1611" y="1806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p73"/>
            <p:cNvSpPr/>
            <p:nvPr/>
          </p:nvSpPr>
          <p:spPr>
            <a:xfrm>
              <a:off x="1611" y="179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07" name="Google Shape;2907;p73"/>
            <p:cNvCxnSpPr/>
            <p:nvPr/>
          </p:nvCxnSpPr>
          <p:spPr>
            <a:xfrm>
              <a:off x="1656" y="1802"/>
              <a:ext cx="41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8" name="Google Shape;2908;p73"/>
            <p:cNvCxnSpPr/>
            <p:nvPr/>
          </p:nvCxnSpPr>
          <p:spPr>
            <a:xfrm rot="10800000" flipH="1">
              <a:off x="1611" y="179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9" name="Google Shape;2909;p73"/>
            <p:cNvCxnSpPr/>
            <p:nvPr/>
          </p:nvCxnSpPr>
          <p:spPr>
            <a:xfrm>
              <a:off x="1697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10" name="Google Shape;2910;p73"/>
            <p:cNvSpPr/>
            <p:nvPr/>
          </p:nvSpPr>
          <p:spPr>
            <a:xfrm>
              <a:off x="1611" y="1806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11" name="Google Shape;2911;p73"/>
            <p:cNvCxnSpPr/>
            <p:nvPr/>
          </p:nvCxnSpPr>
          <p:spPr>
            <a:xfrm>
              <a:off x="161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2" name="Google Shape;2912;p73"/>
            <p:cNvCxnSpPr/>
            <p:nvPr/>
          </p:nvCxnSpPr>
          <p:spPr>
            <a:xfrm rot="10800000" flipH="1">
              <a:off x="1697" y="1806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3" name="Google Shape;2913;p73"/>
            <p:cNvCxnSpPr/>
            <p:nvPr/>
          </p:nvCxnSpPr>
          <p:spPr>
            <a:xfrm>
              <a:off x="1611" y="1806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4" name="Google Shape;2914;p73"/>
            <p:cNvCxnSpPr/>
            <p:nvPr/>
          </p:nvCxnSpPr>
          <p:spPr>
            <a:xfrm>
              <a:off x="161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15" name="Google Shape;2915;p73"/>
            <p:cNvSpPr/>
            <p:nvPr/>
          </p:nvSpPr>
          <p:spPr>
            <a:xfrm>
              <a:off x="1611" y="1806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p73"/>
            <p:cNvSpPr/>
            <p:nvPr/>
          </p:nvSpPr>
          <p:spPr>
            <a:xfrm>
              <a:off x="1611" y="1798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1" extrusionOk="0">
                  <a:moveTo>
                    <a:pt x="0" y="31"/>
                  </a:moveTo>
                  <a:lnTo>
                    <a:pt x="343" y="0"/>
                  </a:lnTo>
                  <a:lnTo>
                    <a:pt x="343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17" name="Google Shape;2917;p73"/>
            <p:cNvCxnSpPr/>
            <p:nvPr/>
          </p:nvCxnSpPr>
          <p:spPr>
            <a:xfrm>
              <a:off x="1656" y="1802"/>
              <a:ext cx="41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8" name="Google Shape;2918;p73"/>
            <p:cNvCxnSpPr/>
            <p:nvPr/>
          </p:nvCxnSpPr>
          <p:spPr>
            <a:xfrm rot="10800000" flipH="1">
              <a:off x="1611" y="1798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9" name="Google Shape;2919;p73"/>
            <p:cNvCxnSpPr/>
            <p:nvPr/>
          </p:nvCxnSpPr>
          <p:spPr>
            <a:xfrm>
              <a:off x="1697" y="1798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20" name="Google Shape;2920;p73"/>
            <p:cNvSpPr/>
            <p:nvPr/>
          </p:nvSpPr>
          <p:spPr>
            <a:xfrm>
              <a:off x="1611" y="1806"/>
              <a:ext cx="86" cy="8"/>
            </a:xfrm>
            <a:custGeom>
              <a:avLst/>
              <a:gdLst/>
              <a:ahLst/>
              <a:cxnLst/>
              <a:rect l="l" t="t" r="r" b="b"/>
              <a:pathLst>
                <a:path w="343" h="30" extrusionOk="0">
                  <a:moveTo>
                    <a:pt x="0" y="0"/>
                  </a:moveTo>
                  <a:lnTo>
                    <a:pt x="343" y="0"/>
                  </a:lnTo>
                  <a:lnTo>
                    <a:pt x="34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21" name="Google Shape;2921;p73"/>
            <p:cNvCxnSpPr/>
            <p:nvPr/>
          </p:nvCxnSpPr>
          <p:spPr>
            <a:xfrm>
              <a:off x="1611" y="1806"/>
              <a:ext cx="8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2" name="Google Shape;2922;p73"/>
            <p:cNvCxnSpPr/>
            <p:nvPr/>
          </p:nvCxnSpPr>
          <p:spPr>
            <a:xfrm rot="10800000" flipH="1">
              <a:off x="1697" y="1806"/>
              <a:ext cx="1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3" name="Google Shape;2923;p73"/>
            <p:cNvCxnSpPr/>
            <p:nvPr/>
          </p:nvCxnSpPr>
          <p:spPr>
            <a:xfrm>
              <a:off x="1611" y="1806"/>
              <a:ext cx="86" cy="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4" name="Google Shape;2924;p73"/>
            <p:cNvCxnSpPr/>
            <p:nvPr/>
          </p:nvCxnSpPr>
          <p:spPr>
            <a:xfrm>
              <a:off x="75" y="1882"/>
              <a:ext cx="1" cy="5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5" name="Google Shape;2925;p73"/>
            <p:cNvCxnSpPr/>
            <p:nvPr/>
          </p:nvCxnSpPr>
          <p:spPr>
            <a:xfrm>
              <a:off x="75" y="1935"/>
              <a:ext cx="345" cy="1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6" name="Google Shape;2926;p73"/>
            <p:cNvCxnSpPr/>
            <p:nvPr/>
          </p:nvCxnSpPr>
          <p:spPr>
            <a:xfrm>
              <a:off x="420" y="2115"/>
              <a:ext cx="1" cy="2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7" name="Google Shape;2927;p73"/>
            <p:cNvCxnSpPr/>
            <p:nvPr/>
          </p:nvCxnSpPr>
          <p:spPr>
            <a:xfrm>
              <a:off x="420" y="2142"/>
              <a:ext cx="6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8" name="Google Shape;2928;p73"/>
            <p:cNvCxnSpPr/>
            <p:nvPr/>
          </p:nvCxnSpPr>
          <p:spPr>
            <a:xfrm rot="10800000" flipH="1">
              <a:off x="484" y="1914"/>
              <a:ext cx="1" cy="22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9" name="Google Shape;2929;p73"/>
            <p:cNvCxnSpPr/>
            <p:nvPr/>
          </p:nvCxnSpPr>
          <p:spPr>
            <a:xfrm flipH="1">
              <a:off x="440" y="1915"/>
              <a:ext cx="4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0" name="Google Shape;2930;p73"/>
            <p:cNvCxnSpPr/>
            <p:nvPr/>
          </p:nvCxnSpPr>
          <p:spPr>
            <a:xfrm rot="10800000" flipH="1">
              <a:off x="440" y="1882"/>
              <a:ext cx="1" cy="3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1" name="Google Shape;2931;p73"/>
            <p:cNvCxnSpPr/>
            <p:nvPr/>
          </p:nvCxnSpPr>
          <p:spPr>
            <a:xfrm flipH="1">
              <a:off x="75" y="1882"/>
              <a:ext cx="36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2" name="Google Shape;2932;p73"/>
            <p:cNvCxnSpPr/>
            <p:nvPr/>
          </p:nvCxnSpPr>
          <p:spPr>
            <a:xfrm flipH="1">
              <a:off x="75" y="1872"/>
              <a:ext cx="1" cy="1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3" name="Google Shape;2933;p73"/>
            <p:cNvCxnSpPr/>
            <p:nvPr/>
          </p:nvCxnSpPr>
          <p:spPr>
            <a:xfrm rot="10800000" flipH="1">
              <a:off x="76" y="1862"/>
              <a:ext cx="1" cy="1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4" name="Google Shape;2934;p73"/>
            <p:cNvCxnSpPr/>
            <p:nvPr/>
          </p:nvCxnSpPr>
          <p:spPr>
            <a:xfrm>
              <a:off x="586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5" name="Google Shape;2935;p73"/>
            <p:cNvCxnSpPr/>
            <p:nvPr/>
          </p:nvCxnSpPr>
          <p:spPr>
            <a:xfrm>
              <a:off x="525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6" name="Google Shape;2936;p73"/>
            <p:cNvCxnSpPr/>
            <p:nvPr/>
          </p:nvCxnSpPr>
          <p:spPr>
            <a:xfrm>
              <a:off x="404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7" name="Google Shape;2937;p73"/>
            <p:cNvCxnSpPr/>
            <p:nvPr/>
          </p:nvCxnSpPr>
          <p:spPr>
            <a:xfrm>
              <a:off x="344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8" name="Google Shape;2938;p73"/>
            <p:cNvCxnSpPr/>
            <p:nvPr/>
          </p:nvCxnSpPr>
          <p:spPr>
            <a:xfrm>
              <a:off x="283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9" name="Google Shape;2939;p73"/>
            <p:cNvCxnSpPr/>
            <p:nvPr/>
          </p:nvCxnSpPr>
          <p:spPr>
            <a:xfrm>
              <a:off x="223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0" name="Google Shape;2940;p73"/>
            <p:cNvCxnSpPr/>
            <p:nvPr/>
          </p:nvCxnSpPr>
          <p:spPr>
            <a:xfrm>
              <a:off x="162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1" name="Google Shape;2941;p73"/>
            <p:cNvCxnSpPr/>
            <p:nvPr/>
          </p:nvCxnSpPr>
          <p:spPr>
            <a:xfrm>
              <a:off x="102" y="1862"/>
              <a:ext cx="1" cy="2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2" name="Google Shape;2942;p73"/>
            <p:cNvCxnSpPr/>
            <p:nvPr/>
          </p:nvCxnSpPr>
          <p:spPr>
            <a:xfrm>
              <a:off x="468" y="2142"/>
              <a:ext cx="38" cy="250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3" name="Google Shape;2943;p73"/>
            <p:cNvCxnSpPr/>
            <p:nvPr/>
          </p:nvCxnSpPr>
          <p:spPr>
            <a:xfrm>
              <a:off x="434" y="2142"/>
              <a:ext cx="1" cy="250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4" name="Google Shape;2944;p73"/>
            <p:cNvCxnSpPr/>
            <p:nvPr/>
          </p:nvCxnSpPr>
          <p:spPr>
            <a:xfrm>
              <a:off x="134" y="1965"/>
              <a:ext cx="1" cy="427"/>
            </a:xfrm>
            <a:prstGeom prst="straightConnector1">
              <a:avLst/>
            </a:pr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45" name="Google Shape;2945;p73"/>
            <p:cNvSpPr/>
            <p:nvPr/>
          </p:nvSpPr>
          <p:spPr>
            <a:xfrm>
              <a:off x="5250" y="1614"/>
              <a:ext cx="358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ABUT. #2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46" name="Google Shape;2946;p73"/>
            <p:cNvCxnSpPr/>
            <p:nvPr/>
          </p:nvCxnSpPr>
          <p:spPr>
            <a:xfrm>
              <a:off x="709" y="2237"/>
              <a:ext cx="18" cy="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7" name="Google Shape;2947;p73"/>
            <p:cNvCxnSpPr/>
            <p:nvPr/>
          </p:nvCxnSpPr>
          <p:spPr>
            <a:xfrm>
              <a:off x="484" y="2103"/>
              <a:ext cx="228" cy="13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48" name="Google Shape;2948;p73"/>
            <p:cNvSpPr/>
            <p:nvPr/>
          </p:nvSpPr>
          <p:spPr>
            <a:xfrm>
              <a:off x="5197" y="1881"/>
              <a:ext cx="410" cy="260"/>
            </a:xfrm>
            <a:custGeom>
              <a:avLst/>
              <a:gdLst/>
              <a:ahLst/>
              <a:cxnLst/>
              <a:rect l="l" t="t" r="r" b="b"/>
              <a:pathLst>
                <a:path w="1638" h="1042" extrusionOk="0">
                  <a:moveTo>
                    <a:pt x="1638" y="211"/>
                  </a:moveTo>
                  <a:lnTo>
                    <a:pt x="254" y="931"/>
                  </a:lnTo>
                  <a:lnTo>
                    <a:pt x="254" y="1042"/>
                  </a:lnTo>
                  <a:lnTo>
                    <a:pt x="0" y="1042"/>
                  </a:lnTo>
                  <a:lnTo>
                    <a:pt x="0" y="133"/>
                  </a:lnTo>
                  <a:lnTo>
                    <a:pt x="177" y="133"/>
                  </a:lnTo>
                  <a:lnTo>
                    <a:pt x="177" y="0"/>
                  </a:lnTo>
                  <a:lnTo>
                    <a:pt x="1638" y="0"/>
                  </a:lnTo>
                  <a:lnTo>
                    <a:pt x="1638" y="21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49" name="Google Shape;2949;p73"/>
            <p:cNvCxnSpPr/>
            <p:nvPr/>
          </p:nvCxnSpPr>
          <p:spPr>
            <a:xfrm flipH="1">
              <a:off x="5261" y="1934"/>
              <a:ext cx="346" cy="1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0" name="Google Shape;2950;p73"/>
            <p:cNvCxnSpPr/>
            <p:nvPr/>
          </p:nvCxnSpPr>
          <p:spPr>
            <a:xfrm>
              <a:off x="5261" y="2114"/>
              <a:ext cx="1" cy="2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1" name="Google Shape;2951;p73"/>
            <p:cNvCxnSpPr/>
            <p:nvPr/>
          </p:nvCxnSpPr>
          <p:spPr>
            <a:xfrm flipH="1">
              <a:off x="5197" y="2141"/>
              <a:ext cx="6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2" name="Google Shape;2952;p73"/>
            <p:cNvCxnSpPr/>
            <p:nvPr/>
          </p:nvCxnSpPr>
          <p:spPr>
            <a:xfrm rot="10800000" flipH="1">
              <a:off x="5197" y="1914"/>
              <a:ext cx="1" cy="22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3" name="Google Shape;2953;p73"/>
            <p:cNvCxnSpPr/>
            <p:nvPr/>
          </p:nvCxnSpPr>
          <p:spPr>
            <a:xfrm>
              <a:off x="5241" y="1881"/>
              <a:ext cx="366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4" name="Google Shape;2954;p73"/>
            <p:cNvCxnSpPr/>
            <p:nvPr/>
          </p:nvCxnSpPr>
          <p:spPr>
            <a:xfrm>
              <a:off x="5607" y="1881"/>
              <a:ext cx="1" cy="5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5" name="Google Shape;2955;p73"/>
            <p:cNvCxnSpPr/>
            <p:nvPr/>
          </p:nvCxnSpPr>
          <p:spPr>
            <a:xfrm>
              <a:off x="3716" y="2506"/>
              <a:ext cx="1" cy="1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6" name="Google Shape;2956;p73"/>
            <p:cNvCxnSpPr/>
            <p:nvPr/>
          </p:nvCxnSpPr>
          <p:spPr>
            <a:xfrm>
              <a:off x="1535" y="2506"/>
              <a:ext cx="1" cy="1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7" name="Google Shape;2957;p73"/>
            <p:cNvCxnSpPr/>
            <p:nvPr/>
          </p:nvCxnSpPr>
          <p:spPr>
            <a:xfrm>
              <a:off x="3538" y="1920"/>
              <a:ext cx="1" cy="3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8" name="Google Shape;2958;p73"/>
            <p:cNvCxnSpPr/>
            <p:nvPr/>
          </p:nvCxnSpPr>
          <p:spPr>
            <a:xfrm rot="10800000" flipH="1">
              <a:off x="3548" y="2007"/>
              <a:ext cx="1" cy="1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9" name="Google Shape;2959;p73"/>
            <p:cNvCxnSpPr/>
            <p:nvPr/>
          </p:nvCxnSpPr>
          <p:spPr>
            <a:xfrm rot="10800000" flipH="1">
              <a:off x="3548" y="1991"/>
              <a:ext cx="7" cy="1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0" name="Google Shape;2960;p73"/>
            <p:cNvCxnSpPr/>
            <p:nvPr/>
          </p:nvCxnSpPr>
          <p:spPr>
            <a:xfrm rot="10800000" flipH="1">
              <a:off x="3555" y="1978"/>
              <a:ext cx="1" cy="1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1" name="Google Shape;2961;p73"/>
            <p:cNvCxnSpPr/>
            <p:nvPr/>
          </p:nvCxnSpPr>
          <p:spPr>
            <a:xfrm rot="10800000">
              <a:off x="3538" y="1956"/>
              <a:ext cx="17" cy="22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2" name="Google Shape;2962;p73"/>
            <p:cNvCxnSpPr/>
            <p:nvPr/>
          </p:nvCxnSpPr>
          <p:spPr>
            <a:xfrm rot="10800000" flipH="1">
              <a:off x="1842" y="1985"/>
              <a:ext cx="1" cy="3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3" name="Google Shape;2963;p73"/>
            <p:cNvCxnSpPr/>
            <p:nvPr/>
          </p:nvCxnSpPr>
          <p:spPr>
            <a:xfrm>
              <a:off x="1852" y="1920"/>
              <a:ext cx="1" cy="15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4" name="Google Shape;2964;p73"/>
            <p:cNvCxnSpPr/>
            <p:nvPr/>
          </p:nvCxnSpPr>
          <p:spPr>
            <a:xfrm>
              <a:off x="1852" y="1935"/>
              <a:ext cx="7" cy="16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5" name="Google Shape;2965;p73"/>
            <p:cNvCxnSpPr/>
            <p:nvPr/>
          </p:nvCxnSpPr>
          <p:spPr>
            <a:xfrm>
              <a:off x="1859" y="1951"/>
              <a:ext cx="1" cy="1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6" name="Google Shape;2966;p73"/>
            <p:cNvCxnSpPr/>
            <p:nvPr/>
          </p:nvCxnSpPr>
          <p:spPr>
            <a:xfrm flipH="1">
              <a:off x="1842" y="1964"/>
              <a:ext cx="17" cy="2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67" name="Google Shape;2967;p73"/>
            <p:cNvSpPr/>
            <p:nvPr/>
          </p:nvSpPr>
          <p:spPr>
            <a:xfrm>
              <a:off x="1760" y="1660"/>
              <a:ext cx="349" cy="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"/>
                <a:buFont typeface="Arial"/>
                <a:buNone/>
              </a:pPr>
              <a:r>
                <a:rPr lang="en-US" sz="75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HANGER</a:t>
              </a:r>
              <a:endParaRPr sz="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73"/>
            <p:cNvSpPr/>
            <p:nvPr/>
          </p:nvSpPr>
          <p:spPr>
            <a:xfrm>
              <a:off x="75" y="1882"/>
              <a:ext cx="409" cy="260"/>
            </a:xfrm>
            <a:custGeom>
              <a:avLst/>
              <a:gdLst/>
              <a:ahLst/>
              <a:cxnLst/>
              <a:rect l="l" t="t" r="r" b="b"/>
              <a:pathLst>
                <a:path w="1638" h="1041" extrusionOk="0">
                  <a:moveTo>
                    <a:pt x="1462" y="0"/>
                  </a:moveTo>
                  <a:lnTo>
                    <a:pt x="0" y="0"/>
                  </a:lnTo>
                  <a:lnTo>
                    <a:pt x="0" y="210"/>
                  </a:lnTo>
                  <a:lnTo>
                    <a:pt x="1384" y="931"/>
                  </a:lnTo>
                  <a:lnTo>
                    <a:pt x="1384" y="1041"/>
                  </a:lnTo>
                  <a:lnTo>
                    <a:pt x="1638" y="1041"/>
                  </a:lnTo>
                  <a:lnTo>
                    <a:pt x="1638" y="132"/>
                  </a:lnTo>
                  <a:lnTo>
                    <a:pt x="1462" y="132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69" name="Google Shape;2969;p73"/>
            <p:cNvCxnSpPr/>
            <p:nvPr/>
          </p:nvCxnSpPr>
          <p:spPr>
            <a:xfrm flipH="1">
              <a:off x="75" y="1882"/>
              <a:ext cx="36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0" name="Google Shape;2970;p73"/>
            <p:cNvCxnSpPr/>
            <p:nvPr/>
          </p:nvCxnSpPr>
          <p:spPr>
            <a:xfrm>
              <a:off x="75" y="1882"/>
              <a:ext cx="1" cy="5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1" name="Google Shape;2971;p73"/>
            <p:cNvCxnSpPr/>
            <p:nvPr/>
          </p:nvCxnSpPr>
          <p:spPr>
            <a:xfrm>
              <a:off x="75" y="1935"/>
              <a:ext cx="345" cy="1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2" name="Google Shape;2972;p73"/>
            <p:cNvCxnSpPr/>
            <p:nvPr/>
          </p:nvCxnSpPr>
          <p:spPr>
            <a:xfrm>
              <a:off x="420" y="2115"/>
              <a:ext cx="1" cy="2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3" name="Google Shape;2973;p73"/>
            <p:cNvCxnSpPr/>
            <p:nvPr/>
          </p:nvCxnSpPr>
          <p:spPr>
            <a:xfrm>
              <a:off x="420" y="2142"/>
              <a:ext cx="6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4" name="Google Shape;2974;p73"/>
            <p:cNvCxnSpPr/>
            <p:nvPr/>
          </p:nvCxnSpPr>
          <p:spPr>
            <a:xfrm rot="10800000" flipH="1">
              <a:off x="484" y="1915"/>
              <a:ext cx="1" cy="22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5" name="Google Shape;2975;p73"/>
            <p:cNvCxnSpPr/>
            <p:nvPr/>
          </p:nvCxnSpPr>
          <p:spPr>
            <a:xfrm flipH="1">
              <a:off x="440" y="1915"/>
              <a:ext cx="4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76" name="Google Shape;2976;p73"/>
            <p:cNvSpPr/>
            <p:nvPr/>
          </p:nvSpPr>
          <p:spPr>
            <a:xfrm>
              <a:off x="1610" y="2506"/>
              <a:ext cx="76" cy="119"/>
            </a:xfrm>
            <a:custGeom>
              <a:avLst/>
              <a:gdLst/>
              <a:ahLst/>
              <a:cxnLst/>
              <a:rect l="l" t="t" r="r" b="b"/>
              <a:pathLst>
                <a:path w="300" h="474" extrusionOk="0">
                  <a:moveTo>
                    <a:pt x="0" y="0"/>
                  </a:moveTo>
                  <a:lnTo>
                    <a:pt x="0" y="417"/>
                  </a:lnTo>
                  <a:lnTo>
                    <a:pt x="16" y="421"/>
                  </a:lnTo>
                  <a:lnTo>
                    <a:pt x="31" y="424"/>
                  </a:lnTo>
                  <a:lnTo>
                    <a:pt x="46" y="427"/>
                  </a:lnTo>
                  <a:lnTo>
                    <a:pt x="62" y="431"/>
                  </a:lnTo>
                  <a:lnTo>
                    <a:pt x="77" y="435"/>
                  </a:lnTo>
                  <a:lnTo>
                    <a:pt x="92" y="440"/>
                  </a:lnTo>
                  <a:lnTo>
                    <a:pt x="108" y="444"/>
                  </a:lnTo>
                  <a:lnTo>
                    <a:pt x="122" y="449"/>
                  </a:lnTo>
                  <a:lnTo>
                    <a:pt x="138" y="454"/>
                  </a:lnTo>
                  <a:lnTo>
                    <a:pt x="149" y="459"/>
                  </a:lnTo>
                  <a:lnTo>
                    <a:pt x="161" y="462"/>
                  </a:lnTo>
                  <a:lnTo>
                    <a:pt x="169" y="466"/>
                  </a:lnTo>
                  <a:lnTo>
                    <a:pt x="176" y="468"/>
                  </a:lnTo>
                  <a:lnTo>
                    <a:pt x="184" y="470"/>
                  </a:lnTo>
                  <a:lnTo>
                    <a:pt x="192" y="471"/>
                  </a:lnTo>
                  <a:lnTo>
                    <a:pt x="200" y="472"/>
                  </a:lnTo>
                  <a:lnTo>
                    <a:pt x="208" y="474"/>
                  </a:lnTo>
                  <a:lnTo>
                    <a:pt x="216" y="474"/>
                  </a:lnTo>
                  <a:lnTo>
                    <a:pt x="224" y="472"/>
                  </a:lnTo>
                  <a:lnTo>
                    <a:pt x="232" y="471"/>
                  </a:lnTo>
                  <a:lnTo>
                    <a:pt x="238" y="469"/>
                  </a:lnTo>
                  <a:lnTo>
                    <a:pt x="246" y="467"/>
                  </a:lnTo>
                  <a:lnTo>
                    <a:pt x="253" y="463"/>
                  </a:lnTo>
                  <a:lnTo>
                    <a:pt x="261" y="461"/>
                  </a:lnTo>
                  <a:lnTo>
                    <a:pt x="268" y="457"/>
                  </a:lnTo>
                  <a:lnTo>
                    <a:pt x="275" y="452"/>
                  </a:lnTo>
                  <a:lnTo>
                    <a:pt x="284" y="447"/>
                  </a:lnTo>
                  <a:lnTo>
                    <a:pt x="291" y="440"/>
                  </a:lnTo>
                  <a:lnTo>
                    <a:pt x="293" y="439"/>
                  </a:lnTo>
                  <a:lnTo>
                    <a:pt x="295" y="438"/>
                  </a:lnTo>
                  <a:lnTo>
                    <a:pt x="297" y="436"/>
                  </a:lnTo>
                  <a:lnTo>
                    <a:pt x="298" y="434"/>
                  </a:lnTo>
                  <a:lnTo>
                    <a:pt x="299" y="433"/>
                  </a:lnTo>
                  <a:lnTo>
                    <a:pt x="300" y="432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77" name="Google Shape;2977;p73"/>
            <p:cNvCxnSpPr/>
            <p:nvPr/>
          </p:nvCxnSpPr>
          <p:spPr>
            <a:xfrm>
              <a:off x="1679" y="2506"/>
              <a:ext cx="7" cy="10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78" name="Google Shape;2978;p73"/>
            <p:cNvSpPr/>
            <p:nvPr/>
          </p:nvSpPr>
          <p:spPr>
            <a:xfrm>
              <a:off x="1558" y="2250"/>
              <a:ext cx="52" cy="256"/>
            </a:xfrm>
            <a:custGeom>
              <a:avLst/>
              <a:gdLst/>
              <a:ahLst/>
              <a:cxnLst/>
              <a:rect l="l" t="t" r="r" b="b"/>
              <a:pathLst>
                <a:path w="211" h="1025" extrusionOk="0">
                  <a:moveTo>
                    <a:pt x="211" y="8"/>
                  </a:moveTo>
                  <a:lnTo>
                    <a:pt x="211" y="1025"/>
                  </a:lnTo>
                  <a:lnTo>
                    <a:pt x="0" y="1025"/>
                  </a:lnTo>
                  <a:lnTo>
                    <a:pt x="45" y="396"/>
                  </a:lnTo>
                  <a:lnTo>
                    <a:pt x="75" y="0"/>
                  </a:lnTo>
                  <a:lnTo>
                    <a:pt x="211" y="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79" name="Google Shape;2979;p73"/>
            <p:cNvCxnSpPr/>
            <p:nvPr/>
          </p:nvCxnSpPr>
          <p:spPr>
            <a:xfrm flipH="1">
              <a:off x="1558" y="2349"/>
              <a:ext cx="11" cy="15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0" name="Google Shape;2980;p73"/>
            <p:cNvSpPr/>
            <p:nvPr/>
          </p:nvSpPr>
          <p:spPr>
            <a:xfrm>
              <a:off x="1610" y="2252"/>
              <a:ext cx="50" cy="254"/>
            </a:xfrm>
            <a:custGeom>
              <a:avLst/>
              <a:gdLst/>
              <a:ahLst/>
              <a:cxnLst/>
              <a:rect l="l" t="t" r="r" b="b"/>
              <a:pathLst>
                <a:path w="199" h="1017" extrusionOk="0">
                  <a:moveTo>
                    <a:pt x="157" y="384"/>
                  </a:moveTo>
                  <a:lnTo>
                    <a:pt x="199" y="1017"/>
                  </a:lnTo>
                  <a:lnTo>
                    <a:pt x="0" y="1017"/>
                  </a:lnTo>
                  <a:lnTo>
                    <a:pt x="0" y="0"/>
                  </a:lnTo>
                  <a:lnTo>
                    <a:pt x="133" y="8"/>
                  </a:lnTo>
                  <a:lnTo>
                    <a:pt x="157" y="38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81" name="Google Shape;2981;p73"/>
            <p:cNvCxnSpPr/>
            <p:nvPr/>
          </p:nvCxnSpPr>
          <p:spPr>
            <a:xfrm>
              <a:off x="1650" y="2348"/>
              <a:ext cx="10" cy="15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2" name="Google Shape;2982;p73"/>
            <p:cNvSpPr/>
            <p:nvPr/>
          </p:nvSpPr>
          <p:spPr>
            <a:xfrm>
              <a:off x="1576" y="2069"/>
              <a:ext cx="34" cy="183"/>
            </a:xfrm>
            <a:custGeom>
              <a:avLst/>
              <a:gdLst/>
              <a:ahLst/>
              <a:cxnLst/>
              <a:rect l="l" t="t" r="r" b="b"/>
              <a:pathLst>
                <a:path w="136" h="732" extrusionOk="0">
                  <a:moveTo>
                    <a:pt x="136" y="0"/>
                  </a:moveTo>
                  <a:lnTo>
                    <a:pt x="136" y="732"/>
                  </a:lnTo>
                  <a:lnTo>
                    <a:pt x="0" y="724"/>
                  </a:lnTo>
                  <a:lnTo>
                    <a:pt x="51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83" name="Google Shape;2983;p73"/>
            <p:cNvCxnSpPr/>
            <p:nvPr/>
          </p:nvCxnSpPr>
          <p:spPr>
            <a:xfrm rot="10800000" flipH="1">
              <a:off x="1569" y="2069"/>
              <a:ext cx="20" cy="2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4" name="Google Shape;2984;p73"/>
            <p:cNvSpPr/>
            <p:nvPr/>
          </p:nvSpPr>
          <p:spPr>
            <a:xfrm>
              <a:off x="1610" y="2069"/>
              <a:ext cx="34" cy="185"/>
            </a:xfrm>
            <a:custGeom>
              <a:avLst/>
              <a:gdLst/>
              <a:ahLst/>
              <a:cxnLst/>
              <a:rect l="l" t="t" r="r" b="b"/>
              <a:pathLst>
                <a:path w="133" h="740" extrusionOk="0">
                  <a:moveTo>
                    <a:pt x="85" y="0"/>
                  </a:moveTo>
                  <a:lnTo>
                    <a:pt x="133" y="740"/>
                  </a:lnTo>
                  <a:lnTo>
                    <a:pt x="0" y="732"/>
                  </a:lnTo>
                  <a:lnTo>
                    <a:pt x="0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85" name="Google Shape;2985;p73"/>
            <p:cNvCxnSpPr/>
            <p:nvPr/>
          </p:nvCxnSpPr>
          <p:spPr>
            <a:xfrm>
              <a:off x="1632" y="2069"/>
              <a:ext cx="18" cy="27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6" name="Google Shape;2986;p73"/>
            <p:cNvCxnSpPr/>
            <p:nvPr/>
          </p:nvCxnSpPr>
          <p:spPr>
            <a:xfrm rot="10800000">
              <a:off x="2048" y="2278"/>
              <a:ext cx="70" cy="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7" name="Google Shape;2987;p73"/>
            <p:cNvCxnSpPr/>
            <p:nvPr/>
          </p:nvCxnSpPr>
          <p:spPr>
            <a:xfrm rot="10800000">
              <a:off x="1942" y="2271"/>
              <a:ext cx="70" cy="5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8" name="Google Shape;2988;p73"/>
            <p:cNvCxnSpPr/>
            <p:nvPr/>
          </p:nvCxnSpPr>
          <p:spPr>
            <a:xfrm rot="10800000">
              <a:off x="1836" y="2265"/>
              <a:ext cx="71" cy="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9" name="Google Shape;2989;p73"/>
            <p:cNvCxnSpPr/>
            <p:nvPr/>
          </p:nvCxnSpPr>
          <p:spPr>
            <a:xfrm rot="10800000">
              <a:off x="1731" y="2259"/>
              <a:ext cx="70" cy="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0" name="Google Shape;2990;p73"/>
            <p:cNvCxnSpPr/>
            <p:nvPr/>
          </p:nvCxnSpPr>
          <p:spPr>
            <a:xfrm rot="10800000">
              <a:off x="1625" y="2253"/>
              <a:ext cx="70" cy="4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1" name="Google Shape;2991;p73"/>
            <p:cNvCxnSpPr/>
            <p:nvPr/>
          </p:nvCxnSpPr>
          <p:spPr>
            <a:xfrm rot="10800000">
              <a:off x="1549" y="2248"/>
              <a:ext cx="41" cy="3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2" name="Google Shape;2992;p73"/>
            <p:cNvSpPr/>
            <p:nvPr/>
          </p:nvSpPr>
          <p:spPr>
            <a:xfrm>
              <a:off x="1575" y="2028"/>
              <a:ext cx="35" cy="4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73"/>
            <p:cNvSpPr/>
            <p:nvPr/>
          </p:nvSpPr>
          <p:spPr>
            <a:xfrm>
              <a:off x="1610" y="2028"/>
              <a:ext cx="34" cy="41"/>
            </a:xfrm>
            <a:custGeom>
              <a:avLst/>
              <a:gdLst/>
              <a:ahLst/>
              <a:cxnLst/>
              <a:rect l="l" t="t" r="r" b="b"/>
              <a:pathLst>
                <a:path w="134" h="164" extrusionOk="0">
                  <a:moveTo>
                    <a:pt x="134" y="164"/>
                  </a:moveTo>
                  <a:lnTo>
                    <a:pt x="134" y="0"/>
                  </a:lnTo>
                  <a:lnTo>
                    <a:pt x="71" y="0"/>
                  </a:lnTo>
                  <a:lnTo>
                    <a:pt x="0" y="0"/>
                  </a:lnTo>
                  <a:lnTo>
                    <a:pt x="0" y="164"/>
                  </a:lnTo>
                  <a:lnTo>
                    <a:pt x="134" y="164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94" name="Google Shape;2994;p73"/>
            <p:cNvCxnSpPr/>
            <p:nvPr/>
          </p:nvCxnSpPr>
          <p:spPr>
            <a:xfrm>
              <a:off x="484" y="2028"/>
              <a:ext cx="116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5" name="Google Shape;2995;p73"/>
            <p:cNvCxnSpPr/>
            <p:nvPr/>
          </p:nvCxnSpPr>
          <p:spPr>
            <a:xfrm>
              <a:off x="1575" y="2069"/>
              <a:ext cx="69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6" name="Google Shape;2996;p73"/>
            <p:cNvSpPr/>
            <p:nvPr/>
          </p:nvSpPr>
          <p:spPr>
            <a:xfrm>
              <a:off x="1529" y="2506"/>
              <a:ext cx="81" cy="105"/>
            </a:xfrm>
            <a:custGeom>
              <a:avLst/>
              <a:gdLst/>
              <a:ahLst/>
              <a:cxnLst/>
              <a:rect l="l" t="t" r="r" b="b"/>
              <a:pathLst>
                <a:path w="328" h="417" extrusionOk="0">
                  <a:moveTo>
                    <a:pt x="26" y="0"/>
                  </a:moveTo>
                  <a:lnTo>
                    <a:pt x="0" y="356"/>
                  </a:lnTo>
                  <a:lnTo>
                    <a:pt x="11" y="356"/>
                  </a:lnTo>
                  <a:lnTo>
                    <a:pt x="22" y="356"/>
                  </a:lnTo>
                  <a:lnTo>
                    <a:pt x="33" y="356"/>
                  </a:lnTo>
                  <a:lnTo>
                    <a:pt x="44" y="358"/>
                  </a:lnTo>
                  <a:lnTo>
                    <a:pt x="61" y="361"/>
                  </a:lnTo>
                  <a:lnTo>
                    <a:pt x="77" y="364"/>
                  </a:lnTo>
                  <a:lnTo>
                    <a:pt x="94" y="368"/>
                  </a:lnTo>
                  <a:lnTo>
                    <a:pt x="120" y="374"/>
                  </a:lnTo>
                  <a:lnTo>
                    <a:pt x="144" y="381"/>
                  </a:lnTo>
                  <a:lnTo>
                    <a:pt x="166" y="386"/>
                  </a:lnTo>
                  <a:lnTo>
                    <a:pt x="186" y="390"/>
                  </a:lnTo>
                  <a:lnTo>
                    <a:pt x="206" y="395"/>
                  </a:lnTo>
                  <a:lnTo>
                    <a:pt x="237" y="400"/>
                  </a:lnTo>
                  <a:lnTo>
                    <a:pt x="267" y="406"/>
                  </a:lnTo>
                  <a:lnTo>
                    <a:pt x="297" y="412"/>
                  </a:lnTo>
                  <a:lnTo>
                    <a:pt x="328" y="417"/>
                  </a:lnTo>
                  <a:lnTo>
                    <a:pt x="3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97" name="Google Shape;2997;p73"/>
            <p:cNvCxnSpPr/>
            <p:nvPr/>
          </p:nvCxnSpPr>
          <p:spPr>
            <a:xfrm flipH="1">
              <a:off x="1529" y="2506"/>
              <a:ext cx="6" cy="8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98" name="Google Shape;2998;p73"/>
            <p:cNvSpPr/>
            <p:nvPr/>
          </p:nvSpPr>
          <p:spPr>
            <a:xfrm>
              <a:off x="1440" y="2593"/>
              <a:ext cx="286" cy="32"/>
            </a:xfrm>
            <a:custGeom>
              <a:avLst/>
              <a:gdLst/>
              <a:ahLst/>
              <a:cxnLst/>
              <a:rect l="l" t="t" r="r" b="b"/>
              <a:pathLst>
                <a:path w="1145" h="125" extrusionOk="0">
                  <a:moveTo>
                    <a:pt x="0" y="64"/>
                  </a:moveTo>
                  <a:lnTo>
                    <a:pt x="3" y="60"/>
                  </a:lnTo>
                  <a:lnTo>
                    <a:pt x="7" y="57"/>
                  </a:lnTo>
                  <a:lnTo>
                    <a:pt x="10" y="56"/>
                  </a:lnTo>
                  <a:lnTo>
                    <a:pt x="14" y="55"/>
                  </a:lnTo>
                  <a:lnTo>
                    <a:pt x="17" y="55"/>
                  </a:lnTo>
                  <a:lnTo>
                    <a:pt x="20" y="56"/>
                  </a:lnTo>
                  <a:lnTo>
                    <a:pt x="28" y="58"/>
                  </a:lnTo>
                  <a:lnTo>
                    <a:pt x="35" y="63"/>
                  </a:lnTo>
                  <a:lnTo>
                    <a:pt x="42" y="68"/>
                  </a:lnTo>
                  <a:lnTo>
                    <a:pt x="50" y="74"/>
                  </a:lnTo>
                  <a:lnTo>
                    <a:pt x="57" y="80"/>
                  </a:lnTo>
                  <a:lnTo>
                    <a:pt x="66" y="85"/>
                  </a:lnTo>
                  <a:lnTo>
                    <a:pt x="77" y="89"/>
                  </a:lnTo>
                  <a:lnTo>
                    <a:pt x="87" y="91"/>
                  </a:lnTo>
                  <a:lnTo>
                    <a:pt x="98" y="91"/>
                  </a:lnTo>
                  <a:lnTo>
                    <a:pt x="109" y="91"/>
                  </a:lnTo>
                  <a:lnTo>
                    <a:pt x="120" y="89"/>
                  </a:lnTo>
                  <a:lnTo>
                    <a:pt x="133" y="87"/>
                  </a:lnTo>
                  <a:lnTo>
                    <a:pt x="145" y="86"/>
                  </a:lnTo>
                  <a:lnTo>
                    <a:pt x="158" y="85"/>
                  </a:lnTo>
                  <a:lnTo>
                    <a:pt x="170" y="86"/>
                  </a:lnTo>
                  <a:lnTo>
                    <a:pt x="182" y="86"/>
                  </a:lnTo>
                  <a:lnTo>
                    <a:pt x="195" y="87"/>
                  </a:lnTo>
                  <a:lnTo>
                    <a:pt x="207" y="89"/>
                  </a:lnTo>
                  <a:lnTo>
                    <a:pt x="218" y="90"/>
                  </a:lnTo>
                  <a:lnTo>
                    <a:pt x="230" y="89"/>
                  </a:lnTo>
                  <a:lnTo>
                    <a:pt x="240" y="87"/>
                  </a:lnTo>
                  <a:lnTo>
                    <a:pt x="250" y="85"/>
                  </a:lnTo>
                  <a:lnTo>
                    <a:pt x="261" y="80"/>
                  </a:lnTo>
                  <a:lnTo>
                    <a:pt x="271" y="71"/>
                  </a:lnTo>
                  <a:lnTo>
                    <a:pt x="280" y="62"/>
                  </a:lnTo>
                  <a:lnTo>
                    <a:pt x="289" y="50"/>
                  </a:lnTo>
                  <a:lnTo>
                    <a:pt x="297" y="40"/>
                  </a:lnTo>
                  <a:lnTo>
                    <a:pt x="306" y="30"/>
                  </a:lnTo>
                  <a:lnTo>
                    <a:pt x="315" y="22"/>
                  </a:lnTo>
                  <a:lnTo>
                    <a:pt x="325" y="16"/>
                  </a:lnTo>
                  <a:lnTo>
                    <a:pt x="336" y="12"/>
                  </a:lnTo>
                  <a:lnTo>
                    <a:pt x="351" y="9"/>
                  </a:lnTo>
                  <a:lnTo>
                    <a:pt x="366" y="7"/>
                  </a:lnTo>
                  <a:lnTo>
                    <a:pt x="381" y="7"/>
                  </a:lnTo>
                  <a:lnTo>
                    <a:pt x="397" y="9"/>
                  </a:lnTo>
                  <a:lnTo>
                    <a:pt x="414" y="12"/>
                  </a:lnTo>
                  <a:lnTo>
                    <a:pt x="432" y="15"/>
                  </a:lnTo>
                  <a:lnTo>
                    <a:pt x="449" y="20"/>
                  </a:lnTo>
                  <a:lnTo>
                    <a:pt x="467" y="24"/>
                  </a:lnTo>
                  <a:lnTo>
                    <a:pt x="485" y="29"/>
                  </a:lnTo>
                  <a:lnTo>
                    <a:pt x="503" y="33"/>
                  </a:lnTo>
                  <a:lnTo>
                    <a:pt x="521" y="38"/>
                  </a:lnTo>
                  <a:lnTo>
                    <a:pt x="539" y="41"/>
                  </a:lnTo>
                  <a:lnTo>
                    <a:pt x="581" y="50"/>
                  </a:lnTo>
                  <a:lnTo>
                    <a:pt x="621" y="57"/>
                  </a:lnTo>
                  <a:lnTo>
                    <a:pt x="662" y="65"/>
                  </a:lnTo>
                  <a:lnTo>
                    <a:pt x="702" y="73"/>
                  </a:lnTo>
                  <a:lnTo>
                    <a:pt x="741" y="82"/>
                  </a:lnTo>
                  <a:lnTo>
                    <a:pt x="758" y="86"/>
                  </a:lnTo>
                  <a:lnTo>
                    <a:pt x="776" y="91"/>
                  </a:lnTo>
                  <a:lnTo>
                    <a:pt x="794" y="96"/>
                  </a:lnTo>
                  <a:lnTo>
                    <a:pt x="811" y="102"/>
                  </a:lnTo>
                  <a:lnTo>
                    <a:pt x="828" y="108"/>
                  </a:lnTo>
                  <a:lnTo>
                    <a:pt x="845" y="114"/>
                  </a:lnTo>
                  <a:lnTo>
                    <a:pt x="862" y="120"/>
                  </a:lnTo>
                  <a:lnTo>
                    <a:pt x="880" y="123"/>
                  </a:lnTo>
                  <a:lnTo>
                    <a:pt x="897" y="125"/>
                  </a:lnTo>
                  <a:lnTo>
                    <a:pt x="909" y="122"/>
                  </a:lnTo>
                  <a:lnTo>
                    <a:pt x="923" y="120"/>
                  </a:lnTo>
                  <a:lnTo>
                    <a:pt x="935" y="116"/>
                  </a:lnTo>
                  <a:lnTo>
                    <a:pt x="947" y="110"/>
                  </a:lnTo>
                  <a:lnTo>
                    <a:pt x="959" y="103"/>
                  </a:lnTo>
                  <a:lnTo>
                    <a:pt x="969" y="95"/>
                  </a:lnTo>
                  <a:lnTo>
                    <a:pt x="978" y="87"/>
                  </a:lnTo>
                  <a:lnTo>
                    <a:pt x="986" y="80"/>
                  </a:lnTo>
                  <a:lnTo>
                    <a:pt x="993" y="71"/>
                  </a:lnTo>
                  <a:lnTo>
                    <a:pt x="1000" y="62"/>
                  </a:lnTo>
                  <a:lnTo>
                    <a:pt x="1006" y="54"/>
                  </a:lnTo>
                  <a:lnTo>
                    <a:pt x="1013" y="45"/>
                  </a:lnTo>
                  <a:lnTo>
                    <a:pt x="1018" y="37"/>
                  </a:lnTo>
                  <a:lnTo>
                    <a:pt x="1024" y="29"/>
                  </a:lnTo>
                  <a:lnTo>
                    <a:pt x="1031" y="21"/>
                  </a:lnTo>
                  <a:lnTo>
                    <a:pt x="1038" y="15"/>
                  </a:lnTo>
                  <a:lnTo>
                    <a:pt x="1046" y="10"/>
                  </a:lnTo>
                  <a:lnTo>
                    <a:pt x="1056" y="5"/>
                  </a:lnTo>
                  <a:lnTo>
                    <a:pt x="1064" y="3"/>
                  </a:lnTo>
                  <a:lnTo>
                    <a:pt x="1072" y="1"/>
                  </a:lnTo>
                  <a:lnTo>
                    <a:pt x="1082" y="0"/>
                  </a:lnTo>
                  <a:lnTo>
                    <a:pt x="1092" y="0"/>
                  </a:lnTo>
                  <a:lnTo>
                    <a:pt x="1104" y="0"/>
                  </a:lnTo>
                  <a:lnTo>
                    <a:pt x="1116" y="1"/>
                  </a:lnTo>
                  <a:lnTo>
                    <a:pt x="1130" y="3"/>
                  </a:lnTo>
                  <a:lnTo>
                    <a:pt x="1145" y="6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999" name="Google Shape;2999;p73"/>
            <p:cNvCxnSpPr/>
            <p:nvPr/>
          </p:nvCxnSpPr>
          <p:spPr>
            <a:xfrm>
              <a:off x="1535" y="2506"/>
              <a:ext cx="14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0" name="Google Shape;3000;p73"/>
            <p:cNvSpPr/>
            <p:nvPr/>
          </p:nvSpPr>
          <p:spPr>
            <a:xfrm>
              <a:off x="3739" y="2261"/>
              <a:ext cx="51" cy="245"/>
            </a:xfrm>
            <a:custGeom>
              <a:avLst/>
              <a:gdLst/>
              <a:ahLst/>
              <a:cxnLst/>
              <a:rect l="l" t="t" r="r" b="b"/>
              <a:pathLst>
                <a:path w="202" h="980" extrusionOk="0">
                  <a:moveTo>
                    <a:pt x="202" y="0"/>
                  </a:moveTo>
                  <a:lnTo>
                    <a:pt x="202" y="980"/>
                  </a:lnTo>
                  <a:lnTo>
                    <a:pt x="0" y="980"/>
                  </a:lnTo>
                  <a:lnTo>
                    <a:pt x="45" y="352"/>
                  </a:lnTo>
                  <a:lnTo>
                    <a:pt x="70" y="2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01" name="Google Shape;3001;p73"/>
            <p:cNvCxnSpPr/>
            <p:nvPr/>
          </p:nvCxnSpPr>
          <p:spPr>
            <a:xfrm flipH="1">
              <a:off x="3739" y="2349"/>
              <a:ext cx="11" cy="157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2" name="Google Shape;3002;p73"/>
            <p:cNvSpPr/>
            <p:nvPr/>
          </p:nvSpPr>
          <p:spPr>
            <a:xfrm>
              <a:off x="3757" y="2069"/>
              <a:ext cx="33" cy="192"/>
            </a:xfrm>
            <a:custGeom>
              <a:avLst/>
              <a:gdLst/>
              <a:ahLst/>
              <a:cxnLst/>
              <a:rect l="l" t="t" r="r" b="b"/>
              <a:pathLst>
                <a:path w="132" h="769" extrusionOk="0">
                  <a:moveTo>
                    <a:pt x="0" y="769"/>
                  </a:moveTo>
                  <a:lnTo>
                    <a:pt x="55" y="0"/>
                  </a:lnTo>
                  <a:lnTo>
                    <a:pt x="132" y="0"/>
                  </a:lnTo>
                  <a:lnTo>
                    <a:pt x="132" y="767"/>
                  </a:lnTo>
                  <a:lnTo>
                    <a:pt x="0" y="769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03" name="Google Shape;3003;p73"/>
            <p:cNvCxnSpPr/>
            <p:nvPr/>
          </p:nvCxnSpPr>
          <p:spPr>
            <a:xfrm rot="10800000" flipH="1">
              <a:off x="3750" y="2069"/>
              <a:ext cx="20" cy="280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4" name="Google Shape;3004;p73"/>
            <p:cNvSpPr/>
            <p:nvPr/>
          </p:nvSpPr>
          <p:spPr>
            <a:xfrm>
              <a:off x="3790" y="2069"/>
              <a:ext cx="35" cy="192"/>
            </a:xfrm>
            <a:custGeom>
              <a:avLst/>
              <a:gdLst/>
              <a:ahLst/>
              <a:cxnLst/>
              <a:rect l="l" t="t" r="r" b="b"/>
              <a:pathLst>
                <a:path w="142" h="767" extrusionOk="0">
                  <a:moveTo>
                    <a:pt x="93" y="0"/>
                  </a:moveTo>
                  <a:lnTo>
                    <a:pt x="142" y="765"/>
                  </a:lnTo>
                  <a:lnTo>
                    <a:pt x="0" y="767"/>
                  </a:lnTo>
                  <a:lnTo>
                    <a:pt x="0" y="0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p73"/>
            <p:cNvSpPr/>
            <p:nvPr/>
          </p:nvSpPr>
          <p:spPr>
            <a:xfrm>
              <a:off x="3790" y="2028"/>
              <a:ext cx="35" cy="4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06" name="Google Shape;3006;p73"/>
            <p:cNvCxnSpPr/>
            <p:nvPr/>
          </p:nvCxnSpPr>
          <p:spPr>
            <a:xfrm rot="10800000" flipH="1">
              <a:off x="3825" y="2028"/>
              <a:ext cx="1" cy="4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7" name="Google Shape;3007;p73"/>
            <p:cNvSpPr/>
            <p:nvPr/>
          </p:nvSpPr>
          <p:spPr>
            <a:xfrm>
              <a:off x="3757" y="2028"/>
              <a:ext cx="33" cy="4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08" name="Google Shape;3008;p73"/>
            <p:cNvCxnSpPr/>
            <p:nvPr/>
          </p:nvCxnSpPr>
          <p:spPr>
            <a:xfrm>
              <a:off x="3757" y="2069"/>
              <a:ext cx="68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9" name="Google Shape;3009;p73"/>
            <p:cNvCxnSpPr/>
            <p:nvPr/>
          </p:nvCxnSpPr>
          <p:spPr>
            <a:xfrm rot="10800000" flipH="1">
              <a:off x="3757" y="2028"/>
              <a:ext cx="1" cy="4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10" name="Google Shape;3010;p73"/>
            <p:cNvSpPr/>
            <p:nvPr/>
          </p:nvSpPr>
          <p:spPr>
            <a:xfrm>
              <a:off x="3790" y="2260"/>
              <a:ext cx="51" cy="246"/>
            </a:xfrm>
            <a:custGeom>
              <a:avLst/>
              <a:gdLst/>
              <a:ahLst/>
              <a:cxnLst/>
              <a:rect l="l" t="t" r="r" b="b"/>
              <a:pathLst>
                <a:path w="206" h="982" extrusionOk="0">
                  <a:moveTo>
                    <a:pt x="0" y="2"/>
                  </a:moveTo>
                  <a:lnTo>
                    <a:pt x="0" y="982"/>
                  </a:lnTo>
                  <a:lnTo>
                    <a:pt x="206" y="982"/>
                  </a:lnTo>
                  <a:lnTo>
                    <a:pt x="166" y="351"/>
                  </a:lnTo>
                  <a:lnTo>
                    <a:pt x="14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11" name="Google Shape;3011;p73"/>
            <p:cNvCxnSpPr/>
            <p:nvPr/>
          </p:nvCxnSpPr>
          <p:spPr>
            <a:xfrm>
              <a:off x="3831" y="2348"/>
              <a:ext cx="10" cy="15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2" name="Google Shape;3012;p73"/>
            <p:cNvCxnSpPr/>
            <p:nvPr/>
          </p:nvCxnSpPr>
          <p:spPr>
            <a:xfrm>
              <a:off x="3813" y="2069"/>
              <a:ext cx="18" cy="27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3" name="Google Shape;3013;p73"/>
            <p:cNvCxnSpPr/>
            <p:nvPr/>
          </p:nvCxnSpPr>
          <p:spPr>
            <a:xfrm rot="10800000" flipH="1">
              <a:off x="3731" y="2260"/>
              <a:ext cx="70" cy="2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4" name="Google Shape;3014;p73"/>
            <p:cNvCxnSpPr/>
            <p:nvPr/>
          </p:nvCxnSpPr>
          <p:spPr>
            <a:xfrm rot="10800000" flipH="1">
              <a:off x="3837" y="2259"/>
              <a:ext cx="7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5" name="Google Shape;3015;p73"/>
            <p:cNvCxnSpPr/>
            <p:nvPr/>
          </p:nvCxnSpPr>
          <p:spPr>
            <a:xfrm rot="10800000" flipH="1">
              <a:off x="3943" y="2258"/>
              <a:ext cx="3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16" name="Google Shape;3016;p73"/>
            <p:cNvSpPr/>
            <p:nvPr/>
          </p:nvSpPr>
          <p:spPr>
            <a:xfrm>
              <a:off x="3710" y="2506"/>
              <a:ext cx="157" cy="118"/>
            </a:xfrm>
            <a:custGeom>
              <a:avLst/>
              <a:gdLst/>
              <a:ahLst/>
              <a:cxnLst/>
              <a:rect l="l" t="t" r="r" b="b"/>
              <a:pathLst>
                <a:path w="628" h="474" extrusionOk="0">
                  <a:moveTo>
                    <a:pt x="0" y="358"/>
                  </a:moveTo>
                  <a:lnTo>
                    <a:pt x="10" y="357"/>
                  </a:lnTo>
                  <a:lnTo>
                    <a:pt x="21" y="357"/>
                  </a:lnTo>
                  <a:lnTo>
                    <a:pt x="33" y="358"/>
                  </a:lnTo>
                  <a:lnTo>
                    <a:pt x="44" y="360"/>
                  </a:lnTo>
                  <a:lnTo>
                    <a:pt x="60" y="362"/>
                  </a:lnTo>
                  <a:lnTo>
                    <a:pt x="76" y="365"/>
                  </a:lnTo>
                  <a:lnTo>
                    <a:pt x="93" y="370"/>
                  </a:lnTo>
                  <a:lnTo>
                    <a:pt x="118" y="376"/>
                  </a:lnTo>
                  <a:lnTo>
                    <a:pt x="144" y="383"/>
                  </a:lnTo>
                  <a:lnTo>
                    <a:pt x="172" y="389"/>
                  </a:lnTo>
                  <a:lnTo>
                    <a:pt x="199" y="396"/>
                  </a:lnTo>
                  <a:lnTo>
                    <a:pt x="227" y="401"/>
                  </a:lnTo>
                  <a:lnTo>
                    <a:pt x="254" y="406"/>
                  </a:lnTo>
                  <a:lnTo>
                    <a:pt x="290" y="413"/>
                  </a:lnTo>
                  <a:lnTo>
                    <a:pt x="326" y="419"/>
                  </a:lnTo>
                  <a:lnTo>
                    <a:pt x="362" y="427"/>
                  </a:lnTo>
                  <a:lnTo>
                    <a:pt x="382" y="432"/>
                  </a:lnTo>
                  <a:lnTo>
                    <a:pt x="404" y="436"/>
                  </a:lnTo>
                  <a:lnTo>
                    <a:pt x="424" y="443"/>
                  </a:lnTo>
                  <a:lnTo>
                    <a:pt x="444" y="449"/>
                  </a:lnTo>
                  <a:lnTo>
                    <a:pt x="465" y="455"/>
                  </a:lnTo>
                  <a:lnTo>
                    <a:pt x="477" y="460"/>
                  </a:lnTo>
                  <a:lnTo>
                    <a:pt x="488" y="464"/>
                  </a:lnTo>
                  <a:lnTo>
                    <a:pt x="496" y="467"/>
                  </a:lnTo>
                  <a:lnTo>
                    <a:pt x="504" y="470"/>
                  </a:lnTo>
                  <a:lnTo>
                    <a:pt x="512" y="472"/>
                  </a:lnTo>
                  <a:lnTo>
                    <a:pt x="520" y="473"/>
                  </a:lnTo>
                  <a:lnTo>
                    <a:pt x="528" y="474"/>
                  </a:lnTo>
                  <a:lnTo>
                    <a:pt x="535" y="474"/>
                  </a:lnTo>
                  <a:lnTo>
                    <a:pt x="543" y="474"/>
                  </a:lnTo>
                  <a:lnTo>
                    <a:pt x="551" y="474"/>
                  </a:lnTo>
                  <a:lnTo>
                    <a:pt x="558" y="472"/>
                  </a:lnTo>
                  <a:lnTo>
                    <a:pt x="566" y="471"/>
                  </a:lnTo>
                  <a:lnTo>
                    <a:pt x="573" y="469"/>
                  </a:lnTo>
                  <a:lnTo>
                    <a:pt x="580" y="465"/>
                  </a:lnTo>
                  <a:lnTo>
                    <a:pt x="587" y="462"/>
                  </a:lnTo>
                  <a:lnTo>
                    <a:pt x="594" y="459"/>
                  </a:lnTo>
                  <a:lnTo>
                    <a:pt x="603" y="454"/>
                  </a:lnTo>
                  <a:lnTo>
                    <a:pt x="611" y="449"/>
                  </a:lnTo>
                  <a:lnTo>
                    <a:pt x="619" y="442"/>
                  </a:lnTo>
                  <a:lnTo>
                    <a:pt x="620" y="441"/>
                  </a:lnTo>
                  <a:lnTo>
                    <a:pt x="622" y="440"/>
                  </a:lnTo>
                  <a:lnTo>
                    <a:pt x="623" y="437"/>
                  </a:lnTo>
                  <a:lnTo>
                    <a:pt x="625" y="436"/>
                  </a:lnTo>
                  <a:lnTo>
                    <a:pt x="627" y="435"/>
                  </a:lnTo>
                  <a:lnTo>
                    <a:pt x="628" y="433"/>
                  </a:lnTo>
                  <a:lnTo>
                    <a:pt x="600" y="0"/>
                  </a:lnTo>
                  <a:lnTo>
                    <a:pt x="25" y="0"/>
                  </a:lnTo>
                  <a:lnTo>
                    <a:pt x="0" y="358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p73"/>
            <p:cNvSpPr/>
            <p:nvPr/>
          </p:nvSpPr>
          <p:spPr>
            <a:xfrm>
              <a:off x="3621" y="2593"/>
              <a:ext cx="286" cy="31"/>
            </a:xfrm>
            <a:custGeom>
              <a:avLst/>
              <a:gdLst/>
              <a:ahLst/>
              <a:cxnLst/>
              <a:rect l="l" t="t" r="r" b="b"/>
              <a:pathLst>
                <a:path w="1146" h="125" extrusionOk="0">
                  <a:moveTo>
                    <a:pt x="0" y="66"/>
                  </a:moveTo>
                  <a:lnTo>
                    <a:pt x="4" y="62"/>
                  </a:lnTo>
                  <a:lnTo>
                    <a:pt x="7" y="59"/>
                  </a:lnTo>
                  <a:lnTo>
                    <a:pt x="11" y="58"/>
                  </a:lnTo>
                  <a:lnTo>
                    <a:pt x="15" y="57"/>
                  </a:lnTo>
                  <a:lnTo>
                    <a:pt x="18" y="57"/>
                  </a:lnTo>
                  <a:lnTo>
                    <a:pt x="22" y="58"/>
                  </a:lnTo>
                  <a:lnTo>
                    <a:pt x="29" y="60"/>
                  </a:lnTo>
                  <a:lnTo>
                    <a:pt x="36" y="65"/>
                  </a:lnTo>
                  <a:lnTo>
                    <a:pt x="43" y="70"/>
                  </a:lnTo>
                  <a:lnTo>
                    <a:pt x="51" y="76"/>
                  </a:lnTo>
                  <a:lnTo>
                    <a:pt x="59" y="82"/>
                  </a:lnTo>
                  <a:lnTo>
                    <a:pt x="67" y="86"/>
                  </a:lnTo>
                  <a:lnTo>
                    <a:pt x="77" y="91"/>
                  </a:lnTo>
                  <a:lnTo>
                    <a:pt x="88" y="93"/>
                  </a:lnTo>
                  <a:lnTo>
                    <a:pt x="99" y="93"/>
                  </a:lnTo>
                  <a:lnTo>
                    <a:pt x="111" y="92"/>
                  </a:lnTo>
                  <a:lnTo>
                    <a:pt x="122" y="91"/>
                  </a:lnTo>
                  <a:lnTo>
                    <a:pt x="134" y="89"/>
                  </a:lnTo>
                  <a:lnTo>
                    <a:pt x="146" y="87"/>
                  </a:lnTo>
                  <a:lnTo>
                    <a:pt x="158" y="87"/>
                  </a:lnTo>
                  <a:lnTo>
                    <a:pt x="171" y="87"/>
                  </a:lnTo>
                  <a:lnTo>
                    <a:pt x="184" y="88"/>
                  </a:lnTo>
                  <a:lnTo>
                    <a:pt x="196" y="89"/>
                  </a:lnTo>
                  <a:lnTo>
                    <a:pt x="209" y="91"/>
                  </a:lnTo>
                  <a:lnTo>
                    <a:pt x="220" y="91"/>
                  </a:lnTo>
                  <a:lnTo>
                    <a:pt x="231" y="91"/>
                  </a:lnTo>
                  <a:lnTo>
                    <a:pt x="241" y="89"/>
                  </a:lnTo>
                  <a:lnTo>
                    <a:pt x="251" y="87"/>
                  </a:lnTo>
                  <a:lnTo>
                    <a:pt x="263" y="80"/>
                  </a:lnTo>
                  <a:lnTo>
                    <a:pt x="273" y="73"/>
                  </a:lnTo>
                  <a:lnTo>
                    <a:pt x="282" y="62"/>
                  </a:lnTo>
                  <a:lnTo>
                    <a:pt x="290" y="52"/>
                  </a:lnTo>
                  <a:lnTo>
                    <a:pt x="299" y="42"/>
                  </a:lnTo>
                  <a:lnTo>
                    <a:pt x="306" y="32"/>
                  </a:lnTo>
                  <a:lnTo>
                    <a:pt x="317" y="24"/>
                  </a:lnTo>
                  <a:lnTo>
                    <a:pt x="327" y="17"/>
                  </a:lnTo>
                  <a:lnTo>
                    <a:pt x="338" y="13"/>
                  </a:lnTo>
                  <a:lnTo>
                    <a:pt x="351" y="9"/>
                  </a:lnTo>
                  <a:lnTo>
                    <a:pt x="366" y="8"/>
                  </a:lnTo>
                  <a:lnTo>
                    <a:pt x="382" y="8"/>
                  </a:lnTo>
                  <a:lnTo>
                    <a:pt x="399" y="11"/>
                  </a:lnTo>
                  <a:lnTo>
                    <a:pt x="416" y="13"/>
                  </a:lnTo>
                  <a:lnTo>
                    <a:pt x="432" y="16"/>
                  </a:lnTo>
                  <a:lnTo>
                    <a:pt x="450" y="21"/>
                  </a:lnTo>
                  <a:lnTo>
                    <a:pt x="468" y="25"/>
                  </a:lnTo>
                  <a:lnTo>
                    <a:pt x="486" y="30"/>
                  </a:lnTo>
                  <a:lnTo>
                    <a:pt x="504" y="35"/>
                  </a:lnTo>
                  <a:lnTo>
                    <a:pt x="522" y="39"/>
                  </a:lnTo>
                  <a:lnTo>
                    <a:pt x="540" y="43"/>
                  </a:lnTo>
                  <a:lnTo>
                    <a:pt x="582" y="51"/>
                  </a:lnTo>
                  <a:lnTo>
                    <a:pt x="623" y="59"/>
                  </a:lnTo>
                  <a:lnTo>
                    <a:pt x="663" y="67"/>
                  </a:lnTo>
                  <a:lnTo>
                    <a:pt x="702" y="75"/>
                  </a:lnTo>
                  <a:lnTo>
                    <a:pt x="742" y="84"/>
                  </a:lnTo>
                  <a:lnTo>
                    <a:pt x="760" y="88"/>
                  </a:lnTo>
                  <a:lnTo>
                    <a:pt x="778" y="93"/>
                  </a:lnTo>
                  <a:lnTo>
                    <a:pt x="795" y="98"/>
                  </a:lnTo>
                  <a:lnTo>
                    <a:pt x="813" y="104"/>
                  </a:lnTo>
                  <a:lnTo>
                    <a:pt x="830" y="110"/>
                  </a:lnTo>
                  <a:lnTo>
                    <a:pt x="846" y="116"/>
                  </a:lnTo>
                  <a:lnTo>
                    <a:pt x="863" y="122"/>
                  </a:lnTo>
                  <a:lnTo>
                    <a:pt x="880" y="125"/>
                  </a:lnTo>
                  <a:lnTo>
                    <a:pt x="898" y="125"/>
                  </a:lnTo>
                  <a:lnTo>
                    <a:pt x="911" y="124"/>
                  </a:lnTo>
                  <a:lnTo>
                    <a:pt x="924" y="121"/>
                  </a:lnTo>
                  <a:lnTo>
                    <a:pt x="936" y="116"/>
                  </a:lnTo>
                  <a:lnTo>
                    <a:pt x="948" y="111"/>
                  </a:lnTo>
                  <a:lnTo>
                    <a:pt x="959" y="104"/>
                  </a:lnTo>
                  <a:lnTo>
                    <a:pt x="970" y="97"/>
                  </a:lnTo>
                  <a:lnTo>
                    <a:pt x="979" y="89"/>
                  </a:lnTo>
                  <a:lnTo>
                    <a:pt x="987" y="80"/>
                  </a:lnTo>
                  <a:lnTo>
                    <a:pt x="994" y="73"/>
                  </a:lnTo>
                  <a:lnTo>
                    <a:pt x="1001" y="64"/>
                  </a:lnTo>
                  <a:lnTo>
                    <a:pt x="1007" y="55"/>
                  </a:lnTo>
                  <a:lnTo>
                    <a:pt x="1013" y="47"/>
                  </a:lnTo>
                  <a:lnTo>
                    <a:pt x="1020" y="38"/>
                  </a:lnTo>
                  <a:lnTo>
                    <a:pt x="1025" y="30"/>
                  </a:lnTo>
                  <a:lnTo>
                    <a:pt x="1032" y="23"/>
                  </a:lnTo>
                  <a:lnTo>
                    <a:pt x="1040" y="16"/>
                  </a:lnTo>
                  <a:lnTo>
                    <a:pt x="1048" y="11"/>
                  </a:lnTo>
                  <a:lnTo>
                    <a:pt x="1058" y="6"/>
                  </a:lnTo>
                  <a:lnTo>
                    <a:pt x="1065" y="4"/>
                  </a:lnTo>
                  <a:lnTo>
                    <a:pt x="1074" y="3"/>
                  </a:lnTo>
                  <a:lnTo>
                    <a:pt x="1083" y="2"/>
                  </a:lnTo>
                  <a:lnTo>
                    <a:pt x="1093" y="0"/>
                  </a:lnTo>
                  <a:lnTo>
                    <a:pt x="1105" y="2"/>
                  </a:lnTo>
                  <a:lnTo>
                    <a:pt x="1118" y="3"/>
                  </a:lnTo>
                  <a:lnTo>
                    <a:pt x="1131" y="5"/>
                  </a:lnTo>
                  <a:lnTo>
                    <a:pt x="1146" y="8"/>
                  </a:lnTo>
                </a:path>
              </a:pathLst>
            </a:cu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18" name="Google Shape;3018;p73"/>
            <p:cNvCxnSpPr/>
            <p:nvPr/>
          </p:nvCxnSpPr>
          <p:spPr>
            <a:xfrm>
              <a:off x="3860" y="2506"/>
              <a:ext cx="7" cy="108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9" name="Google Shape;3019;p73"/>
            <p:cNvCxnSpPr/>
            <p:nvPr/>
          </p:nvCxnSpPr>
          <p:spPr>
            <a:xfrm>
              <a:off x="3716" y="2506"/>
              <a:ext cx="144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0" name="Google Shape;3020;p73"/>
            <p:cNvCxnSpPr/>
            <p:nvPr/>
          </p:nvCxnSpPr>
          <p:spPr>
            <a:xfrm flipH="1">
              <a:off x="3710" y="2506"/>
              <a:ext cx="6" cy="89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1" name="Google Shape;3021;p73"/>
            <p:cNvCxnSpPr/>
            <p:nvPr/>
          </p:nvCxnSpPr>
          <p:spPr>
            <a:xfrm>
              <a:off x="1589" y="2028"/>
              <a:ext cx="43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22" name="Google Shape;3022;p73"/>
            <p:cNvSpPr/>
            <p:nvPr/>
          </p:nvSpPr>
          <p:spPr>
            <a:xfrm>
              <a:off x="484" y="1914"/>
              <a:ext cx="1126" cy="114"/>
            </a:xfrm>
            <a:custGeom>
              <a:avLst/>
              <a:gdLst/>
              <a:ahLst/>
              <a:cxnLst/>
              <a:rect l="l" t="t" r="r" b="b"/>
              <a:pathLst>
                <a:path w="4506" h="455" extrusionOk="0">
                  <a:moveTo>
                    <a:pt x="0" y="3"/>
                  </a:moveTo>
                  <a:lnTo>
                    <a:pt x="4506" y="0"/>
                  </a:lnTo>
                  <a:lnTo>
                    <a:pt x="4506" y="454"/>
                  </a:lnTo>
                  <a:lnTo>
                    <a:pt x="4365" y="454"/>
                  </a:lnTo>
                  <a:lnTo>
                    <a:pt x="4365" y="455"/>
                  </a:lnTo>
                  <a:lnTo>
                    <a:pt x="0" y="455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23" name="Google Shape;3023;p73"/>
            <p:cNvCxnSpPr/>
            <p:nvPr/>
          </p:nvCxnSpPr>
          <p:spPr>
            <a:xfrm rot="10800000" flipH="1">
              <a:off x="484" y="1914"/>
              <a:ext cx="112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4" name="Google Shape;3024;p73"/>
            <p:cNvCxnSpPr/>
            <p:nvPr/>
          </p:nvCxnSpPr>
          <p:spPr>
            <a:xfrm rot="10800000" flipH="1">
              <a:off x="1575" y="2028"/>
              <a:ext cx="1" cy="4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5" name="Google Shape;3025;p73"/>
            <p:cNvCxnSpPr/>
            <p:nvPr/>
          </p:nvCxnSpPr>
          <p:spPr>
            <a:xfrm flipH="1">
              <a:off x="484" y="2028"/>
              <a:ext cx="1126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6" name="Google Shape;3026;p73"/>
            <p:cNvCxnSpPr/>
            <p:nvPr/>
          </p:nvCxnSpPr>
          <p:spPr>
            <a:xfrm rot="10800000" flipH="1">
              <a:off x="484" y="1915"/>
              <a:ext cx="1" cy="113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27" name="Google Shape;3027;p73"/>
            <p:cNvSpPr/>
            <p:nvPr/>
          </p:nvSpPr>
          <p:spPr>
            <a:xfrm>
              <a:off x="1610" y="1914"/>
              <a:ext cx="242" cy="114"/>
            </a:xfrm>
            <a:custGeom>
              <a:avLst/>
              <a:gdLst/>
              <a:ahLst/>
              <a:cxnLst/>
              <a:rect l="l" t="t" r="r" b="b"/>
              <a:pathLst>
                <a:path w="967" h="455" extrusionOk="0">
                  <a:moveTo>
                    <a:pt x="134" y="455"/>
                  </a:moveTo>
                  <a:lnTo>
                    <a:pt x="967" y="455"/>
                  </a:lnTo>
                  <a:lnTo>
                    <a:pt x="967" y="428"/>
                  </a:lnTo>
                  <a:lnTo>
                    <a:pt x="846" y="428"/>
                  </a:lnTo>
                  <a:lnTo>
                    <a:pt x="846" y="24"/>
                  </a:lnTo>
                  <a:lnTo>
                    <a:pt x="967" y="24"/>
                  </a:lnTo>
                  <a:lnTo>
                    <a:pt x="967" y="0"/>
                  </a:lnTo>
                  <a:lnTo>
                    <a:pt x="0" y="0"/>
                  </a:lnTo>
                  <a:lnTo>
                    <a:pt x="0" y="454"/>
                  </a:lnTo>
                  <a:lnTo>
                    <a:pt x="134" y="454"/>
                  </a:lnTo>
                  <a:lnTo>
                    <a:pt x="134" y="455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28" name="Google Shape;3028;p73"/>
            <p:cNvCxnSpPr/>
            <p:nvPr/>
          </p:nvCxnSpPr>
          <p:spPr>
            <a:xfrm>
              <a:off x="1822" y="1920"/>
              <a:ext cx="1" cy="10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9" name="Google Shape;3029;p73"/>
            <p:cNvCxnSpPr/>
            <p:nvPr/>
          </p:nvCxnSpPr>
          <p:spPr>
            <a:xfrm>
              <a:off x="1610" y="1914"/>
              <a:ext cx="1" cy="11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0" name="Google Shape;3030;p73"/>
            <p:cNvCxnSpPr/>
            <p:nvPr/>
          </p:nvCxnSpPr>
          <p:spPr>
            <a:xfrm flipH="1">
              <a:off x="1575" y="2028"/>
              <a:ext cx="69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1" name="Google Shape;3031;p73"/>
            <p:cNvCxnSpPr/>
            <p:nvPr/>
          </p:nvCxnSpPr>
          <p:spPr>
            <a:xfrm rot="10800000" flipH="1">
              <a:off x="1644" y="2028"/>
              <a:ext cx="1" cy="4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32" name="Google Shape;3032;p73"/>
            <p:cNvSpPr/>
            <p:nvPr/>
          </p:nvSpPr>
          <p:spPr>
            <a:xfrm>
              <a:off x="1852" y="1914"/>
              <a:ext cx="1696" cy="114"/>
            </a:xfrm>
            <a:custGeom>
              <a:avLst/>
              <a:gdLst/>
              <a:ahLst/>
              <a:cxnLst/>
              <a:rect l="l" t="t" r="r" b="b"/>
              <a:pathLst>
                <a:path w="6783" h="455" extrusionOk="0">
                  <a:moveTo>
                    <a:pt x="0" y="455"/>
                  </a:moveTo>
                  <a:lnTo>
                    <a:pt x="3373" y="455"/>
                  </a:lnTo>
                  <a:lnTo>
                    <a:pt x="6783" y="455"/>
                  </a:lnTo>
                  <a:lnTo>
                    <a:pt x="6783" y="429"/>
                  </a:lnTo>
                  <a:lnTo>
                    <a:pt x="6661" y="429"/>
                  </a:lnTo>
                  <a:lnTo>
                    <a:pt x="6661" y="25"/>
                  </a:lnTo>
                  <a:lnTo>
                    <a:pt x="6783" y="25"/>
                  </a:lnTo>
                  <a:lnTo>
                    <a:pt x="678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121" y="24"/>
                  </a:lnTo>
                  <a:lnTo>
                    <a:pt x="121" y="428"/>
                  </a:lnTo>
                  <a:lnTo>
                    <a:pt x="0" y="428"/>
                  </a:lnTo>
                  <a:lnTo>
                    <a:pt x="0" y="455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33" name="Google Shape;3033;p73"/>
            <p:cNvCxnSpPr/>
            <p:nvPr/>
          </p:nvCxnSpPr>
          <p:spPr>
            <a:xfrm>
              <a:off x="1628" y="2028"/>
              <a:ext cx="1068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4" name="Google Shape;3034;p73"/>
            <p:cNvCxnSpPr/>
            <p:nvPr/>
          </p:nvCxnSpPr>
          <p:spPr>
            <a:xfrm>
              <a:off x="2354" y="2028"/>
              <a:ext cx="1955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5" name="Google Shape;3035;p73"/>
            <p:cNvCxnSpPr/>
            <p:nvPr/>
          </p:nvCxnSpPr>
          <p:spPr>
            <a:xfrm flipH="1">
              <a:off x="3518" y="2021"/>
              <a:ext cx="6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6" name="Google Shape;3036;p73"/>
            <p:cNvCxnSpPr/>
            <p:nvPr/>
          </p:nvCxnSpPr>
          <p:spPr>
            <a:xfrm rot="10800000" flipH="1">
              <a:off x="3518" y="1920"/>
              <a:ext cx="1" cy="10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7" name="Google Shape;3037;p73"/>
            <p:cNvCxnSpPr/>
            <p:nvPr/>
          </p:nvCxnSpPr>
          <p:spPr>
            <a:xfrm flipH="1">
              <a:off x="1822" y="1920"/>
              <a:ext cx="6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8" name="Google Shape;3038;p73"/>
            <p:cNvCxnSpPr/>
            <p:nvPr/>
          </p:nvCxnSpPr>
          <p:spPr>
            <a:xfrm rot="10800000" flipH="1">
              <a:off x="1882" y="1920"/>
              <a:ext cx="1" cy="10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9" name="Google Shape;3039;p73"/>
            <p:cNvCxnSpPr/>
            <p:nvPr/>
          </p:nvCxnSpPr>
          <p:spPr>
            <a:xfrm>
              <a:off x="1822" y="2021"/>
              <a:ext cx="6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40" name="Google Shape;3040;p73"/>
            <p:cNvSpPr/>
            <p:nvPr/>
          </p:nvSpPr>
          <p:spPr>
            <a:xfrm>
              <a:off x="3548" y="1914"/>
              <a:ext cx="242" cy="108"/>
            </a:xfrm>
            <a:custGeom>
              <a:avLst/>
              <a:gdLst/>
              <a:ahLst/>
              <a:cxnLst/>
              <a:rect l="l" t="t" r="r" b="b"/>
              <a:pathLst>
                <a:path w="967" h="432" extrusionOk="0">
                  <a:moveTo>
                    <a:pt x="121" y="0"/>
                  </a:moveTo>
                  <a:lnTo>
                    <a:pt x="967" y="0"/>
                  </a:lnTo>
                  <a:lnTo>
                    <a:pt x="967" y="432"/>
                  </a:lnTo>
                  <a:lnTo>
                    <a:pt x="121" y="429"/>
                  </a:lnTo>
                  <a:lnTo>
                    <a:pt x="121" y="25"/>
                  </a:lnTo>
                  <a:lnTo>
                    <a:pt x="0" y="25"/>
                  </a:lnTo>
                  <a:lnTo>
                    <a:pt x="0" y="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41" name="Google Shape;3041;p73"/>
            <p:cNvCxnSpPr/>
            <p:nvPr/>
          </p:nvCxnSpPr>
          <p:spPr>
            <a:xfrm>
              <a:off x="3578" y="1914"/>
              <a:ext cx="1619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2" name="Google Shape;3042;p73"/>
            <p:cNvCxnSpPr/>
            <p:nvPr/>
          </p:nvCxnSpPr>
          <p:spPr>
            <a:xfrm>
              <a:off x="3578" y="1920"/>
              <a:ext cx="1" cy="10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3" name="Google Shape;3043;p73"/>
            <p:cNvCxnSpPr/>
            <p:nvPr/>
          </p:nvCxnSpPr>
          <p:spPr>
            <a:xfrm>
              <a:off x="3518" y="1920"/>
              <a:ext cx="60" cy="1"/>
            </a:xfrm>
            <a:prstGeom prst="straightConnector1">
              <a:avLst/>
            </a:prstGeom>
            <a:noFill/>
            <a:ln w="11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44" name="Google Shape;3044;p73"/>
            <p:cNvSpPr/>
            <p:nvPr/>
          </p:nvSpPr>
          <p:spPr>
            <a:xfrm>
              <a:off x="3790" y="1914"/>
              <a:ext cx="1407" cy="114"/>
            </a:xfrm>
            <a:custGeom>
              <a:avLst/>
              <a:gdLst/>
              <a:ahLst/>
              <a:cxnLst/>
              <a:rect l="l" t="t" r="r" b="b"/>
              <a:pathLst>
                <a:path w="5630" h="455" extrusionOk="0">
                  <a:moveTo>
                    <a:pt x="5630" y="455"/>
                  </a:moveTo>
                  <a:lnTo>
                    <a:pt x="0" y="432"/>
                  </a:lnTo>
                  <a:lnTo>
                    <a:pt x="0" y="0"/>
                  </a:lnTo>
                  <a:lnTo>
                    <a:pt x="5630" y="0"/>
                  </a:lnTo>
                  <a:lnTo>
                    <a:pt x="5630" y="455"/>
                  </a:lnTo>
                  <a:close/>
                </a:path>
              </a:pathLst>
            </a:custGeom>
            <a:solidFill>
              <a:srgbClr val="D072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45" name="Google Shape;3045;p73"/>
            <p:cNvCxnSpPr/>
            <p:nvPr/>
          </p:nvCxnSpPr>
          <p:spPr>
            <a:xfrm rot="10800000">
              <a:off x="3578" y="2021"/>
              <a:ext cx="1619" cy="7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6" name="Google Shape;3046;p73"/>
            <p:cNvCxnSpPr/>
            <p:nvPr/>
          </p:nvCxnSpPr>
          <p:spPr>
            <a:xfrm>
              <a:off x="5197" y="1914"/>
              <a:ext cx="1" cy="114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47" name="Google Shape;3047;p73"/>
            <p:cNvSpPr/>
            <p:nvPr/>
          </p:nvSpPr>
          <p:spPr>
            <a:xfrm>
              <a:off x="3790" y="1881"/>
              <a:ext cx="1451" cy="33"/>
            </a:xfrm>
            <a:custGeom>
              <a:avLst/>
              <a:gdLst/>
              <a:ahLst/>
              <a:cxnLst/>
              <a:rect l="l" t="t" r="r" b="b"/>
              <a:pathLst>
                <a:path w="5807" h="133" extrusionOk="0">
                  <a:moveTo>
                    <a:pt x="1816" y="0"/>
                  </a:moveTo>
                  <a:lnTo>
                    <a:pt x="5807" y="0"/>
                  </a:lnTo>
                  <a:lnTo>
                    <a:pt x="5807" y="133"/>
                  </a:lnTo>
                  <a:lnTo>
                    <a:pt x="5630" y="133"/>
                  </a:lnTo>
                  <a:lnTo>
                    <a:pt x="0" y="133"/>
                  </a:lnTo>
                  <a:lnTo>
                    <a:pt x="0" y="0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48" name="Google Shape;3048;p73"/>
            <p:cNvCxnSpPr/>
            <p:nvPr/>
          </p:nvCxnSpPr>
          <p:spPr>
            <a:xfrm>
              <a:off x="4244" y="1881"/>
              <a:ext cx="282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9" name="Google Shape;3049;p73"/>
            <p:cNvCxnSpPr/>
            <p:nvPr/>
          </p:nvCxnSpPr>
          <p:spPr>
            <a:xfrm>
              <a:off x="4561" y="1881"/>
              <a:ext cx="35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3050" name="Google Shape;3050;p73"/>
          <p:cNvCxnSpPr/>
          <p:nvPr/>
        </p:nvCxnSpPr>
        <p:spPr>
          <a:xfrm>
            <a:off x="6657976" y="2239567"/>
            <a:ext cx="33575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1" name="Google Shape;3051;p73"/>
          <p:cNvCxnSpPr/>
          <p:nvPr/>
        </p:nvCxnSpPr>
        <p:spPr>
          <a:xfrm>
            <a:off x="7035403" y="2239567"/>
            <a:ext cx="4286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2" name="Google Shape;3052;p73"/>
          <p:cNvCxnSpPr/>
          <p:nvPr/>
        </p:nvCxnSpPr>
        <p:spPr>
          <a:xfrm>
            <a:off x="7119937" y="2239567"/>
            <a:ext cx="263129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3" name="Google Shape;3053;p73"/>
          <p:cNvCxnSpPr/>
          <p:nvPr/>
        </p:nvCxnSpPr>
        <p:spPr>
          <a:xfrm rot="10800000" flipH="1">
            <a:off x="7383067" y="2239567"/>
            <a:ext cx="1190" cy="392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4" name="Google Shape;3054;p73"/>
          <p:cNvCxnSpPr/>
          <p:nvPr/>
        </p:nvCxnSpPr>
        <p:spPr>
          <a:xfrm>
            <a:off x="7330678" y="2278856"/>
            <a:ext cx="52388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5" name="Google Shape;3055;p73"/>
          <p:cNvSpPr/>
          <p:nvPr/>
        </p:nvSpPr>
        <p:spPr>
          <a:xfrm>
            <a:off x="5367338" y="2239567"/>
            <a:ext cx="288131" cy="3929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6" name="Google Shape;3056;p73"/>
          <p:cNvCxnSpPr/>
          <p:nvPr/>
        </p:nvCxnSpPr>
        <p:spPr>
          <a:xfrm>
            <a:off x="5655469" y="2083594"/>
            <a:ext cx="1191" cy="3369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7" name="Google Shape;3057;p73"/>
          <p:cNvCxnSpPr/>
          <p:nvPr/>
        </p:nvCxnSpPr>
        <p:spPr>
          <a:xfrm>
            <a:off x="5655469" y="2462212"/>
            <a:ext cx="1191" cy="4286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8" name="Google Shape;3058;p73"/>
          <p:cNvCxnSpPr/>
          <p:nvPr/>
        </p:nvCxnSpPr>
        <p:spPr>
          <a:xfrm>
            <a:off x="5655469" y="2546748"/>
            <a:ext cx="1191" cy="3357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59" name="Google Shape;3059;p73"/>
          <p:cNvCxnSpPr/>
          <p:nvPr/>
        </p:nvCxnSpPr>
        <p:spPr>
          <a:xfrm>
            <a:off x="5655469" y="2925366"/>
            <a:ext cx="1191" cy="4167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0" name="Google Shape;3060;p73"/>
          <p:cNvCxnSpPr/>
          <p:nvPr/>
        </p:nvCxnSpPr>
        <p:spPr>
          <a:xfrm>
            <a:off x="5655469" y="3008710"/>
            <a:ext cx="1191" cy="583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1" name="Google Shape;3061;p73"/>
          <p:cNvSpPr/>
          <p:nvPr/>
        </p:nvSpPr>
        <p:spPr>
          <a:xfrm>
            <a:off x="3348038" y="2239567"/>
            <a:ext cx="2019300" cy="3929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2" name="Google Shape;3062;p73"/>
          <p:cNvCxnSpPr/>
          <p:nvPr/>
        </p:nvCxnSpPr>
        <p:spPr>
          <a:xfrm>
            <a:off x="5367338" y="2070498"/>
            <a:ext cx="1191" cy="3440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3" name="Google Shape;3063;p73"/>
          <p:cNvSpPr/>
          <p:nvPr/>
        </p:nvSpPr>
        <p:spPr>
          <a:xfrm>
            <a:off x="3059907" y="2239567"/>
            <a:ext cx="288131" cy="3929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4" name="Google Shape;3064;p73"/>
          <p:cNvCxnSpPr/>
          <p:nvPr/>
        </p:nvCxnSpPr>
        <p:spPr>
          <a:xfrm>
            <a:off x="3348038" y="2083594"/>
            <a:ext cx="1191" cy="45481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5" name="Google Shape;3065;p73"/>
          <p:cNvSpPr/>
          <p:nvPr/>
        </p:nvSpPr>
        <p:spPr>
          <a:xfrm>
            <a:off x="1666876" y="2227660"/>
            <a:ext cx="1393031" cy="51197"/>
          </a:xfrm>
          <a:custGeom>
            <a:avLst/>
            <a:gdLst/>
            <a:ahLst/>
            <a:cxnLst/>
            <a:rect l="l" t="t" r="r" b="b"/>
            <a:pathLst>
              <a:path w="4682" h="173" extrusionOk="0">
                <a:moveTo>
                  <a:pt x="99" y="40"/>
                </a:moveTo>
                <a:lnTo>
                  <a:pt x="4682" y="40"/>
                </a:lnTo>
                <a:lnTo>
                  <a:pt x="4682" y="173"/>
                </a:lnTo>
                <a:lnTo>
                  <a:pt x="0" y="173"/>
                </a:lnTo>
                <a:lnTo>
                  <a:pt x="0" y="44"/>
                </a:lnTo>
                <a:lnTo>
                  <a:pt x="0" y="0"/>
                </a:lnTo>
                <a:lnTo>
                  <a:pt x="99" y="0"/>
                </a:lnTo>
                <a:lnTo>
                  <a:pt x="99" y="4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6" name="Google Shape;3066;p73"/>
          <p:cNvCxnSpPr/>
          <p:nvPr/>
        </p:nvCxnSpPr>
        <p:spPr>
          <a:xfrm>
            <a:off x="1668066" y="2239567"/>
            <a:ext cx="5704284" cy="1190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7" name="Google Shape;3067;p73"/>
          <p:cNvCxnSpPr/>
          <p:nvPr/>
        </p:nvCxnSpPr>
        <p:spPr>
          <a:xfrm>
            <a:off x="3059906" y="2083594"/>
            <a:ext cx="1191" cy="107275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8" name="Google Shape;3068;p73"/>
          <p:cNvCxnSpPr/>
          <p:nvPr/>
        </p:nvCxnSpPr>
        <p:spPr>
          <a:xfrm flipH="1">
            <a:off x="1232298" y="2278856"/>
            <a:ext cx="6098381" cy="11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69" name="Google Shape;3069;p73"/>
          <p:cNvCxnSpPr/>
          <p:nvPr/>
        </p:nvCxnSpPr>
        <p:spPr>
          <a:xfrm rot="10800000" flipH="1">
            <a:off x="1666875" y="2240756"/>
            <a:ext cx="1191" cy="39291"/>
          </a:xfrm>
          <a:prstGeom prst="straightConnector1">
            <a:avLst/>
          </a:prstGeom>
          <a:noFill/>
          <a:ln w="11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0" name="Google Shape;3070;p73"/>
          <p:cNvCxnSpPr/>
          <p:nvPr/>
        </p:nvCxnSpPr>
        <p:spPr>
          <a:xfrm rot="10800000" flipH="1">
            <a:off x="1666875" y="2100263"/>
            <a:ext cx="1191" cy="14049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1" name="Google Shape;3071;p73"/>
          <p:cNvCxnSpPr/>
          <p:nvPr/>
        </p:nvCxnSpPr>
        <p:spPr>
          <a:xfrm>
            <a:off x="1233488" y="2227660"/>
            <a:ext cx="658296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72" name="Google Shape;3072;p73"/>
          <p:cNvCxnSpPr/>
          <p:nvPr/>
        </p:nvCxnSpPr>
        <p:spPr>
          <a:xfrm>
            <a:off x="1696642" y="2216944"/>
            <a:ext cx="1190" cy="238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3" name="Google Shape;3073;p73"/>
          <p:cNvSpPr/>
          <p:nvPr/>
        </p:nvSpPr>
        <p:spPr>
          <a:xfrm>
            <a:off x="3981232" y="2286001"/>
            <a:ext cx="107080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SUSPENDED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73"/>
          <p:cNvSpPr/>
          <p:nvPr/>
        </p:nvSpPr>
        <p:spPr>
          <a:xfrm>
            <a:off x="5881303" y="2286001"/>
            <a:ext cx="85921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ANCHOR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5" name="Google Shape;3075;p73"/>
          <p:cNvSpPr/>
          <p:nvPr/>
        </p:nvSpPr>
        <p:spPr>
          <a:xfrm>
            <a:off x="1995103" y="2286001"/>
            <a:ext cx="859211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ANCHOR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6" name="Google Shape;3076;p7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Hanger Location</a:t>
            </a:r>
            <a:br>
              <a:rPr lang="en-US" sz="3200" b="1"/>
            </a:br>
            <a:endParaRPr/>
          </a:p>
        </p:txBody>
      </p:sp>
      <p:sp>
        <p:nvSpPr>
          <p:cNvPr id="3077" name="Google Shape;3077;p7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76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Google Shape;3083;p74"/>
          <p:cNvSpPr/>
          <p:nvPr/>
        </p:nvSpPr>
        <p:spPr>
          <a:xfrm>
            <a:off x="1885950" y="4286250"/>
            <a:ext cx="577215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endParaRPr sz="27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4" name="Google Shape;3084;p74"/>
          <p:cNvCxnSpPr/>
          <p:nvPr/>
        </p:nvCxnSpPr>
        <p:spPr>
          <a:xfrm>
            <a:off x="3805238" y="1348979"/>
            <a:ext cx="254317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5" name="Google Shape;3085;p74"/>
          <p:cNvCxnSpPr/>
          <p:nvPr/>
        </p:nvCxnSpPr>
        <p:spPr>
          <a:xfrm>
            <a:off x="4217194" y="3065860"/>
            <a:ext cx="21312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6" name="Google Shape;3086;p74"/>
          <p:cNvCxnSpPr/>
          <p:nvPr/>
        </p:nvCxnSpPr>
        <p:spPr>
          <a:xfrm>
            <a:off x="4217194" y="2939654"/>
            <a:ext cx="2131219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7" name="Google Shape;3087;p74"/>
          <p:cNvCxnSpPr/>
          <p:nvPr/>
        </p:nvCxnSpPr>
        <p:spPr>
          <a:xfrm>
            <a:off x="3805238" y="1475185"/>
            <a:ext cx="254317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88" name="Google Shape;3088;p74"/>
          <p:cNvSpPr/>
          <p:nvPr/>
        </p:nvSpPr>
        <p:spPr>
          <a:xfrm>
            <a:off x="3905250" y="1660923"/>
            <a:ext cx="110729" cy="110728"/>
          </a:xfrm>
          <a:custGeom>
            <a:avLst/>
            <a:gdLst/>
            <a:ahLst/>
            <a:cxnLst/>
            <a:rect l="l" t="t" r="r" b="b"/>
            <a:pathLst>
              <a:path w="279" h="278" extrusionOk="0">
                <a:moveTo>
                  <a:pt x="279" y="139"/>
                </a:moveTo>
                <a:lnTo>
                  <a:pt x="277" y="156"/>
                </a:lnTo>
                <a:lnTo>
                  <a:pt x="274" y="173"/>
                </a:lnTo>
                <a:lnTo>
                  <a:pt x="269" y="190"/>
                </a:lnTo>
                <a:lnTo>
                  <a:pt x="262" y="206"/>
                </a:lnTo>
                <a:lnTo>
                  <a:pt x="253" y="219"/>
                </a:lnTo>
                <a:lnTo>
                  <a:pt x="242" y="233"/>
                </a:lnTo>
                <a:lnTo>
                  <a:pt x="230" y="245"/>
                </a:lnTo>
                <a:lnTo>
                  <a:pt x="216" y="255"/>
                </a:lnTo>
                <a:lnTo>
                  <a:pt x="202" y="264"/>
                </a:lnTo>
                <a:lnTo>
                  <a:pt x="186" y="271"/>
                </a:lnTo>
                <a:lnTo>
                  <a:pt x="169" y="275"/>
                </a:lnTo>
                <a:lnTo>
                  <a:pt x="152" y="278"/>
                </a:lnTo>
                <a:lnTo>
                  <a:pt x="135" y="278"/>
                </a:lnTo>
                <a:lnTo>
                  <a:pt x="117" y="277"/>
                </a:lnTo>
                <a:lnTo>
                  <a:pt x="101" y="273"/>
                </a:lnTo>
                <a:lnTo>
                  <a:pt x="84" y="268"/>
                </a:lnTo>
                <a:lnTo>
                  <a:pt x="70" y="259"/>
                </a:lnTo>
                <a:lnTo>
                  <a:pt x="55" y="250"/>
                </a:lnTo>
                <a:lnTo>
                  <a:pt x="42" y="239"/>
                </a:lnTo>
                <a:lnTo>
                  <a:pt x="31" y="227"/>
                </a:lnTo>
                <a:lnTo>
                  <a:pt x="20" y="213"/>
                </a:lnTo>
                <a:lnTo>
                  <a:pt x="13" y="197"/>
                </a:lnTo>
                <a:lnTo>
                  <a:pt x="6" y="181"/>
                </a:lnTo>
                <a:lnTo>
                  <a:pt x="2" y="164"/>
                </a:lnTo>
                <a:lnTo>
                  <a:pt x="0" y="148"/>
                </a:lnTo>
                <a:lnTo>
                  <a:pt x="0" y="131"/>
                </a:lnTo>
                <a:lnTo>
                  <a:pt x="2" y="114"/>
                </a:lnTo>
                <a:lnTo>
                  <a:pt x="6" y="97"/>
                </a:lnTo>
                <a:lnTo>
                  <a:pt x="13" y="81"/>
                </a:lnTo>
                <a:lnTo>
                  <a:pt x="20" y="66"/>
                </a:lnTo>
                <a:lnTo>
                  <a:pt x="31" y="52"/>
                </a:lnTo>
                <a:lnTo>
                  <a:pt x="42" y="39"/>
                </a:lnTo>
                <a:lnTo>
                  <a:pt x="55" y="28"/>
                </a:lnTo>
                <a:lnTo>
                  <a:pt x="70" y="19"/>
                </a:lnTo>
                <a:lnTo>
                  <a:pt x="84" y="10"/>
                </a:lnTo>
                <a:lnTo>
                  <a:pt x="101" y="5"/>
                </a:lnTo>
                <a:lnTo>
                  <a:pt x="117" y="2"/>
                </a:lnTo>
                <a:lnTo>
                  <a:pt x="135" y="0"/>
                </a:lnTo>
                <a:lnTo>
                  <a:pt x="152" y="1"/>
                </a:lnTo>
                <a:lnTo>
                  <a:pt x="169" y="3"/>
                </a:lnTo>
                <a:lnTo>
                  <a:pt x="186" y="8"/>
                </a:lnTo>
                <a:lnTo>
                  <a:pt x="202" y="15"/>
                </a:lnTo>
                <a:lnTo>
                  <a:pt x="216" y="23"/>
                </a:lnTo>
                <a:lnTo>
                  <a:pt x="230" y="34"/>
                </a:lnTo>
                <a:lnTo>
                  <a:pt x="242" y="45"/>
                </a:lnTo>
                <a:lnTo>
                  <a:pt x="253" y="59"/>
                </a:lnTo>
                <a:lnTo>
                  <a:pt x="262" y="74"/>
                </a:lnTo>
                <a:lnTo>
                  <a:pt x="269" y="88"/>
                </a:lnTo>
                <a:lnTo>
                  <a:pt x="274" y="105"/>
                </a:lnTo>
                <a:lnTo>
                  <a:pt x="277" y="122"/>
                </a:lnTo>
                <a:lnTo>
                  <a:pt x="279" y="139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89" name="Google Shape;3089;p74"/>
          <p:cNvCxnSpPr/>
          <p:nvPr/>
        </p:nvCxnSpPr>
        <p:spPr>
          <a:xfrm rot="10800000" flipH="1">
            <a:off x="6344842" y="2553891"/>
            <a:ext cx="1190" cy="52030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0" name="Google Shape;3090;p74"/>
          <p:cNvCxnSpPr/>
          <p:nvPr/>
        </p:nvCxnSpPr>
        <p:spPr>
          <a:xfrm rot="10800000" flipH="1">
            <a:off x="6344841" y="2509837"/>
            <a:ext cx="84534" cy="4405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1" name="Google Shape;3091;p74"/>
          <p:cNvCxnSpPr/>
          <p:nvPr/>
        </p:nvCxnSpPr>
        <p:spPr>
          <a:xfrm rot="10800000">
            <a:off x="6310312" y="2475310"/>
            <a:ext cx="119063" cy="3452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2" name="Google Shape;3092;p74"/>
          <p:cNvCxnSpPr/>
          <p:nvPr/>
        </p:nvCxnSpPr>
        <p:spPr>
          <a:xfrm rot="10800000" flipH="1">
            <a:off x="6310313" y="2399110"/>
            <a:ext cx="144066" cy="7620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3" name="Google Shape;3093;p74"/>
          <p:cNvCxnSpPr/>
          <p:nvPr/>
        </p:nvCxnSpPr>
        <p:spPr>
          <a:xfrm rot="10800000">
            <a:off x="6344841" y="2366963"/>
            <a:ext cx="109538" cy="321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4" name="Google Shape;3094;p74"/>
          <p:cNvCxnSpPr/>
          <p:nvPr/>
        </p:nvCxnSpPr>
        <p:spPr>
          <a:xfrm rot="10800000" flipH="1">
            <a:off x="6344842" y="1985963"/>
            <a:ext cx="1190" cy="38100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5" name="Google Shape;3095;p74"/>
          <p:cNvCxnSpPr/>
          <p:nvPr/>
        </p:nvCxnSpPr>
        <p:spPr>
          <a:xfrm rot="10800000" flipH="1">
            <a:off x="6344842" y="1433513"/>
            <a:ext cx="1190" cy="9334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6" name="Google Shape;3096;p74"/>
          <p:cNvCxnSpPr/>
          <p:nvPr/>
        </p:nvCxnSpPr>
        <p:spPr>
          <a:xfrm rot="10800000" flipH="1">
            <a:off x="6343650" y="1365648"/>
            <a:ext cx="1191" cy="1262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7" name="Google Shape;3097;p74"/>
          <p:cNvCxnSpPr/>
          <p:nvPr/>
        </p:nvCxnSpPr>
        <p:spPr>
          <a:xfrm rot="10800000" flipH="1">
            <a:off x="6343650" y="1357313"/>
            <a:ext cx="1191" cy="833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8" name="Google Shape;3098;p74"/>
          <p:cNvCxnSpPr/>
          <p:nvPr/>
        </p:nvCxnSpPr>
        <p:spPr>
          <a:xfrm>
            <a:off x="4056460" y="2207419"/>
            <a:ext cx="3572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9" name="Google Shape;3099;p74"/>
          <p:cNvSpPr/>
          <p:nvPr/>
        </p:nvSpPr>
        <p:spPr>
          <a:xfrm>
            <a:off x="3805237" y="1896666"/>
            <a:ext cx="61913" cy="189309"/>
          </a:xfrm>
          <a:custGeom>
            <a:avLst/>
            <a:gdLst/>
            <a:ahLst/>
            <a:cxnLst/>
            <a:rect l="l" t="t" r="r" b="b"/>
            <a:pathLst>
              <a:path w="156" h="476" extrusionOk="0">
                <a:moveTo>
                  <a:pt x="0" y="0"/>
                </a:moveTo>
                <a:lnTo>
                  <a:pt x="1" y="42"/>
                </a:lnTo>
                <a:lnTo>
                  <a:pt x="4" y="84"/>
                </a:lnTo>
                <a:lnTo>
                  <a:pt x="11" y="126"/>
                </a:lnTo>
                <a:lnTo>
                  <a:pt x="18" y="168"/>
                </a:lnTo>
                <a:lnTo>
                  <a:pt x="29" y="210"/>
                </a:lnTo>
                <a:lnTo>
                  <a:pt x="40" y="250"/>
                </a:lnTo>
                <a:lnTo>
                  <a:pt x="55" y="290"/>
                </a:lnTo>
                <a:lnTo>
                  <a:pt x="71" y="329"/>
                </a:lnTo>
                <a:lnTo>
                  <a:pt x="89" y="368"/>
                </a:lnTo>
                <a:lnTo>
                  <a:pt x="110" y="405"/>
                </a:lnTo>
                <a:lnTo>
                  <a:pt x="132" y="441"/>
                </a:lnTo>
                <a:lnTo>
                  <a:pt x="156" y="476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0" name="Google Shape;3100;p74"/>
          <p:cNvSpPr/>
          <p:nvPr/>
        </p:nvSpPr>
        <p:spPr>
          <a:xfrm>
            <a:off x="4060031" y="2207419"/>
            <a:ext cx="157163" cy="313135"/>
          </a:xfrm>
          <a:custGeom>
            <a:avLst/>
            <a:gdLst/>
            <a:ahLst/>
            <a:cxnLst/>
            <a:rect l="l" t="t" r="r" b="b"/>
            <a:pathLst>
              <a:path w="395" h="790" extrusionOk="0">
                <a:moveTo>
                  <a:pt x="395" y="790"/>
                </a:moveTo>
                <a:lnTo>
                  <a:pt x="394" y="745"/>
                </a:lnTo>
                <a:lnTo>
                  <a:pt x="391" y="699"/>
                </a:lnTo>
                <a:lnTo>
                  <a:pt x="385" y="653"/>
                </a:lnTo>
                <a:lnTo>
                  <a:pt x="378" y="609"/>
                </a:lnTo>
                <a:lnTo>
                  <a:pt x="368" y="563"/>
                </a:lnTo>
                <a:lnTo>
                  <a:pt x="357" y="519"/>
                </a:lnTo>
                <a:lnTo>
                  <a:pt x="343" y="476"/>
                </a:lnTo>
                <a:lnTo>
                  <a:pt x="327" y="433"/>
                </a:lnTo>
                <a:lnTo>
                  <a:pt x="310" y="390"/>
                </a:lnTo>
                <a:lnTo>
                  <a:pt x="290" y="349"/>
                </a:lnTo>
                <a:lnTo>
                  <a:pt x="269" y="308"/>
                </a:lnTo>
                <a:lnTo>
                  <a:pt x="246" y="269"/>
                </a:lnTo>
                <a:lnTo>
                  <a:pt x="221" y="231"/>
                </a:lnTo>
                <a:lnTo>
                  <a:pt x="194" y="194"/>
                </a:lnTo>
                <a:lnTo>
                  <a:pt x="166" y="158"/>
                </a:lnTo>
                <a:lnTo>
                  <a:pt x="135" y="124"/>
                </a:lnTo>
                <a:lnTo>
                  <a:pt x="105" y="91"/>
                </a:lnTo>
                <a:lnTo>
                  <a:pt x="71" y="59"/>
                </a:lnTo>
                <a:lnTo>
                  <a:pt x="36" y="29"/>
                </a:lnTo>
                <a:lnTo>
                  <a:pt x="0" y="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01" name="Google Shape;3101;p74"/>
          <p:cNvCxnSpPr/>
          <p:nvPr/>
        </p:nvCxnSpPr>
        <p:spPr>
          <a:xfrm>
            <a:off x="4217194" y="2520554"/>
            <a:ext cx="1191" cy="5453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2" name="Google Shape;3102;p74"/>
          <p:cNvCxnSpPr/>
          <p:nvPr/>
        </p:nvCxnSpPr>
        <p:spPr>
          <a:xfrm rot="10800000">
            <a:off x="3805238" y="1348979"/>
            <a:ext cx="1191" cy="56316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3" name="Google Shape;3103;p74"/>
          <p:cNvCxnSpPr/>
          <p:nvPr/>
        </p:nvCxnSpPr>
        <p:spPr>
          <a:xfrm flipH="1">
            <a:off x="2511029" y="3074194"/>
            <a:ext cx="1610915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4" name="Google Shape;3104;p74"/>
          <p:cNvCxnSpPr/>
          <p:nvPr/>
        </p:nvCxnSpPr>
        <p:spPr>
          <a:xfrm flipH="1">
            <a:off x="2511029" y="1357313"/>
            <a:ext cx="1212056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5" name="Google Shape;3105;p74"/>
          <p:cNvCxnSpPr/>
          <p:nvPr/>
        </p:nvCxnSpPr>
        <p:spPr>
          <a:xfrm flipH="1">
            <a:off x="2511029" y="1483519"/>
            <a:ext cx="1198959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6" name="Google Shape;3106;p74"/>
          <p:cNvCxnSpPr/>
          <p:nvPr/>
        </p:nvCxnSpPr>
        <p:spPr>
          <a:xfrm flipH="1">
            <a:off x="2511029" y="2947988"/>
            <a:ext cx="1610915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7" name="Google Shape;3107;p74"/>
          <p:cNvCxnSpPr/>
          <p:nvPr/>
        </p:nvCxnSpPr>
        <p:spPr>
          <a:xfrm>
            <a:off x="2511029" y="1357312"/>
            <a:ext cx="1190" cy="52030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8" name="Google Shape;3108;p74"/>
          <p:cNvCxnSpPr/>
          <p:nvPr/>
        </p:nvCxnSpPr>
        <p:spPr>
          <a:xfrm flipH="1">
            <a:off x="2426494" y="1877616"/>
            <a:ext cx="84535" cy="4405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09" name="Google Shape;3109;p74"/>
          <p:cNvCxnSpPr/>
          <p:nvPr/>
        </p:nvCxnSpPr>
        <p:spPr>
          <a:xfrm>
            <a:off x="2426494" y="1921669"/>
            <a:ext cx="117872" cy="34529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0" name="Google Shape;3110;p74"/>
          <p:cNvCxnSpPr/>
          <p:nvPr/>
        </p:nvCxnSpPr>
        <p:spPr>
          <a:xfrm flipH="1">
            <a:off x="2401491" y="1956197"/>
            <a:ext cx="142875" cy="7620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1" name="Google Shape;3111;p74"/>
          <p:cNvCxnSpPr/>
          <p:nvPr/>
        </p:nvCxnSpPr>
        <p:spPr>
          <a:xfrm>
            <a:off x="2401491" y="2032397"/>
            <a:ext cx="109538" cy="32147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2" name="Google Shape;3112;p74"/>
          <p:cNvCxnSpPr/>
          <p:nvPr/>
        </p:nvCxnSpPr>
        <p:spPr>
          <a:xfrm>
            <a:off x="2511029" y="2064544"/>
            <a:ext cx="1190" cy="38100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3" name="Google Shape;3113;p74"/>
          <p:cNvCxnSpPr/>
          <p:nvPr/>
        </p:nvCxnSpPr>
        <p:spPr>
          <a:xfrm>
            <a:off x="2511029" y="2064544"/>
            <a:ext cx="1190" cy="93345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4" name="Google Shape;3114;p74"/>
          <p:cNvCxnSpPr/>
          <p:nvPr/>
        </p:nvCxnSpPr>
        <p:spPr>
          <a:xfrm>
            <a:off x="2511029" y="2939654"/>
            <a:ext cx="1190" cy="1262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5" name="Google Shape;3115;p74"/>
          <p:cNvCxnSpPr/>
          <p:nvPr/>
        </p:nvCxnSpPr>
        <p:spPr>
          <a:xfrm>
            <a:off x="2511029" y="3065860"/>
            <a:ext cx="1190" cy="833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6" name="Google Shape;3116;p74"/>
          <p:cNvCxnSpPr/>
          <p:nvPr/>
        </p:nvCxnSpPr>
        <p:spPr>
          <a:xfrm flipH="1">
            <a:off x="3865960" y="2215754"/>
            <a:ext cx="1190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7" name="Google Shape;3117;p74"/>
          <p:cNvSpPr/>
          <p:nvPr/>
        </p:nvSpPr>
        <p:spPr>
          <a:xfrm>
            <a:off x="4056460" y="2333626"/>
            <a:ext cx="65484" cy="192881"/>
          </a:xfrm>
          <a:custGeom>
            <a:avLst/>
            <a:gdLst/>
            <a:ahLst/>
            <a:cxnLst/>
            <a:rect l="l" t="t" r="r" b="b"/>
            <a:pathLst>
              <a:path w="163" h="488" extrusionOk="0">
                <a:moveTo>
                  <a:pt x="163" y="488"/>
                </a:moveTo>
                <a:lnTo>
                  <a:pt x="162" y="447"/>
                </a:lnTo>
                <a:lnTo>
                  <a:pt x="159" y="407"/>
                </a:lnTo>
                <a:lnTo>
                  <a:pt x="155" y="367"/>
                </a:lnTo>
                <a:lnTo>
                  <a:pt x="148" y="328"/>
                </a:lnTo>
                <a:lnTo>
                  <a:pt x="139" y="287"/>
                </a:lnTo>
                <a:lnTo>
                  <a:pt x="128" y="250"/>
                </a:lnTo>
                <a:lnTo>
                  <a:pt x="115" y="210"/>
                </a:lnTo>
                <a:lnTo>
                  <a:pt x="100" y="174"/>
                </a:lnTo>
                <a:lnTo>
                  <a:pt x="83" y="137"/>
                </a:lnTo>
                <a:lnTo>
                  <a:pt x="65" y="101"/>
                </a:lnTo>
                <a:lnTo>
                  <a:pt x="45" y="66"/>
                </a:lnTo>
                <a:lnTo>
                  <a:pt x="23" y="32"/>
                </a:lnTo>
                <a:lnTo>
                  <a:pt x="0" y="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8" name="Google Shape;3118;p74"/>
          <p:cNvSpPr/>
          <p:nvPr/>
        </p:nvSpPr>
        <p:spPr>
          <a:xfrm>
            <a:off x="3709988" y="1902619"/>
            <a:ext cx="155972" cy="313135"/>
          </a:xfrm>
          <a:custGeom>
            <a:avLst/>
            <a:gdLst/>
            <a:ahLst/>
            <a:cxnLst/>
            <a:rect l="l" t="t" r="r" b="b"/>
            <a:pathLst>
              <a:path w="393" h="790" extrusionOk="0">
                <a:moveTo>
                  <a:pt x="0" y="0"/>
                </a:moveTo>
                <a:lnTo>
                  <a:pt x="1" y="46"/>
                </a:lnTo>
                <a:lnTo>
                  <a:pt x="4" y="92"/>
                </a:lnTo>
                <a:lnTo>
                  <a:pt x="9" y="137"/>
                </a:lnTo>
                <a:lnTo>
                  <a:pt x="16" y="182"/>
                </a:lnTo>
                <a:lnTo>
                  <a:pt x="26" y="227"/>
                </a:lnTo>
                <a:lnTo>
                  <a:pt x="38" y="271"/>
                </a:lnTo>
                <a:lnTo>
                  <a:pt x="51" y="315"/>
                </a:lnTo>
                <a:lnTo>
                  <a:pt x="66" y="358"/>
                </a:lnTo>
                <a:lnTo>
                  <a:pt x="84" y="400"/>
                </a:lnTo>
                <a:lnTo>
                  <a:pt x="103" y="441"/>
                </a:lnTo>
                <a:lnTo>
                  <a:pt x="125" y="482"/>
                </a:lnTo>
                <a:lnTo>
                  <a:pt x="147" y="521"/>
                </a:lnTo>
                <a:lnTo>
                  <a:pt x="173" y="559"/>
                </a:lnTo>
                <a:lnTo>
                  <a:pt x="200" y="597"/>
                </a:lnTo>
                <a:lnTo>
                  <a:pt x="227" y="633"/>
                </a:lnTo>
                <a:lnTo>
                  <a:pt x="258" y="667"/>
                </a:lnTo>
                <a:lnTo>
                  <a:pt x="290" y="701"/>
                </a:lnTo>
                <a:lnTo>
                  <a:pt x="322" y="731"/>
                </a:lnTo>
                <a:lnTo>
                  <a:pt x="357" y="762"/>
                </a:lnTo>
                <a:lnTo>
                  <a:pt x="393" y="79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19" name="Google Shape;3119;p74"/>
          <p:cNvCxnSpPr/>
          <p:nvPr/>
        </p:nvCxnSpPr>
        <p:spPr>
          <a:xfrm rot="10800000" flipH="1">
            <a:off x="3709988" y="1357313"/>
            <a:ext cx="1191" cy="545306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0" name="Google Shape;3120;p74"/>
          <p:cNvCxnSpPr/>
          <p:nvPr/>
        </p:nvCxnSpPr>
        <p:spPr>
          <a:xfrm>
            <a:off x="4121944" y="2512219"/>
            <a:ext cx="1191" cy="56197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1" name="Google Shape;3121;p74"/>
          <p:cNvSpPr/>
          <p:nvPr/>
        </p:nvSpPr>
        <p:spPr>
          <a:xfrm>
            <a:off x="3867150" y="1581150"/>
            <a:ext cx="189310" cy="52388"/>
          </a:xfrm>
          <a:custGeom>
            <a:avLst/>
            <a:gdLst/>
            <a:ahLst/>
            <a:cxnLst/>
            <a:rect l="l" t="t" r="r" b="b"/>
            <a:pathLst>
              <a:path w="478" h="131" extrusionOk="0">
                <a:moveTo>
                  <a:pt x="0" y="131"/>
                </a:moveTo>
                <a:lnTo>
                  <a:pt x="14" y="111"/>
                </a:lnTo>
                <a:lnTo>
                  <a:pt x="30" y="92"/>
                </a:lnTo>
                <a:lnTo>
                  <a:pt x="48" y="74"/>
                </a:lnTo>
                <a:lnTo>
                  <a:pt x="67" y="59"/>
                </a:lnTo>
                <a:lnTo>
                  <a:pt x="87" y="44"/>
                </a:lnTo>
                <a:lnTo>
                  <a:pt x="108" y="32"/>
                </a:lnTo>
                <a:lnTo>
                  <a:pt x="130" y="22"/>
                </a:lnTo>
                <a:lnTo>
                  <a:pt x="153" y="13"/>
                </a:lnTo>
                <a:lnTo>
                  <a:pt x="177" y="6"/>
                </a:lnTo>
                <a:lnTo>
                  <a:pt x="202" y="2"/>
                </a:lnTo>
                <a:lnTo>
                  <a:pt x="227" y="0"/>
                </a:lnTo>
                <a:lnTo>
                  <a:pt x="251" y="0"/>
                </a:lnTo>
                <a:lnTo>
                  <a:pt x="275" y="2"/>
                </a:lnTo>
                <a:lnTo>
                  <a:pt x="300" y="6"/>
                </a:lnTo>
                <a:lnTo>
                  <a:pt x="324" y="13"/>
                </a:lnTo>
                <a:lnTo>
                  <a:pt x="347" y="22"/>
                </a:lnTo>
                <a:lnTo>
                  <a:pt x="369" y="32"/>
                </a:lnTo>
                <a:lnTo>
                  <a:pt x="391" y="44"/>
                </a:lnTo>
                <a:lnTo>
                  <a:pt x="411" y="59"/>
                </a:lnTo>
                <a:lnTo>
                  <a:pt x="430" y="74"/>
                </a:lnTo>
                <a:lnTo>
                  <a:pt x="447" y="92"/>
                </a:lnTo>
                <a:lnTo>
                  <a:pt x="463" y="111"/>
                </a:lnTo>
                <a:lnTo>
                  <a:pt x="478" y="131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2" name="Google Shape;3122;p74"/>
          <p:cNvSpPr/>
          <p:nvPr/>
        </p:nvSpPr>
        <p:spPr>
          <a:xfrm>
            <a:off x="3867150" y="2781300"/>
            <a:ext cx="189310" cy="53579"/>
          </a:xfrm>
          <a:custGeom>
            <a:avLst/>
            <a:gdLst/>
            <a:ahLst/>
            <a:cxnLst/>
            <a:rect l="l" t="t" r="r" b="b"/>
            <a:pathLst>
              <a:path w="478" h="135" extrusionOk="0">
                <a:moveTo>
                  <a:pt x="0" y="1"/>
                </a:moveTo>
                <a:lnTo>
                  <a:pt x="13" y="21"/>
                </a:lnTo>
                <a:lnTo>
                  <a:pt x="28" y="39"/>
                </a:lnTo>
                <a:lnTo>
                  <a:pt x="44" y="57"/>
                </a:lnTo>
                <a:lnTo>
                  <a:pt x="62" y="73"/>
                </a:lnTo>
                <a:lnTo>
                  <a:pt x="81" y="87"/>
                </a:lnTo>
                <a:lnTo>
                  <a:pt x="101" y="99"/>
                </a:lnTo>
                <a:lnTo>
                  <a:pt x="124" y="111"/>
                </a:lnTo>
                <a:lnTo>
                  <a:pt x="146" y="119"/>
                </a:lnTo>
                <a:lnTo>
                  <a:pt x="168" y="127"/>
                </a:lnTo>
                <a:lnTo>
                  <a:pt x="191" y="131"/>
                </a:lnTo>
                <a:lnTo>
                  <a:pt x="215" y="134"/>
                </a:lnTo>
                <a:lnTo>
                  <a:pt x="240" y="135"/>
                </a:lnTo>
                <a:lnTo>
                  <a:pt x="263" y="134"/>
                </a:lnTo>
                <a:lnTo>
                  <a:pt x="287" y="131"/>
                </a:lnTo>
                <a:lnTo>
                  <a:pt x="310" y="126"/>
                </a:lnTo>
                <a:lnTo>
                  <a:pt x="332" y="119"/>
                </a:lnTo>
                <a:lnTo>
                  <a:pt x="354" y="110"/>
                </a:lnTo>
                <a:lnTo>
                  <a:pt x="377" y="99"/>
                </a:lnTo>
                <a:lnTo>
                  <a:pt x="397" y="87"/>
                </a:lnTo>
                <a:lnTo>
                  <a:pt x="416" y="72"/>
                </a:lnTo>
                <a:lnTo>
                  <a:pt x="434" y="56"/>
                </a:lnTo>
                <a:lnTo>
                  <a:pt x="449" y="38"/>
                </a:lnTo>
                <a:lnTo>
                  <a:pt x="464" y="20"/>
                </a:lnTo>
                <a:lnTo>
                  <a:pt x="478" y="0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23" name="Google Shape;3123;p74"/>
          <p:cNvCxnSpPr/>
          <p:nvPr/>
        </p:nvCxnSpPr>
        <p:spPr>
          <a:xfrm>
            <a:off x="3867150" y="1633537"/>
            <a:ext cx="1191" cy="1148954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4" name="Google Shape;3124;p74"/>
          <p:cNvCxnSpPr/>
          <p:nvPr/>
        </p:nvCxnSpPr>
        <p:spPr>
          <a:xfrm>
            <a:off x="4056460" y="1633537"/>
            <a:ext cx="1190" cy="11477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5" name="Google Shape;3125;p74"/>
          <p:cNvCxnSpPr/>
          <p:nvPr/>
        </p:nvCxnSpPr>
        <p:spPr>
          <a:xfrm>
            <a:off x="4056460" y="2209801"/>
            <a:ext cx="9525" cy="238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6" name="Google Shape;3126;p74"/>
          <p:cNvCxnSpPr/>
          <p:nvPr/>
        </p:nvCxnSpPr>
        <p:spPr>
          <a:xfrm rot="10800000">
            <a:off x="3861198" y="2212181"/>
            <a:ext cx="5953" cy="1191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7" name="Google Shape;3127;p74"/>
          <p:cNvSpPr/>
          <p:nvPr/>
        </p:nvSpPr>
        <p:spPr>
          <a:xfrm>
            <a:off x="3905250" y="2671762"/>
            <a:ext cx="110729" cy="109538"/>
          </a:xfrm>
          <a:custGeom>
            <a:avLst/>
            <a:gdLst/>
            <a:ahLst/>
            <a:cxnLst/>
            <a:rect l="l" t="t" r="r" b="b"/>
            <a:pathLst>
              <a:path w="279" h="278" extrusionOk="0">
                <a:moveTo>
                  <a:pt x="279" y="139"/>
                </a:moveTo>
                <a:lnTo>
                  <a:pt x="277" y="156"/>
                </a:lnTo>
                <a:lnTo>
                  <a:pt x="274" y="173"/>
                </a:lnTo>
                <a:lnTo>
                  <a:pt x="269" y="188"/>
                </a:lnTo>
                <a:lnTo>
                  <a:pt x="262" y="204"/>
                </a:lnTo>
                <a:lnTo>
                  <a:pt x="253" y="219"/>
                </a:lnTo>
                <a:lnTo>
                  <a:pt x="242" y="233"/>
                </a:lnTo>
                <a:lnTo>
                  <a:pt x="230" y="244"/>
                </a:lnTo>
                <a:lnTo>
                  <a:pt x="216" y="255"/>
                </a:lnTo>
                <a:lnTo>
                  <a:pt x="202" y="263"/>
                </a:lnTo>
                <a:lnTo>
                  <a:pt x="186" y="270"/>
                </a:lnTo>
                <a:lnTo>
                  <a:pt x="169" y="275"/>
                </a:lnTo>
                <a:lnTo>
                  <a:pt x="152" y="277"/>
                </a:lnTo>
                <a:lnTo>
                  <a:pt x="135" y="278"/>
                </a:lnTo>
                <a:lnTo>
                  <a:pt x="117" y="276"/>
                </a:lnTo>
                <a:lnTo>
                  <a:pt x="101" y="273"/>
                </a:lnTo>
                <a:lnTo>
                  <a:pt x="84" y="266"/>
                </a:lnTo>
                <a:lnTo>
                  <a:pt x="70" y="259"/>
                </a:lnTo>
                <a:lnTo>
                  <a:pt x="55" y="250"/>
                </a:lnTo>
                <a:lnTo>
                  <a:pt x="42" y="238"/>
                </a:lnTo>
                <a:lnTo>
                  <a:pt x="31" y="225"/>
                </a:lnTo>
                <a:lnTo>
                  <a:pt x="20" y="212"/>
                </a:lnTo>
                <a:lnTo>
                  <a:pt x="13" y="197"/>
                </a:lnTo>
                <a:lnTo>
                  <a:pt x="6" y="181"/>
                </a:lnTo>
                <a:lnTo>
                  <a:pt x="2" y="164"/>
                </a:lnTo>
                <a:lnTo>
                  <a:pt x="0" y="147"/>
                </a:lnTo>
                <a:lnTo>
                  <a:pt x="0" y="130"/>
                </a:lnTo>
                <a:lnTo>
                  <a:pt x="2" y="113"/>
                </a:lnTo>
                <a:lnTo>
                  <a:pt x="6" y="97"/>
                </a:lnTo>
                <a:lnTo>
                  <a:pt x="13" y="80"/>
                </a:lnTo>
                <a:lnTo>
                  <a:pt x="20" y="65"/>
                </a:lnTo>
                <a:lnTo>
                  <a:pt x="31" y="51"/>
                </a:lnTo>
                <a:lnTo>
                  <a:pt x="42" y="39"/>
                </a:lnTo>
                <a:lnTo>
                  <a:pt x="55" y="27"/>
                </a:lnTo>
                <a:lnTo>
                  <a:pt x="70" y="18"/>
                </a:lnTo>
                <a:lnTo>
                  <a:pt x="84" y="10"/>
                </a:lnTo>
                <a:lnTo>
                  <a:pt x="101" y="5"/>
                </a:lnTo>
                <a:lnTo>
                  <a:pt x="117" y="1"/>
                </a:lnTo>
                <a:lnTo>
                  <a:pt x="135" y="0"/>
                </a:lnTo>
                <a:lnTo>
                  <a:pt x="152" y="0"/>
                </a:lnTo>
                <a:lnTo>
                  <a:pt x="169" y="3"/>
                </a:lnTo>
                <a:lnTo>
                  <a:pt x="186" y="7"/>
                </a:lnTo>
                <a:lnTo>
                  <a:pt x="202" y="13"/>
                </a:lnTo>
                <a:lnTo>
                  <a:pt x="216" y="23"/>
                </a:lnTo>
                <a:lnTo>
                  <a:pt x="230" y="32"/>
                </a:lnTo>
                <a:lnTo>
                  <a:pt x="242" y="45"/>
                </a:lnTo>
                <a:lnTo>
                  <a:pt x="253" y="58"/>
                </a:lnTo>
                <a:lnTo>
                  <a:pt x="262" y="72"/>
                </a:lnTo>
                <a:lnTo>
                  <a:pt x="269" y="88"/>
                </a:lnTo>
                <a:lnTo>
                  <a:pt x="274" y="104"/>
                </a:lnTo>
                <a:lnTo>
                  <a:pt x="277" y="121"/>
                </a:lnTo>
                <a:lnTo>
                  <a:pt x="279" y="139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8" name="Google Shape;3128;p74"/>
          <p:cNvSpPr/>
          <p:nvPr/>
        </p:nvSpPr>
        <p:spPr>
          <a:xfrm>
            <a:off x="2824478" y="2253854"/>
            <a:ext cx="1001877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en-US" sz="97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Suspended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29" name="Google Shape;3129;p74"/>
          <p:cNvCxnSpPr/>
          <p:nvPr/>
        </p:nvCxnSpPr>
        <p:spPr>
          <a:xfrm flipH="1">
            <a:off x="5374482" y="3070623"/>
            <a:ext cx="322660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0" name="Google Shape;3130;p74"/>
          <p:cNvCxnSpPr/>
          <p:nvPr/>
        </p:nvCxnSpPr>
        <p:spPr>
          <a:xfrm>
            <a:off x="5441157" y="3070623"/>
            <a:ext cx="198835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1" name="Google Shape;3131;p74"/>
          <p:cNvCxnSpPr/>
          <p:nvPr/>
        </p:nvCxnSpPr>
        <p:spPr>
          <a:xfrm rot="10800000" flipH="1">
            <a:off x="5388769" y="3265885"/>
            <a:ext cx="51197" cy="715565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2" name="Google Shape;3132;p74"/>
          <p:cNvCxnSpPr/>
          <p:nvPr/>
        </p:nvCxnSpPr>
        <p:spPr>
          <a:xfrm rot="10800000" flipH="1">
            <a:off x="5697142" y="3070622"/>
            <a:ext cx="1190" cy="1952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3" name="Google Shape;3133;p74"/>
          <p:cNvCxnSpPr/>
          <p:nvPr/>
        </p:nvCxnSpPr>
        <p:spPr>
          <a:xfrm>
            <a:off x="5374482" y="3265885"/>
            <a:ext cx="322660" cy="1190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4" name="Google Shape;3134;p74"/>
          <p:cNvCxnSpPr/>
          <p:nvPr/>
        </p:nvCxnSpPr>
        <p:spPr>
          <a:xfrm rot="10800000" flipH="1">
            <a:off x="5374481" y="3070622"/>
            <a:ext cx="1191" cy="195263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5" name="Google Shape;3135;p74"/>
          <p:cNvCxnSpPr/>
          <p:nvPr/>
        </p:nvCxnSpPr>
        <p:spPr>
          <a:xfrm>
            <a:off x="5639992" y="3265885"/>
            <a:ext cx="50006" cy="777478"/>
          </a:xfrm>
          <a:prstGeom prst="straightConnector1">
            <a:avLst/>
          </a:pr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6" name="Google Shape;3136;p74"/>
          <p:cNvSpPr/>
          <p:nvPr/>
        </p:nvSpPr>
        <p:spPr>
          <a:xfrm>
            <a:off x="5210175" y="3980260"/>
            <a:ext cx="787004" cy="138113"/>
          </a:xfrm>
          <a:custGeom>
            <a:avLst/>
            <a:gdLst/>
            <a:ahLst/>
            <a:cxnLst/>
            <a:rect l="l" t="t" r="r" b="b"/>
            <a:pathLst>
              <a:path w="1983" h="347" extrusionOk="0">
                <a:moveTo>
                  <a:pt x="0" y="244"/>
                </a:moveTo>
                <a:lnTo>
                  <a:pt x="8" y="243"/>
                </a:lnTo>
                <a:lnTo>
                  <a:pt x="15" y="243"/>
                </a:lnTo>
                <a:lnTo>
                  <a:pt x="23" y="242"/>
                </a:lnTo>
                <a:lnTo>
                  <a:pt x="36" y="240"/>
                </a:lnTo>
                <a:lnTo>
                  <a:pt x="49" y="237"/>
                </a:lnTo>
                <a:lnTo>
                  <a:pt x="62" y="232"/>
                </a:lnTo>
                <a:lnTo>
                  <a:pt x="73" y="227"/>
                </a:lnTo>
                <a:lnTo>
                  <a:pt x="85" y="222"/>
                </a:lnTo>
                <a:lnTo>
                  <a:pt x="96" y="215"/>
                </a:lnTo>
                <a:lnTo>
                  <a:pt x="106" y="207"/>
                </a:lnTo>
                <a:lnTo>
                  <a:pt x="117" y="199"/>
                </a:lnTo>
                <a:lnTo>
                  <a:pt x="132" y="184"/>
                </a:lnTo>
                <a:lnTo>
                  <a:pt x="147" y="167"/>
                </a:lnTo>
                <a:lnTo>
                  <a:pt x="162" y="150"/>
                </a:lnTo>
                <a:lnTo>
                  <a:pt x="177" y="132"/>
                </a:lnTo>
                <a:lnTo>
                  <a:pt x="190" y="115"/>
                </a:lnTo>
                <a:lnTo>
                  <a:pt x="204" y="97"/>
                </a:lnTo>
                <a:lnTo>
                  <a:pt x="219" y="82"/>
                </a:lnTo>
                <a:lnTo>
                  <a:pt x="234" y="66"/>
                </a:lnTo>
                <a:lnTo>
                  <a:pt x="250" y="52"/>
                </a:lnTo>
                <a:lnTo>
                  <a:pt x="266" y="41"/>
                </a:lnTo>
                <a:lnTo>
                  <a:pt x="283" y="30"/>
                </a:lnTo>
                <a:lnTo>
                  <a:pt x="301" y="22"/>
                </a:lnTo>
                <a:lnTo>
                  <a:pt x="320" y="15"/>
                </a:lnTo>
                <a:lnTo>
                  <a:pt x="344" y="8"/>
                </a:lnTo>
                <a:lnTo>
                  <a:pt x="371" y="4"/>
                </a:lnTo>
                <a:lnTo>
                  <a:pt x="397" y="2"/>
                </a:lnTo>
                <a:lnTo>
                  <a:pt x="424" y="0"/>
                </a:lnTo>
                <a:lnTo>
                  <a:pt x="452" y="2"/>
                </a:lnTo>
                <a:lnTo>
                  <a:pt x="480" y="4"/>
                </a:lnTo>
                <a:lnTo>
                  <a:pt x="510" y="8"/>
                </a:lnTo>
                <a:lnTo>
                  <a:pt x="540" y="12"/>
                </a:lnTo>
                <a:lnTo>
                  <a:pt x="570" y="18"/>
                </a:lnTo>
                <a:lnTo>
                  <a:pt x="602" y="25"/>
                </a:lnTo>
                <a:lnTo>
                  <a:pt x="632" y="32"/>
                </a:lnTo>
                <a:lnTo>
                  <a:pt x="664" y="39"/>
                </a:lnTo>
                <a:lnTo>
                  <a:pt x="697" y="48"/>
                </a:lnTo>
                <a:lnTo>
                  <a:pt x="728" y="56"/>
                </a:lnTo>
                <a:lnTo>
                  <a:pt x="760" y="65"/>
                </a:lnTo>
                <a:lnTo>
                  <a:pt x="793" y="73"/>
                </a:lnTo>
                <a:lnTo>
                  <a:pt x="824" y="81"/>
                </a:lnTo>
                <a:lnTo>
                  <a:pt x="856" y="88"/>
                </a:lnTo>
                <a:lnTo>
                  <a:pt x="889" y="95"/>
                </a:lnTo>
                <a:lnTo>
                  <a:pt x="920" y="103"/>
                </a:lnTo>
                <a:lnTo>
                  <a:pt x="1008" y="121"/>
                </a:lnTo>
                <a:lnTo>
                  <a:pt x="1095" y="138"/>
                </a:lnTo>
                <a:lnTo>
                  <a:pt x="1181" y="153"/>
                </a:lnTo>
                <a:lnTo>
                  <a:pt x="1267" y="169"/>
                </a:lnTo>
                <a:lnTo>
                  <a:pt x="1352" y="185"/>
                </a:lnTo>
                <a:lnTo>
                  <a:pt x="1436" y="203"/>
                </a:lnTo>
                <a:lnTo>
                  <a:pt x="1518" y="222"/>
                </a:lnTo>
                <a:lnTo>
                  <a:pt x="1567" y="234"/>
                </a:lnTo>
                <a:lnTo>
                  <a:pt x="1615" y="247"/>
                </a:lnTo>
                <a:lnTo>
                  <a:pt x="1663" y="261"/>
                </a:lnTo>
                <a:lnTo>
                  <a:pt x="1710" y="277"/>
                </a:lnTo>
                <a:lnTo>
                  <a:pt x="1758" y="294"/>
                </a:lnTo>
                <a:lnTo>
                  <a:pt x="1804" y="311"/>
                </a:lnTo>
                <a:lnTo>
                  <a:pt x="1851" y="327"/>
                </a:lnTo>
                <a:lnTo>
                  <a:pt x="1898" y="340"/>
                </a:lnTo>
                <a:lnTo>
                  <a:pt x="1913" y="343"/>
                </a:lnTo>
                <a:lnTo>
                  <a:pt x="1929" y="345"/>
                </a:lnTo>
                <a:lnTo>
                  <a:pt x="1944" y="347"/>
                </a:lnTo>
                <a:lnTo>
                  <a:pt x="1960" y="347"/>
                </a:lnTo>
                <a:lnTo>
                  <a:pt x="1976" y="347"/>
                </a:lnTo>
                <a:lnTo>
                  <a:pt x="1979" y="347"/>
                </a:lnTo>
                <a:lnTo>
                  <a:pt x="1983" y="347"/>
                </a:lnTo>
              </a:path>
            </a:pathLst>
          </a:custGeom>
          <a:noFill/>
          <a:ln w="142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37" name="Google Shape;3137;p74"/>
          <p:cNvCxnSpPr/>
          <p:nvPr/>
        </p:nvCxnSpPr>
        <p:spPr>
          <a:xfrm>
            <a:off x="5534025" y="3065860"/>
            <a:ext cx="1191" cy="44172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8" name="Google Shape;3138;p74"/>
          <p:cNvCxnSpPr/>
          <p:nvPr/>
        </p:nvCxnSpPr>
        <p:spPr>
          <a:xfrm>
            <a:off x="5534025" y="3563541"/>
            <a:ext cx="1191" cy="5476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9" name="Google Shape;3139;p74"/>
          <p:cNvCxnSpPr/>
          <p:nvPr/>
        </p:nvCxnSpPr>
        <p:spPr>
          <a:xfrm>
            <a:off x="5534025" y="3674269"/>
            <a:ext cx="1191" cy="1238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0" name="Google Shape;3140;p74"/>
          <p:cNvSpPr/>
          <p:nvPr/>
        </p:nvSpPr>
        <p:spPr>
          <a:xfrm>
            <a:off x="4740943" y="2228850"/>
            <a:ext cx="764633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</a:pPr>
            <a:r>
              <a:rPr lang="en-US" sz="975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Anchor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1" name="Google Shape;3141;p7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Hanger Details</a:t>
            </a:r>
            <a:br>
              <a:rPr lang="en-US" sz="3200" b="1"/>
            </a:br>
            <a:endParaRPr/>
          </a:p>
        </p:txBody>
      </p:sp>
      <p:sp>
        <p:nvSpPr>
          <p:cNvPr id="3142" name="Google Shape;3142;p7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77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8" name="Google Shape;3148;p75"/>
          <p:cNvSpPr/>
          <p:nvPr/>
        </p:nvSpPr>
        <p:spPr>
          <a:xfrm>
            <a:off x="1485900" y="4229100"/>
            <a:ext cx="577215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endParaRPr sz="270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9" name="Google Shape;3149;p75"/>
          <p:cNvSpPr/>
          <p:nvPr/>
        </p:nvSpPr>
        <p:spPr>
          <a:xfrm>
            <a:off x="3714750" y="2171700"/>
            <a:ext cx="69890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Tension 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0" name="Google Shape;3150;p75"/>
          <p:cNvSpPr/>
          <p:nvPr/>
        </p:nvSpPr>
        <p:spPr>
          <a:xfrm>
            <a:off x="6000750" y="2228850"/>
            <a:ext cx="698909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Tension 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1" name="Google Shape;3151;p75"/>
          <p:cNvSpPr/>
          <p:nvPr/>
        </p:nvSpPr>
        <p:spPr>
          <a:xfrm>
            <a:off x="3600450" y="3771900"/>
            <a:ext cx="71173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Moment </a:t>
            </a:r>
            <a:endParaRPr sz="135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2" name="Google Shape;3152;p75"/>
          <p:cNvCxnSpPr/>
          <p:nvPr/>
        </p:nvCxnSpPr>
        <p:spPr>
          <a:xfrm>
            <a:off x="5869781" y="1737123"/>
            <a:ext cx="1191" cy="137398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3" name="Google Shape;3153;p75"/>
          <p:cNvCxnSpPr/>
          <p:nvPr/>
        </p:nvCxnSpPr>
        <p:spPr>
          <a:xfrm>
            <a:off x="3604023" y="1750219"/>
            <a:ext cx="1190" cy="1373981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4" name="Google Shape;3154;p75"/>
          <p:cNvSpPr/>
          <p:nvPr/>
        </p:nvSpPr>
        <p:spPr>
          <a:xfrm>
            <a:off x="2694385" y="3737372"/>
            <a:ext cx="785813" cy="294084"/>
          </a:xfrm>
          <a:custGeom>
            <a:avLst/>
            <a:gdLst/>
            <a:ahLst/>
            <a:cxnLst/>
            <a:rect l="l" t="t" r="r" b="b"/>
            <a:pathLst>
              <a:path w="1321" h="494" extrusionOk="0">
                <a:moveTo>
                  <a:pt x="1321" y="0"/>
                </a:moveTo>
                <a:lnTo>
                  <a:pt x="1308" y="40"/>
                </a:lnTo>
                <a:lnTo>
                  <a:pt x="1290" y="83"/>
                </a:lnTo>
                <a:lnTo>
                  <a:pt x="1271" y="122"/>
                </a:lnTo>
                <a:lnTo>
                  <a:pt x="1249" y="161"/>
                </a:lnTo>
                <a:lnTo>
                  <a:pt x="1226" y="197"/>
                </a:lnTo>
                <a:lnTo>
                  <a:pt x="1200" y="234"/>
                </a:lnTo>
                <a:lnTo>
                  <a:pt x="1171" y="267"/>
                </a:lnTo>
                <a:lnTo>
                  <a:pt x="1140" y="299"/>
                </a:lnTo>
                <a:lnTo>
                  <a:pt x="1108" y="328"/>
                </a:lnTo>
                <a:lnTo>
                  <a:pt x="1073" y="356"/>
                </a:lnTo>
                <a:lnTo>
                  <a:pt x="1037" y="382"/>
                </a:lnTo>
                <a:lnTo>
                  <a:pt x="999" y="405"/>
                </a:lnTo>
                <a:lnTo>
                  <a:pt x="960" y="426"/>
                </a:lnTo>
                <a:lnTo>
                  <a:pt x="919" y="443"/>
                </a:lnTo>
                <a:lnTo>
                  <a:pt x="879" y="459"/>
                </a:lnTo>
                <a:lnTo>
                  <a:pt x="836" y="471"/>
                </a:lnTo>
                <a:lnTo>
                  <a:pt x="793" y="481"/>
                </a:lnTo>
                <a:lnTo>
                  <a:pt x="749" y="488"/>
                </a:lnTo>
                <a:lnTo>
                  <a:pt x="706" y="493"/>
                </a:lnTo>
                <a:lnTo>
                  <a:pt x="661" y="494"/>
                </a:lnTo>
                <a:lnTo>
                  <a:pt x="617" y="493"/>
                </a:lnTo>
                <a:lnTo>
                  <a:pt x="572" y="488"/>
                </a:lnTo>
                <a:lnTo>
                  <a:pt x="528" y="481"/>
                </a:lnTo>
                <a:lnTo>
                  <a:pt x="486" y="471"/>
                </a:lnTo>
                <a:lnTo>
                  <a:pt x="444" y="459"/>
                </a:lnTo>
                <a:lnTo>
                  <a:pt x="402" y="443"/>
                </a:lnTo>
                <a:lnTo>
                  <a:pt x="361" y="426"/>
                </a:lnTo>
                <a:lnTo>
                  <a:pt x="322" y="405"/>
                </a:lnTo>
                <a:lnTo>
                  <a:pt x="284" y="382"/>
                </a:lnTo>
                <a:lnTo>
                  <a:pt x="248" y="356"/>
                </a:lnTo>
                <a:lnTo>
                  <a:pt x="214" y="328"/>
                </a:lnTo>
                <a:lnTo>
                  <a:pt x="181" y="299"/>
                </a:lnTo>
                <a:lnTo>
                  <a:pt x="150" y="267"/>
                </a:lnTo>
                <a:lnTo>
                  <a:pt x="121" y="234"/>
                </a:lnTo>
                <a:lnTo>
                  <a:pt x="95" y="197"/>
                </a:lnTo>
                <a:lnTo>
                  <a:pt x="72" y="161"/>
                </a:lnTo>
                <a:lnTo>
                  <a:pt x="50" y="122"/>
                </a:lnTo>
                <a:lnTo>
                  <a:pt x="31" y="83"/>
                </a:lnTo>
                <a:lnTo>
                  <a:pt x="15" y="40"/>
                </a:lnTo>
                <a:lnTo>
                  <a:pt x="0" y="0"/>
                </a:lnTo>
              </a:path>
            </a:pathLst>
          </a:custGeom>
          <a:noFill/>
          <a:ln w="635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5" name="Google Shape;3155;p75"/>
          <p:cNvSpPr/>
          <p:nvPr/>
        </p:nvSpPr>
        <p:spPr>
          <a:xfrm>
            <a:off x="2934891" y="1402557"/>
            <a:ext cx="408384" cy="2060972"/>
          </a:xfrm>
          <a:custGeom>
            <a:avLst/>
            <a:gdLst/>
            <a:ahLst/>
            <a:cxnLst/>
            <a:rect l="l" t="t" r="r" b="b"/>
            <a:pathLst>
              <a:path w="688" h="3462" extrusionOk="0">
                <a:moveTo>
                  <a:pt x="688" y="189"/>
                </a:moveTo>
                <a:lnTo>
                  <a:pt x="688" y="2046"/>
                </a:lnTo>
                <a:lnTo>
                  <a:pt x="688" y="3266"/>
                </a:lnTo>
                <a:lnTo>
                  <a:pt x="669" y="3295"/>
                </a:lnTo>
                <a:lnTo>
                  <a:pt x="647" y="3323"/>
                </a:lnTo>
                <a:lnTo>
                  <a:pt x="624" y="3347"/>
                </a:lnTo>
                <a:lnTo>
                  <a:pt x="598" y="3371"/>
                </a:lnTo>
                <a:lnTo>
                  <a:pt x="570" y="3391"/>
                </a:lnTo>
                <a:lnTo>
                  <a:pt x="541" y="3410"/>
                </a:lnTo>
                <a:lnTo>
                  <a:pt x="511" y="3424"/>
                </a:lnTo>
                <a:lnTo>
                  <a:pt x="479" y="3438"/>
                </a:lnTo>
                <a:lnTo>
                  <a:pt x="447" y="3448"/>
                </a:lnTo>
                <a:lnTo>
                  <a:pt x="413" y="3456"/>
                </a:lnTo>
                <a:lnTo>
                  <a:pt x="378" y="3461"/>
                </a:lnTo>
                <a:lnTo>
                  <a:pt x="345" y="3462"/>
                </a:lnTo>
                <a:lnTo>
                  <a:pt x="310" y="3461"/>
                </a:lnTo>
                <a:lnTo>
                  <a:pt x="275" y="3456"/>
                </a:lnTo>
                <a:lnTo>
                  <a:pt x="242" y="3449"/>
                </a:lnTo>
                <a:lnTo>
                  <a:pt x="210" y="3439"/>
                </a:lnTo>
                <a:lnTo>
                  <a:pt x="178" y="3426"/>
                </a:lnTo>
                <a:lnTo>
                  <a:pt x="147" y="3410"/>
                </a:lnTo>
                <a:lnTo>
                  <a:pt x="118" y="3392"/>
                </a:lnTo>
                <a:lnTo>
                  <a:pt x="90" y="3372"/>
                </a:lnTo>
                <a:lnTo>
                  <a:pt x="64" y="3349"/>
                </a:lnTo>
                <a:lnTo>
                  <a:pt x="41" y="3324"/>
                </a:lnTo>
                <a:lnTo>
                  <a:pt x="19" y="3296"/>
                </a:lnTo>
                <a:lnTo>
                  <a:pt x="0" y="3267"/>
                </a:lnTo>
                <a:lnTo>
                  <a:pt x="0" y="2046"/>
                </a:lnTo>
                <a:lnTo>
                  <a:pt x="0" y="189"/>
                </a:lnTo>
                <a:lnTo>
                  <a:pt x="19" y="162"/>
                </a:lnTo>
                <a:lnTo>
                  <a:pt x="41" y="136"/>
                </a:lnTo>
                <a:lnTo>
                  <a:pt x="64" y="111"/>
                </a:lnTo>
                <a:lnTo>
                  <a:pt x="90" y="89"/>
                </a:lnTo>
                <a:lnTo>
                  <a:pt x="118" y="69"/>
                </a:lnTo>
                <a:lnTo>
                  <a:pt x="147" y="51"/>
                </a:lnTo>
                <a:lnTo>
                  <a:pt x="178" y="35"/>
                </a:lnTo>
                <a:lnTo>
                  <a:pt x="210" y="24"/>
                </a:lnTo>
                <a:lnTo>
                  <a:pt x="243" y="13"/>
                </a:lnTo>
                <a:lnTo>
                  <a:pt x="276" y="6"/>
                </a:lnTo>
                <a:lnTo>
                  <a:pt x="310" y="2"/>
                </a:lnTo>
                <a:lnTo>
                  <a:pt x="343" y="0"/>
                </a:lnTo>
                <a:lnTo>
                  <a:pt x="378" y="2"/>
                </a:lnTo>
                <a:lnTo>
                  <a:pt x="412" y="6"/>
                </a:lnTo>
                <a:lnTo>
                  <a:pt x="445" y="13"/>
                </a:lnTo>
                <a:lnTo>
                  <a:pt x="477" y="24"/>
                </a:lnTo>
                <a:lnTo>
                  <a:pt x="509" y="35"/>
                </a:lnTo>
                <a:lnTo>
                  <a:pt x="540" y="51"/>
                </a:lnTo>
                <a:lnTo>
                  <a:pt x="569" y="69"/>
                </a:lnTo>
                <a:lnTo>
                  <a:pt x="596" y="89"/>
                </a:lnTo>
                <a:lnTo>
                  <a:pt x="622" y="111"/>
                </a:lnTo>
                <a:lnTo>
                  <a:pt x="647" y="136"/>
                </a:lnTo>
                <a:lnTo>
                  <a:pt x="668" y="162"/>
                </a:lnTo>
                <a:lnTo>
                  <a:pt x="688" y="189"/>
                </a:lnTo>
                <a:close/>
                <a:moveTo>
                  <a:pt x="540" y="490"/>
                </a:moveTo>
                <a:lnTo>
                  <a:pt x="538" y="514"/>
                </a:lnTo>
                <a:lnTo>
                  <a:pt x="534" y="538"/>
                </a:lnTo>
                <a:lnTo>
                  <a:pt x="527" y="560"/>
                </a:lnTo>
                <a:lnTo>
                  <a:pt x="516" y="583"/>
                </a:lnTo>
                <a:lnTo>
                  <a:pt x="503" y="604"/>
                </a:lnTo>
                <a:lnTo>
                  <a:pt x="489" y="623"/>
                </a:lnTo>
                <a:lnTo>
                  <a:pt x="471" y="640"/>
                </a:lnTo>
                <a:lnTo>
                  <a:pt x="452" y="655"/>
                </a:lnTo>
                <a:lnTo>
                  <a:pt x="432" y="668"/>
                </a:lnTo>
                <a:lnTo>
                  <a:pt x="410" y="678"/>
                </a:lnTo>
                <a:lnTo>
                  <a:pt x="387" y="685"/>
                </a:lnTo>
                <a:lnTo>
                  <a:pt x="362" y="689"/>
                </a:lnTo>
                <a:lnTo>
                  <a:pt x="339" y="691"/>
                </a:lnTo>
                <a:lnTo>
                  <a:pt x="314" y="689"/>
                </a:lnTo>
                <a:lnTo>
                  <a:pt x="291" y="685"/>
                </a:lnTo>
                <a:lnTo>
                  <a:pt x="268" y="678"/>
                </a:lnTo>
                <a:lnTo>
                  <a:pt x="246" y="668"/>
                </a:lnTo>
                <a:lnTo>
                  <a:pt x="224" y="655"/>
                </a:lnTo>
                <a:lnTo>
                  <a:pt x="205" y="640"/>
                </a:lnTo>
                <a:lnTo>
                  <a:pt x="188" y="623"/>
                </a:lnTo>
                <a:lnTo>
                  <a:pt x="173" y="604"/>
                </a:lnTo>
                <a:lnTo>
                  <a:pt x="160" y="583"/>
                </a:lnTo>
                <a:lnTo>
                  <a:pt x="151" y="560"/>
                </a:lnTo>
                <a:lnTo>
                  <a:pt x="144" y="538"/>
                </a:lnTo>
                <a:lnTo>
                  <a:pt x="140" y="514"/>
                </a:lnTo>
                <a:lnTo>
                  <a:pt x="138" y="490"/>
                </a:lnTo>
                <a:lnTo>
                  <a:pt x="140" y="466"/>
                </a:lnTo>
                <a:lnTo>
                  <a:pt x="144" y="442"/>
                </a:lnTo>
                <a:lnTo>
                  <a:pt x="151" y="419"/>
                </a:lnTo>
                <a:lnTo>
                  <a:pt x="160" y="396"/>
                </a:lnTo>
                <a:lnTo>
                  <a:pt x="173" y="375"/>
                </a:lnTo>
                <a:lnTo>
                  <a:pt x="188" y="357"/>
                </a:lnTo>
                <a:lnTo>
                  <a:pt x="205" y="339"/>
                </a:lnTo>
                <a:lnTo>
                  <a:pt x="224" y="325"/>
                </a:lnTo>
                <a:lnTo>
                  <a:pt x="246" y="311"/>
                </a:lnTo>
                <a:lnTo>
                  <a:pt x="268" y="303"/>
                </a:lnTo>
                <a:lnTo>
                  <a:pt x="291" y="295"/>
                </a:lnTo>
                <a:lnTo>
                  <a:pt x="314" y="291"/>
                </a:lnTo>
                <a:lnTo>
                  <a:pt x="339" y="290"/>
                </a:lnTo>
                <a:lnTo>
                  <a:pt x="362" y="291"/>
                </a:lnTo>
                <a:lnTo>
                  <a:pt x="387" y="295"/>
                </a:lnTo>
                <a:lnTo>
                  <a:pt x="410" y="303"/>
                </a:lnTo>
                <a:lnTo>
                  <a:pt x="432" y="311"/>
                </a:lnTo>
                <a:lnTo>
                  <a:pt x="452" y="325"/>
                </a:lnTo>
                <a:lnTo>
                  <a:pt x="471" y="339"/>
                </a:lnTo>
                <a:lnTo>
                  <a:pt x="489" y="357"/>
                </a:lnTo>
                <a:lnTo>
                  <a:pt x="503" y="375"/>
                </a:lnTo>
                <a:lnTo>
                  <a:pt x="516" y="396"/>
                </a:lnTo>
                <a:lnTo>
                  <a:pt x="527" y="419"/>
                </a:lnTo>
                <a:lnTo>
                  <a:pt x="534" y="442"/>
                </a:lnTo>
                <a:lnTo>
                  <a:pt x="538" y="466"/>
                </a:lnTo>
                <a:lnTo>
                  <a:pt x="540" y="490"/>
                </a:lnTo>
                <a:close/>
                <a:moveTo>
                  <a:pt x="540" y="3065"/>
                </a:moveTo>
                <a:lnTo>
                  <a:pt x="538" y="3090"/>
                </a:lnTo>
                <a:lnTo>
                  <a:pt x="534" y="3113"/>
                </a:lnTo>
                <a:lnTo>
                  <a:pt x="527" y="3137"/>
                </a:lnTo>
                <a:lnTo>
                  <a:pt x="516" y="3160"/>
                </a:lnTo>
                <a:lnTo>
                  <a:pt x="503" y="3180"/>
                </a:lnTo>
                <a:lnTo>
                  <a:pt x="489" y="3199"/>
                </a:lnTo>
                <a:lnTo>
                  <a:pt x="471" y="3217"/>
                </a:lnTo>
                <a:lnTo>
                  <a:pt x="452" y="3231"/>
                </a:lnTo>
                <a:lnTo>
                  <a:pt x="432" y="3244"/>
                </a:lnTo>
                <a:lnTo>
                  <a:pt x="410" y="3253"/>
                </a:lnTo>
                <a:lnTo>
                  <a:pt x="387" y="3260"/>
                </a:lnTo>
                <a:lnTo>
                  <a:pt x="362" y="3264"/>
                </a:lnTo>
                <a:lnTo>
                  <a:pt x="339" y="3266"/>
                </a:lnTo>
                <a:lnTo>
                  <a:pt x="314" y="3264"/>
                </a:lnTo>
                <a:lnTo>
                  <a:pt x="291" y="3260"/>
                </a:lnTo>
                <a:lnTo>
                  <a:pt x="268" y="3253"/>
                </a:lnTo>
                <a:lnTo>
                  <a:pt x="246" y="3244"/>
                </a:lnTo>
                <a:lnTo>
                  <a:pt x="224" y="3231"/>
                </a:lnTo>
                <a:lnTo>
                  <a:pt x="205" y="3217"/>
                </a:lnTo>
                <a:lnTo>
                  <a:pt x="188" y="3199"/>
                </a:lnTo>
                <a:lnTo>
                  <a:pt x="173" y="3180"/>
                </a:lnTo>
                <a:lnTo>
                  <a:pt x="160" y="3160"/>
                </a:lnTo>
                <a:lnTo>
                  <a:pt x="151" y="3137"/>
                </a:lnTo>
                <a:lnTo>
                  <a:pt x="144" y="3113"/>
                </a:lnTo>
                <a:lnTo>
                  <a:pt x="140" y="3090"/>
                </a:lnTo>
                <a:lnTo>
                  <a:pt x="138" y="3065"/>
                </a:lnTo>
                <a:lnTo>
                  <a:pt x="140" y="3042"/>
                </a:lnTo>
                <a:lnTo>
                  <a:pt x="144" y="3017"/>
                </a:lnTo>
                <a:lnTo>
                  <a:pt x="151" y="2995"/>
                </a:lnTo>
                <a:lnTo>
                  <a:pt x="160" y="2972"/>
                </a:lnTo>
                <a:lnTo>
                  <a:pt x="173" y="2952"/>
                </a:lnTo>
                <a:lnTo>
                  <a:pt x="188" y="2933"/>
                </a:lnTo>
                <a:lnTo>
                  <a:pt x="205" y="2916"/>
                </a:lnTo>
                <a:lnTo>
                  <a:pt x="224" y="2901"/>
                </a:lnTo>
                <a:lnTo>
                  <a:pt x="246" y="2888"/>
                </a:lnTo>
                <a:lnTo>
                  <a:pt x="268" y="2878"/>
                </a:lnTo>
                <a:lnTo>
                  <a:pt x="291" y="2870"/>
                </a:lnTo>
                <a:lnTo>
                  <a:pt x="314" y="2866"/>
                </a:lnTo>
                <a:lnTo>
                  <a:pt x="339" y="2865"/>
                </a:lnTo>
                <a:lnTo>
                  <a:pt x="362" y="2866"/>
                </a:lnTo>
                <a:lnTo>
                  <a:pt x="387" y="2870"/>
                </a:lnTo>
                <a:lnTo>
                  <a:pt x="410" y="2878"/>
                </a:lnTo>
                <a:lnTo>
                  <a:pt x="432" y="2888"/>
                </a:lnTo>
                <a:lnTo>
                  <a:pt x="452" y="2901"/>
                </a:lnTo>
                <a:lnTo>
                  <a:pt x="471" y="2916"/>
                </a:lnTo>
                <a:lnTo>
                  <a:pt x="489" y="2933"/>
                </a:lnTo>
                <a:lnTo>
                  <a:pt x="503" y="2952"/>
                </a:lnTo>
                <a:lnTo>
                  <a:pt x="516" y="2972"/>
                </a:lnTo>
                <a:lnTo>
                  <a:pt x="527" y="2995"/>
                </a:lnTo>
                <a:lnTo>
                  <a:pt x="534" y="3017"/>
                </a:lnTo>
                <a:lnTo>
                  <a:pt x="538" y="3042"/>
                </a:lnTo>
                <a:lnTo>
                  <a:pt x="540" y="3065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6" name="Google Shape;3156;p75"/>
          <p:cNvCxnSpPr/>
          <p:nvPr/>
        </p:nvCxnSpPr>
        <p:spPr>
          <a:xfrm>
            <a:off x="3343275" y="1515666"/>
            <a:ext cx="1191" cy="11049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57" name="Google Shape;3157;p75"/>
          <p:cNvCxnSpPr/>
          <p:nvPr/>
        </p:nvCxnSpPr>
        <p:spPr>
          <a:xfrm>
            <a:off x="3343275" y="2620567"/>
            <a:ext cx="1191" cy="726281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8" name="Google Shape;3158;p75"/>
          <p:cNvSpPr/>
          <p:nvPr/>
        </p:nvSpPr>
        <p:spPr>
          <a:xfrm>
            <a:off x="2934891" y="3346848"/>
            <a:ext cx="408384" cy="116681"/>
          </a:xfrm>
          <a:custGeom>
            <a:avLst/>
            <a:gdLst/>
            <a:ahLst/>
            <a:cxnLst/>
            <a:rect l="l" t="t" r="r" b="b"/>
            <a:pathLst>
              <a:path w="688" h="196" extrusionOk="0">
                <a:moveTo>
                  <a:pt x="0" y="1"/>
                </a:moveTo>
                <a:lnTo>
                  <a:pt x="19" y="30"/>
                </a:lnTo>
                <a:lnTo>
                  <a:pt x="41" y="58"/>
                </a:lnTo>
                <a:lnTo>
                  <a:pt x="64" y="83"/>
                </a:lnTo>
                <a:lnTo>
                  <a:pt x="90" y="106"/>
                </a:lnTo>
                <a:lnTo>
                  <a:pt x="118" y="126"/>
                </a:lnTo>
                <a:lnTo>
                  <a:pt x="147" y="144"/>
                </a:lnTo>
                <a:lnTo>
                  <a:pt x="178" y="160"/>
                </a:lnTo>
                <a:lnTo>
                  <a:pt x="210" y="173"/>
                </a:lnTo>
                <a:lnTo>
                  <a:pt x="242" y="183"/>
                </a:lnTo>
                <a:lnTo>
                  <a:pt x="275" y="190"/>
                </a:lnTo>
                <a:lnTo>
                  <a:pt x="310" y="195"/>
                </a:lnTo>
                <a:lnTo>
                  <a:pt x="345" y="196"/>
                </a:lnTo>
                <a:lnTo>
                  <a:pt x="378" y="195"/>
                </a:lnTo>
                <a:lnTo>
                  <a:pt x="413" y="190"/>
                </a:lnTo>
                <a:lnTo>
                  <a:pt x="447" y="182"/>
                </a:lnTo>
                <a:lnTo>
                  <a:pt x="479" y="172"/>
                </a:lnTo>
                <a:lnTo>
                  <a:pt x="511" y="158"/>
                </a:lnTo>
                <a:lnTo>
                  <a:pt x="541" y="144"/>
                </a:lnTo>
                <a:lnTo>
                  <a:pt x="570" y="125"/>
                </a:lnTo>
                <a:lnTo>
                  <a:pt x="598" y="105"/>
                </a:lnTo>
                <a:lnTo>
                  <a:pt x="624" y="81"/>
                </a:lnTo>
                <a:lnTo>
                  <a:pt x="647" y="57"/>
                </a:lnTo>
                <a:lnTo>
                  <a:pt x="669" y="29"/>
                </a:lnTo>
                <a:lnTo>
                  <a:pt x="688" y="0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9" name="Google Shape;3159;p75"/>
          <p:cNvCxnSpPr/>
          <p:nvPr/>
        </p:nvCxnSpPr>
        <p:spPr>
          <a:xfrm>
            <a:off x="2934892" y="2620566"/>
            <a:ext cx="1190" cy="727472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0" name="Google Shape;3160;p75"/>
          <p:cNvCxnSpPr/>
          <p:nvPr/>
        </p:nvCxnSpPr>
        <p:spPr>
          <a:xfrm>
            <a:off x="2934892" y="1515666"/>
            <a:ext cx="1190" cy="11049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1" name="Google Shape;3161;p75"/>
          <p:cNvSpPr/>
          <p:nvPr/>
        </p:nvSpPr>
        <p:spPr>
          <a:xfrm>
            <a:off x="2934891" y="1402557"/>
            <a:ext cx="408384" cy="113110"/>
          </a:xfrm>
          <a:custGeom>
            <a:avLst/>
            <a:gdLst/>
            <a:ahLst/>
            <a:cxnLst/>
            <a:rect l="l" t="t" r="r" b="b"/>
            <a:pathLst>
              <a:path w="688" h="189" extrusionOk="0">
                <a:moveTo>
                  <a:pt x="0" y="189"/>
                </a:moveTo>
                <a:lnTo>
                  <a:pt x="19" y="162"/>
                </a:lnTo>
                <a:lnTo>
                  <a:pt x="41" y="136"/>
                </a:lnTo>
                <a:lnTo>
                  <a:pt x="64" y="111"/>
                </a:lnTo>
                <a:lnTo>
                  <a:pt x="90" y="89"/>
                </a:lnTo>
                <a:lnTo>
                  <a:pt x="118" y="69"/>
                </a:lnTo>
                <a:lnTo>
                  <a:pt x="147" y="51"/>
                </a:lnTo>
                <a:lnTo>
                  <a:pt x="178" y="35"/>
                </a:lnTo>
                <a:lnTo>
                  <a:pt x="210" y="24"/>
                </a:lnTo>
                <a:lnTo>
                  <a:pt x="243" y="13"/>
                </a:lnTo>
                <a:lnTo>
                  <a:pt x="276" y="6"/>
                </a:lnTo>
                <a:lnTo>
                  <a:pt x="310" y="2"/>
                </a:lnTo>
                <a:lnTo>
                  <a:pt x="343" y="0"/>
                </a:lnTo>
                <a:lnTo>
                  <a:pt x="378" y="2"/>
                </a:lnTo>
                <a:lnTo>
                  <a:pt x="412" y="6"/>
                </a:lnTo>
                <a:lnTo>
                  <a:pt x="445" y="13"/>
                </a:lnTo>
                <a:lnTo>
                  <a:pt x="477" y="24"/>
                </a:lnTo>
                <a:lnTo>
                  <a:pt x="509" y="35"/>
                </a:lnTo>
                <a:lnTo>
                  <a:pt x="540" y="51"/>
                </a:lnTo>
                <a:lnTo>
                  <a:pt x="569" y="69"/>
                </a:lnTo>
                <a:lnTo>
                  <a:pt x="596" y="89"/>
                </a:lnTo>
                <a:lnTo>
                  <a:pt x="622" y="111"/>
                </a:lnTo>
                <a:lnTo>
                  <a:pt x="647" y="136"/>
                </a:lnTo>
                <a:lnTo>
                  <a:pt x="668" y="162"/>
                </a:lnTo>
                <a:lnTo>
                  <a:pt x="688" y="189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2" name="Google Shape;3162;p75"/>
          <p:cNvSpPr/>
          <p:nvPr/>
        </p:nvSpPr>
        <p:spPr>
          <a:xfrm>
            <a:off x="3017044" y="1575197"/>
            <a:ext cx="238125" cy="238125"/>
          </a:xfrm>
          <a:custGeom>
            <a:avLst/>
            <a:gdLst/>
            <a:ahLst/>
            <a:cxnLst/>
            <a:rect l="l" t="t" r="r" b="b"/>
            <a:pathLst>
              <a:path w="402" h="401" extrusionOk="0">
                <a:moveTo>
                  <a:pt x="402" y="200"/>
                </a:moveTo>
                <a:lnTo>
                  <a:pt x="400" y="224"/>
                </a:lnTo>
                <a:lnTo>
                  <a:pt x="396" y="248"/>
                </a:lnTo>
                <a:lnTo>
                  <a:pt x="389" y="270"/>
                </a:lnTo>
                <a:lnTo>
                  <a:pt x="378" y="293"/>
                </a:lnTo>
                <a:lnTo>
                  <a:pt x="365" y="314"/>
                </a:lnTo>
                <a:lnTo>
                  <a:pt x="351" y="333"/>
                </a:lnTo>
                <a:lnTo>
                  <a:pt x="333" y="350"/>
                </a:lnTo>
                <a:lnTo>
                  <a:pt x="314" y="365"/>
                </a:lnTo>
                <a:lnTo>
                  <a:pt x="294" y="378"/>
                </a:lnTo>
                <a:lnTo>
                  <a:pt x="272" y="388"/>
                </a:lnTo>
                <a:lnTo>
                  <a:pt x="249" y="395"/>
                </a:lnTo>
                <a:lnTo>
                  <a:pt x="224" y="399"/>
                </a:lnTo>
                <a:lnTo>
                  <a:pt x="201" y="401"/>
                </a:lnTo>
                <a:lnTo>
                  <a:pt x="176" y="399"/>
                </a:lnTo>
                <a:lnTo>
                  <a:pt x="153" y="395"/>
                </a:lnTo>
                <a:lnTo>
                  <a:pt x="130" y="388"/>
                </a:lnTo>
                <a:lnTo>
                  <a:pt x="108" y="378"/>
                </a:lnTo>
                <a:lnTo>
                  <a:pt x="86" y="365"/>
                </a:lnTo>
                <a:lnTo>
                  <a:pt x="67" y="350"/>
                </a:lnTo>
                <a:lnTo>
                  <a:pt x="50" y="333"/>
                </a:lnTo>
                <a:lnTo>
                  <a:pt x="35" y="314"/>
                </a:lnTo>
                <a:lnTo>
                  <a:pt x="22" y="293"/>
                </a:lnTo>
                <a:lnTo>
                  <a:pt x="13" y="270"/>
                </a:lnTo>
                <a:lnTo>
                  <a:pt x="6" y="248"/>
                </a:lnTo>
                <a:lnTo>
                  <a:pt x="2" y="224"/>
                </a:lnTo>
                <a:lnTo>
                  <a:pt x="0" y="200"/>
                </a:lnTo>
                <a:lnTo>
                  <a:pt x="2" y="176"/>
                </a:lnTo>
                <a:lnTo>
                  <a:pt x="6" y="152"/>
                </a:lnTo>
                <a:lnTo>
                  <a:pt x="13" y="129"/>
                </a:lnTo>
                <a:lnTo>
                  <a:pt x="22" y="106"/>
                </a:lnTo>
                <a:lnTo>
                  <a:pt x="35" y="85"/>
                </a:lnTo>
                <a:lnTo>
                  <a:pt x="50" y="67"/>
                </a:lnTo>
                <a:lnTo>
                  <a:pt x="67" y="49"/>
                </a:lnTo>
                <a:lnTo>
                  <a:pt x="86" y="35"/>
                </a:lnTo>
                <a:lnTo>
                  <a:pt x="108" y="21"/>
                </a:lnTo>
                <a:lnTo>
                  <a:pt x="130" y="13"/>
                </a:lnTo>
                <a:lnTo>
                  <a:pt x="153" y="5"/>
                </a:lnTo>
                <a:lnTo>
                  <a:pt x="176" y="1"/>
                </a:lnTo>
                <a:lnTo>
                  <a:pt x="201" y="0"/>
                </a:lnTo>
                <a:lnTo>
                  <a:pt x="224" y="1"/>
                </a:lnTo>
                <a:lnTo>
                  <a:pt x="249" y="5"/>
                </a:lnTo>
                <a:lnTo>
                  <a:pt x="272" y="13"/>
                </a:lnTo>
                <a:lnTo>
                  <a:pt x="294" y="21"/>
                </a:lnTo>
                <a:lnTo>
                  <a:pt x="314" y="35"/>
                </a:lnTo>
                <a:lnTo>
                  <a:pt x="333" y="49"/>
                </a:lnTo>
                <a:lnTo>
                  <a:pt x="351" y="67"/>
                </a:lnTo>
                <a:lnTo>
                  <a:pt x="365" y="85"/>
                </a:lnTo>
                <a:lnTo>
                  <a:pt x="378" y="106"/>
                </a:lnTo>
                <a:lnTo>
                  <a:pt x="389" y="129"/>
                </a:lnTo>
                <a:lnTo>
                  <a:pt x="396" y="152"/>
                </a:lnTo>
                <a:lnTo>
                  <a:pt x="400" y="176"/>
                </a:lnTo>
                <a:lnTo>
                  <a:pt x="402" y="200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3" name="Google Shape;3163;p75"/>
          <p:cNvSpPr/>
          <p:nvPr/>
        </p:nvSpPr>
        <p:spPr>
          <a:xfrm>
            <a:off x="3017044" y="3107531"/>
            <a:ext cx="238125" cy="239316"/>
          </a:xfrm>
          <a:custGeom>
            <a:avLst/>
            <a:gdLst/>
            <a:ahLst/>
            <a:cxnLst/>
            <a:rect l="l" t="t" r="r" b="b"/>
            <a:pathLst>
              <a:path w="402" h="401" extrusionOk="0">
                <a:moveTo>
                  <a:pt x="402" y="200"/>
                </a:moveTo>
                <a:lnTo>
                  <a:pt x="400" y="225"/>
                </a:lnTo>
                <a:lnTo>
                  <a:pt x="396" y="248"/>
                </a:lnTo>
                <a:lnTo>
                  <a:pt x="389" y="272"/>
                </a:lnTo>
                <a:lnTo>
                  <a:pt x="378" y="295"/>
                </a:lnTo>
                <a:lnTo>
                  <a:pt x="365" y="315"/>
                </a:lnTo>
                <a:lnTo>
                  <a:pt x="351" y="334"/>
                </a:lnTo>
                <a:lnTo>
                  <a:pt x="333" y="352"/>
                </a:lnTo>
                <a:lnTo>
                  <a:pt x="314" y="366"/>
                </a:lnTo>
                <a:lnTo>
                  <a:pt x="294" y="379"/>
                </a:lnTo>
                <a:lnTo>
                  <a:pt x="272" y="388"/>
                </a:lnTo>
                <a:lnTo>
                  <a:pt x="249" y="395"/>
                </a:lnTo>
                <a:lnTo>
                  <a:pt x="224" y="399"/>
                </a:lnTo>
                <a:lnTo>
                  <a:pt x="201" y="401"/>
                </a:lnTo>
                <a:lnTo>
                  <a:pt x="176" y="399"/>
                </a:lnTo>
                <a:lnTo>
                  <a:pt x="153" y="395"/>
                </a:lnTo>
                <a:lnTo>
                  <a:pt x="130" y="388"/>
                </a:lnTo>
                <a:lnTo>
                  <a:pt x="108" y="379"/>
                </a:lnTo>
                <a:lnTo>
                  <a:pt x="86" y="366"/>
                </a:lnTo>
                <a:lnTo>
                  <a:pt x="67" y="352"/>
                </a:lnTo>
                <a:lnTo>
                  <a:pt x="50" y="334"/>
                </a:lnTo>
                <a:lnTo>
                  <a:pt x="35" y="315"/>
                </a:lnTo>
                <a:lnTo>
                  <a:pt x="22" y="295"/>
                </a:lnTo>
                <a:lnTo>
                  <a:pt x="13" y="272"/>
                </a:lnTo>
                <a:lnTo>
                  <a:pt x="6" y="248"/>
                </a:lnTo>
                <a:lnTo>
                  <a:pt x="2" y="225"/>
                </a:lnTo>
                <a:lnTo>
                  <a:pt x="0" y="200"/>
                </a:lnTo>
                <a:lnTo>
                  <a:pt x="2" y="177"/>
                </a:lnTo>
                <a:lnTo>
                  <a:pt x="6" y="152"/>
                </a:lnTo>
                <a:lnTo>
                  <a:pt x="13" y="130"/>
                </a:lnTo>
                <a:lnTo>
                  <a:pt x="22" y="107"/>
                </a:lnTo>
                <a:lnTo>
                  <a:pt x="35" y="87"/>
                </a:lnTo>
                <a:lnTo>
                  <a:pt x="50" y="68"/>
                </a:lnTo>
                <a:lnTo>
                  <a:pt x="67" y="51"/>
                </a:lnTo>
                <a:lnTo>
                  <a:pt x="86" y="36"/>
                </a:lnTo>
                <a:lnTo>
                  <a:pt x="108" y="23"/>
                </a:lnTo>
                <a:lnTo>
                  <a:pt x="130" y="13"/>
                </a:lnTo>
                <a:lnTo>
                  <a:pt x="153" y="5"/>
                </a:lnTo>
                <a:lnTo>
                  <a:pt x="176" y="1"/>
                </a:lnTo>
                <a:lnTo>
                  <a:pt x="201" y="0"/>
                </a:lnTo>
                <a:lnTo>
                  <a:pt x="224" y="1"/>
                </a:lnTo>
                <a:lnTo>
                  <a:pt x="249" y="5"/>
                </a:lnTo>
                <a:lnTo>
                  <a:pt x="272" y="13"/>
                </a:lnTo>
                <a:lnTo>
                  <a:pt x="294" y="23"/>
                </a:lnTo>
                <a:lnTo>
                  <a:pt x="314" y="36"/>
                </a:lnTo>
                <a:lnTo>
                  <a:pt x="333" y="51"/>
                </a:lnTo>
                <a:lnTo>
                  <a:pt x="351" y="68"/>
                </a:lnTo>
                <a:lnTo>
                  <a:pt x="365" y="87"/>
                </a:lnTo>
                <a:lnTo>
                  <a:pt x="378" y="107"/>
                </a:lnTo>
                <a:lnTo>
                  <a:pt x="389" y="130"/>
                </a:lnTo>
                <a:lnTo>
                  <a:pt x="396" y="152"/>
                </a:lnTo>
                <a:lnTo>
                  <a:pt x="400" y="177"/>
                </a:lnTo>
                <a:lnTo>
                  <a:pt x="402" y="200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4" name="Google Shape;3164;p75"/>
          <p:cNvSpPr/>
          <p:nvPr/>
        </p:nvSpPr>
        <p:spPr>
          <a:xfrm>
            <a:off x="5200650" y="1389460"/>
            <a:ext cx="409575" cy="2060972"/>
          </a:xfrm>
          <a:custGeom>
            <a:avLst/>
            <a:gdLst/>
            <a:ahLst/>
            <a:cxnLst/>
            <a:rect l="l" t="t" r="r" b="b"/>
            <a:pathLst>
              <a:path w="688" h="3462" extrusionOk="0">
                <a:moveTo>
                  <a:pt x="688" y="191"/>
                </a:moveTo>
                <a:lnTo>
                  <a:pt x="688" y="2046"/>
                </a:lnTo>
                <a:lnTo>
                  <a:pt x="688" y="3268"/>
                </a:lnTo>
                <a:lnTo>
                  <a:pt x="669" y="3295"/>
                </a:lnTo>
                <a:lnTo>
                  <a:pt x="649" y="3323"/>
                </a:lnTo>
                <a:lnTo>
                  <a:pt x="626" y="3348"/>
                </a:lnTo>
                <a:lnTo>
                  <a:pt x="599" y="3371"/>
                </a:lnTo>
                <a:lnTo>
                  <a:pt x="572" y="3391"/>
                </a:lnTo>
                <a:lnTo>
                  <a:pt x="543" y="3410"/>
                </a:lnTo>
                <a:lnTo>
                  <a:pt x="512" y="3426"/>
                </a:lnTo>
                <a:lnTo>
                  <a:pt x="480" y="3439"/>
                </a:lnTo>
                <a:lnTo>
                  <a:pt x="447" y="3449"/>
                </a:lnTo>
                <a:lnTo>
                  <a:pt x="413" y="3457"/>
                </a:lnTo>
                <a:lnTo>
                  <a:pt x="380" y="3461"/>
                </a:lnTo>
                <a:lnTo>
                  <a:pt x="345" y="3462"/>
                </a:lnTo>
                <a:lnTo>
                  <a:pt x="312" y="3461"/>
                </a:lnTo>
                <a:lnTo>
                  <a:pt x="277" y="3457"/>
                </a:lnTo>
                <a:lnTo>
                  <a:pt x="243" y="3449"/>
                </a:lnTo>
                <a:lnTo>
                  <a:pt x="210" y="3439"/>
                </a:lnTo>
                <a:lnTo>
                  <a:pt x="178" y="3426"/>
                </a:lnTo>
                <a:lnTo>
                  <a:pt x="147" y="3410"/>
                </a:lnTo>
                <a:lnTo>
                  <a:pt x="118" y="3393"/>
                </a:lnTo>
                <a:lnTo>
                  <a:pt x="91" y="3372"/>
                </a:lnTo>
                <a:lnTo>
                  <a:pt x="64" y="3349"/>
                </a:lnTo>
                <a:lnTo>
                  <a:pt x="41" y="3324"/>
                </a:lnTo>
                <a:lnTo>
                  <a:pt x="19" y="3297"/>
                </a:lnTo>
                <a:lnTo>
                  <a:pt x="0" y="3269"/>
                </a:lnTo>
                <a:lnTo>
                  <a:pt x="0" y="2046"/>
                </a:lnTo>
                <a:lnTo>
                  <a:pt x="0" y="191"/>
                </a:lnTo>
                <a:lnTo>
                  <a:pt x="21" y="162"/>
                </a:lnTo>
                <a:lnTo>
                  <a:pt x="43" y="136"/>
                </a:lnTo>
                <a:lnTo>
                  <a:pt x="66" y="111"/>
                </a:lnTo>
                <a:lnTo>
                  <a:pt x="92" y="89"/>
                </a:lnTo>
                <a:lnTo>
                  <a:pt x="120" y="69"/>
                </a:lnTo>
                <a:lnTo>
                  <a:pt x="149" y="51"/>
                </a:lnTo>
                <a:lnTo>
                  <a:pt x="179" y="37"/>
                </a:lnTo>
                <a:lnTo>
                  <a:pt x="211" y="24"/>
                </a:lnTo>
                <a:lnTo>
                  <a:pt x="243" y="14"/>
                </a:lnTo>
                <a:lnTo>
                  <a:pt x="277" y="6"/>
                </a:lnTo>
                <a:lnTo>
                  <a:pt x="310" y="2"/>
                </a:lnTo>
                <a:lnTo>
                  <a:pt x="345" y="0"/>
                </a:lnTo>
                <a:lnTo>
                  <a:pt x="378" y="2"/>
                </a:lnTo>
                <a:lnTo>
                  <a:pt x="413" y="6"/>
                </a:lnTo>
                <a:lnTo>
                  <a:pt x="447" y="14"/>
                </a:lnTo>
                <a:lnTo>
                  <a:pt x="479" y="24"/>
                </a:lnTo>
                <a:lnTo>
                  <a:pt x="511" y="37"/>
                </a:lnTo>
                <a:lnTo>
                  <a:pt x="541" y="51"/>
                </a:lnTo>
                <a:lnTo>
                  <a:pt x="570" y="69"/>
                </a:lnTo>
                <a:lnTo>
                  <a:pt x="598" y="89"/>
                </a:lnTo>
                <a:lnTo>
                  <a:pt x="624" y="111"/>
                </a:lnTo>
                <a:lnTo>
                  <a:pt x="647" y="136"/>
                </a:lnTo>
                <a:lnTo>
                  <a:pt x="669" y="162"/>
                </a:lnTo>
                <a:lnTo>
                  <a:pt x="688" y="191"/>
                </a:lnTo>
                <a:close/>
                <a:moveTo>
                  <a:pt x="540" y="3067"/>
                </a:moveTo>
                <a:lnTo>
                  <a:pt x="538" y="3090"/>
                </a:lnTo>
                <a:lnTo>
                  <a:pt x="534" y="3115"/>
                </a:lnTo>
                <a:lnTo>
                  <a:pt x="527" y="3138"/>
                </a:lnTo>
                <a:lnTo>
                  <a:pt x="516" y="3160"/>
                </a:lnTo>
                <a:lnTo>
                  <a:pt x="505" y="3180"/>
                </a:lnTo>
                <a:lnTo>
                  <a:pt x="489" y="3199"/>
                </a:lnTo>
                <a:lnTo>
                  <a:pt x="473" y="3217"/>
                </a:lnTo>
                <a:lnTo>
                  <a:pt x="454" y="3231"/>
                </a:lnTo>
                <a:lnTo>
                  <a:pt x="432" y="3244"/>
                </a:lnTo>
                <a:lnTo>
                  <a:pt x="410" y="3254"/>
                </a:lnTo>
                <a:lnTo>
                  <a:pt x="387" y="3262"/>
                </a:lnTo>
                <a:lnTo>
                  <a:pt x="364" y="3266"/>
                </a:lnTo>
                <a:lnTo>
                  <a:pt x="339" y="3268"/>
                </a:lnTo>
                <a:lnTo>
                  <a:pt x="316" y="3266"/>
                </a:lnTo>
                <a:lnTo>
                  <a:pt x="291" y="3262"/>
                </a:lnTo>
                <a:lnTo>
                  <a:pt x="268" y="3254"/>
                </a:lnTo>
                <a:lnTo>
                  <a:pt x="246" y="3244"/>
                </a:lnTo>
                <a:lnTo>
                  <a:pt x="226" y="3231"/>
                </a:lnTo>
                <a:lnTo>
                  <a:pt x="207" y="3217"/>
                </a:lnTo>
                <a:lnTo>
                  <a:pt x="189" y="3199"/>
                </a:lnTo>
                <a:lnTo>
                  <a:pt x="175" y="3180"/>
                </a:lnTo>
                <a:lnTo>
                  <a:pt x="162" y="3160"/>
                </a:lnTo>
                <a:lnTo>
                  <a:pt x="152" y="3138"/>
                </a:lnTo>
                <a:lnTo>
                  <a:pt x="144" y="3115"/>
                </a:lnTo>
                <a:lnTo>
                  <a:pt x="140" y="3090"/>
                </a:lnTo>
                <a:lnTo>
                  <a:pt x="138" y="3067"/>
                </a:lnTo>
                <a:lnTo>
                  <a:pt x="140" y="3042"/>
                </a:lnTo>
                <a:lnTo>
                  <a:pt x="144" y="3019"/>
                </a:lnTo>
                <a:lnTo>
                  <a:pt x="152" y="2996"/>
                </a:lnTo>
                <a:lnTo>
                  <a:pt x="162" y="2974"/>
                </a:lnTo>
                <a:lnTo>
                  <a:pt x="175" y="2952"/>
                </a:lnTo>
                <a:lnTo>
                  <a:pt x="189" y="2933"/>
                </a:lnTo>
                <a:lnTo>
                  <a:pt x="207" y="2916"/>
                </a:lnTo>
                <a:lnTo>
                  <a:pt x="226" y="2901"/>
                </a:lnTo>
                <a:lnTo>
                  <a:pt x="246" y="2888"/>
                </a:lnTo>
                <a:lnTo>
                  <a:pt x="268" y="2879"/>
                </a:lnTo>
                <a:lnTo>
                  <a:pt x="291" y="2872"/>
                </a:lnTo>
                <a:lnTo>
                  <a:pt x="316" y="2868"/>
                </a:lnTo>
                <a:lnTo>
                  <a:pt x="339" y="2866"/>
                </a:lnTo>
                <a:lnTo>
                  <a:pt x="364" y="2868"/>
                </a:lnTo>
                <a:lnTo>
                  <a:pt x="387" y="2872"/>
                </a:lnTo>
                <a:lnTo>
                  <a:pt x="410" y="2879"/>
                </a:lnTo>
                <a:lnTo>
                  <a:pt x="432" y="2888"/>
                </a:lnTo>
                <a:lnTo>
                  <a:pt x="454" y="2901"/>
                </a:lnTo>
                <a:lnTo>
                  <a:pt x="473" y="2916"/>
                </a:lnTo>
                <a:lnTo>
                  <a:pt x="489" y="2933"/>
                </a:lnTo>
                <a:lnTo>
                  <a:pt x="505" y="2952"/>
                </a:lnTo>
                <a:lnTo>
                  <a:pt x="516" y="2974"/>
                </a:lnTo>
                <a:lnTo>
                  <a:pt x="527" y="2996"/>
                </a:lnTo>
                <a:lnTo>
                  <a:pt x="534" y="3019"/>
                </a:lnTo>
                <a:lnTo>
                  <a:pt x="538" y="3042"/>
                </a:lnTo>
                <a:lnTo>
                  <a:pt x="540" y="3067"/>
                </a:lnTo>
                <a:close/>
                <a:moveTo>
                  <a:pt x="540" y="490"/>
                </a:moveTo>
                <a:lnTo>
                  <a:pt x="538" y="514"/>
                </a:lnTo>
                <a:lnTo>
                  <a:pt x="534" y="538"/>
                </a:lnTo>
                <a:lnTo>
                  <a:pt x="527" y="562"/>
                </a:lnTo>
                <a:lnTo>
                  <a:pt x="516" y="584"/>
                </a:lnTo>
                <a:lnTo>
                  <a:pt x="505" y="604"/>
                </a:lnTo>
                <a:lnTo>
                  <a:pt x="489" y="623"/>
                </a:lnTo>
                <a:lnTo>
                  <a:pt x="473" y="640"/>
                </a:lnTo>
                <a:lnTo>
                  <a:pt x="454" y="655"/>
                </a:lnTo>
                <a:lnTo>
                  <a:pt x="432" y="668"/>
                </a:lnTo>
                <a:lnTo>
                  <a:pt x="410" y="678"/>
                </a:lnTo>
                <a:lnTo>
                  <a:pt x="387" y="685"/>
                </a:lnTo>
                <a:lnTo>
                  <a:pt x="364" y="690"/>
                </a:lnTo>
                <a:lnTo>
                  <a:pt x="339" y="691"/>
                </a:lnTo>
                <a:lnTo>
                  <a:pt x="316" y="690"/>
                </a:lnTo>
                <a:lnTo>
                  <a:pt x="291" y="685"/>
                </a:lnTo>
                <a:lnTo>
                  <a:pt x="268" y="678"/>
                </a:lnTo>
                <a:lnTo>
                  <a:pt x="246" y="668"/>
                </a:lnTo>
                <a:lnTo>
                  <a:pt x="226" y="655"/>
                </a:lnTo>
                <a:lnTo>
                  <a:pt x="207" y="640"/>
                </a:lnTo>
                <a:lnTo>
                  <a:pt x="189" y="623"/>
                </a:lnTo>
                <a:lnTo>
                  <a:pt x="175" y="604"/>
                </a:lnTo>
                <a:lnTo>
                  <a:pt x="162" y="584"/>
                </a:lnTo>
                <a:lnTo>
                  <a:pt x="152" y="562"/>
                </a:lnTo>
                <a:lnTo>
                  <a:pt x="144" y="538"/>
                </a:lnTo>
                <a:lnTo>
                  <a:pt x="140" y="514"/>
                </a:lnTo>
                <a:lnTo>
                  <a:pt x="138" y="490"/>
                </a:lnTo>
                <a:lnTo>
                  <a:pt x="140" y="466"/>
                </a:lnTo>
                <a:lnTo>
                  <a:pt x="144" y="443"/>
                </a:lnTo>
                <a:lnTo>
                  <a:pt x="152" y="419"/>
                </a:lnTo>
                <a:lnTo>
                  <a:pt x="162" y="397"/>
                </a:lnTo>
                <a:lnTo>
                  <a:pt x="175" y="376"/>
                </a:lnTo>
                <a:lnTo>
                  <a:pt x="189" y="357"/>
                </a:lnTo>
                <a:lnTo>
                  <a:pt x="207" y="339"/>
                </a:lnTo>
                <a:lnTo>
                  <a:pt x="226" y="325"/>
                </a:lnTo>
                <a:lnTo>
                  <a:pt x="246" y="313"/>
                </a:lnTo>
                <a:lnTo>
                  <a:pt x="268" y="303"/>
                </a:lnTo>
                <a:lnTo>
                  <a:pt x="291" y="296"/>
                </a:lnTo>
                <a:lnTo>
                  <a:pt x="316" y="291"/>
                </a:lnTo>
                <a:lnTo>
                  <a:pt x="339" y="290"/>
                </a:lnTo>
                <a:lnTo>
                  <a:pt x="364" y="291"/>
                </a:lnTo>
                <a:lnTo>
                  <a:pt x="387" y="296"/>
                </a:lnTo>
                <a:lnTo>
                  <a:pt x="410" y="303"/>
                </a:lnTo>
                <a:lnTo>
                  <a:pt x="432" y="313"/>
                </a:lnTo>
                <a:lnTo>
                  <a:pt x="454" y="325"/>
                </a:lnTo>
                <a:lnTo>
                  <a:pt x="473" y="339"/>
                </a:lnTo>
                <a:lnTo>
                  <a:pt x="489" y="357"/>
                </a:lnTo>
                <a:lnTo>
                  <a:pt x="505" y="376"/>
                </a:lnTo>
                <a:lnTo>
                  <a:pt x="516" y="397"/>
                </a:lnTo>
                <a:lnTo>
                  <a:pt x="527" y="419"/>
                </a:lnTo>
                <a:lnTo>
                  <a:pt x="534" y="443"/>
                </a:lnTo>
                <a:lnTo>
                  <a:pt x="538" y="466"/>
                </a:lnTo>
                <a:lnTo>
                  <a:pt x="540" y="49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5" name="Google Shape;3165;p75"/>
          <p:cNvCxnSpPr/>
          <p:nvPr/>
        </p:nvCxnSpPr>
        <p:spPr>
          <a:xfrm>
            <a:off x="5610225" y="1502569"/>
            <a:ext cx="1191" cy="11049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6" name="Google Shape;3166;p75"/>
          <p:cNvCxnSpPr/>
          <p:nvPr/>
        </p:nvCxnSpPr>
        <p:spPr>
          <a:xfrm>
            <a:off x="5610225" y="2607469"/>
            <a:ext cx="1191" cy="727472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7" name="Google Shape;3167;p75"/>
          <p:cNvSpPr/>
          <p:nvPr/>
        </p:nvSpPr>
        <p:spPr>
          <a:xfrm>
            <a:off x="5200650" y="3334942"/>
            <a:ext cx="409575" cy="115490"/>
          </a:xfrm>
          <a:custGeom>
            <a:avLst/>
            <a:gdLst/>
            <a:ahLst/>
            <a:cxnLst/>
            <a:rect l="l" t="t" r="r" b="b"/>
            <a:pathLst>
              <a:path w="688" h="194" extrusionOk="0">
                <a:moveTo>
                  <a:pt x="0" y="1"/>
                </a:moveTo>
                <a:lnTo>
                  <a:pt x="19" y="29"/>
                </a:lnTo>
                <a:lnTo>
                  <a:pt x="41" y="56"/>
                </a:lnTo>
                <a:lnTo>
                  <a:pt x="64" y="81"/>
                </a:lnTo>
                <a:lnTo>
                  <a:pt x="91" y="104"/>
                </a:lnTo>
                <a:lnTo>
                  <a:pt x="118" y="125"/>
                </a:lnTo>
                <a:lnTo>
                  <a:pt x="147" y="142"/>
                </a:lnTo>
                <a:lnTo>
                  <a:pt x="178" y="158"/>
                </a:lnTo>
                <a:lnTo>
                  <a:pt x="210" y="171"/>
                </a:lnTo>
                <a:lnTo>
                  <a:pt x="243" y="181"/>
                </a:lnTo>
                <a:lnTo>
                  <a:pt x="277" y="189"/>
                </a:lnTo>
                <a:lnTo>
                  <a:pt x="312" y="193"/>
                </a:lnTo>
                <a:lnTo>
                  <a:pt x="345" y="194"/>
                </a:lnTo>
                <a:lnTo>
                  <a:pt x="380" y="193"/>
                </a:lnTo>
                <a:lnTo>
                  <a:pt x="413" y="189"/>
                </a:lnTo>
                <a:lnTo>
                  <a:pt x="447" y="181"/>
                </a:lnTo>
                <a:lnTo>
                  <a:pt x="480" y="171"/>
                </a:lnTo>
                <a:lnTo>
                  <a:pt x="512" y="158"/>
                </a:lnTo>
                <a:lnTo>
                  <a:pt x="543" y="142"/>
                </a:lnTo>
                <a:lnTo>
                  <a:pt x="572" y="123"/>
                </a:lnTo>
                <a:lnTo>
                  <a:pt x="599" y="103"/>
                </a:lnTo>
                <a:lnTo>
                  <a:pt x="626" y="80"/>
                </a:lnTo>
                <a:lnTo>
                  <a:pt x="649" y="55"/>
                </a:lnTo>
                <a:lnTo>
                  <a:pt x="669" y="27"/>
                </a:lnTo>
                <a:lnTo>
                  <a:pt x="688" y="0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68" name="Google Shape;3168;p75"/>
          <p:cNvCxnSpPr/>
          <p:nvPr/>
        </p:nvCxnSpPr>
        <p:spPr>
          <a:xfrm>
            <a:off x="5200650" y="2607469"/>
            <a:ext cx="1191" cy="728663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69" name="Google Shape;3169;p75"/>
          <p:cNvCxnSpPr/>
          <p:nvPr/>
        </p:nvCxnSpPr>
        <p:spPr>
          <a:xfrm>
            <a:off x="5200650" y="1502569"/>
            <a:ext cx="1191" cy="11049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0" name="Google Shape;3170;p75"/>
          <p:cNvSpPr/>
          <p:nvPr/>
        </p:nvSpPr>
        <p:spPr>
          <a:xfrm>
            <a:off x="5200650" y="1389460"/>
            <a:ext cx="409575" cy="113109"/>
          </a:xfrm>
          <a:custGeom>
            <a:avLst/>
            <a:gdLst/>
            <a:ahLst/>
            <a:cxnLst/>
            <a:rect l="l" t="t" r="r" b="b"/>
            <a:pathLst>
              <a:path w="688" h="191" extrusionOk="0">
                <a:moveTo>
                  <a:pt x="0" y="191"/>
                </a:moveTo>
                <a:lnTo>
                  <a:pt x="21" y="162"/>
                </a:lnTo>
                <a:lnTo>
                  <a:pt x="43" y="136"/>
                </a:lnTo>
                <a:lnTo>
                  <a:pt x="66" y="111"/>
                </a:lnTo>
                <a:lnTo>
                  <a:pt x="92" y="89"/>
                </a:lnTo>
                <a:lnTo>
                  <a:pt x="120" y="69"/>
                </a:lnTo>
                <a:lnTo>
                  <a:pt x="149" y="51"/>
                </a:lnTo>
                <a:lnTo>
                  <a:pt x="179" y="37"/>
                </a:lnTo>
                <a:lnTo>
                  <a:pt x="211" y="24"/>
                </a:lnTo>
                <a:lnTo>
                  <a:pt x="243" y="14"/>
                </a:lnTo>
                <a:lnTo>
                  <a:pt x="277" y="6"/>
                </a:lnTo>
                <a:lnTo>
                  <a:pt x="310" y="2"/>
                </a:lnTo>
                <a:lnTo>
                  <a:pt x="345" y="0"/>
                </a:lnTo>
                <a:lnTo>
                  <a:pt x="378" y="2"/>
                </a:lnTo>
                <a:lnTo>
                  <a:pt x="413" y="6"/>
                </a:lnTo>
                <a:lnTo>
                  <a:pt x="447" y="14"/>
                </a:lnTo>
                <a:lnTo>
                  <a:pt x="479" y="24"/>
                </a:lnTo>
                <a:lnTo>
                  <a:pt x="511" y="37"/>
                </a:lnTo>
                <a:lnTo>
                  <a:pt x="541" y="51"/>
                </a:lnTo>
                <a:lnTo>
                  <a:pt x="570" y="69"/>
                </a:lnTo>
                <a:lnTo>
                  <a:pt x="598" y="89"/>
                </a:lnTo>
                <a:lnTo>
                  <a:pt x="624" y="111"/>
                </a:lnTo>
                <a:lnTo>
                  <a:pt x="647" y="136"/>
                </a:lnTo>
                <a:lnTo>
                  <a:pt x="669" y="162"/>
                </a:lnTo>
                <a:lnTo>
                  <a:pt x="688" y="191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1" name="Google Shape;3171;p75"/>
          <p:cNvSpPr/>
          <p:nvPr/>
        </p:nvSpPr>
        <p:spPr>
          <a:xfrm>
            <a:off x="5282804" y="3095625"/>
            <a:ext cx="238125" cy="239316"/>
          </a:xfrm>
          <a:custGeom>
            <a:avLst/>
            <a:gdLst/>
            <a:ahLst/>
            <a:cxnLst/>
            <a:rect l="l" t="t" r="r" b="b"/>
            <a:pathLst>
              <a:path w="402" h="402" extrusionOk="0">
                <a:moveTo>
                  <a:pt x="402" y="201"/>
                </a:moveTo>
                <a:lnTo>
                  <a:pt x="400" y="224"/>
                </a:lnTo>
                <a:lnTo>
                  <a:pt x="396" y="249"/>
                </a:lnTo>
                <a:lnTo>
                  <a:pt x="389" y="272"/>
                </a:lnTo>
                <a:lnTo>
                  <a:pt x="378" y="294"/>
                </a:lnTo>
                <a:lnTo>
                  <a:pt x="367" y="314"/>
                </a:lnTo>
                <a:lnTo>
                  <a:pt x="351" y="333"/>
                </a:lnTo>
                <a:lnTo>
                  <a:pt x="335" y="351"/>
                </a:lnTo>
                <a:lnTo>
                  <a:pt x="316" y="365"/>
                </a:lnTo>
                <a:lnTo>
                  <a:pt x="294" y="378"/>
                </a:lnTo>
                <a:lnTo>
                  <a:pt x="272" y="388"/>
                </a:lnTo>
                <a:lnTo>
                  <a:pt x="249" y="396"/>
                </a:lnTo>
                <a:lnTo>
                  <a:pt x="226" y="400"/>
                </a:lnTo>
                <a:lnTo>
                  <a:pt x="201" y="402"/>
                </a:lnTo>
                <a:lnTo>
                  <a:pt x="178" y="400"/>
                </a:lnTo>
                <a:lnTo>
                  <a:pt x="153" y="396"/>
                </a:lnTo>
                <a:lnTo>
                  <a:pt x="130" y="388"/>
                </a:lnTo>
                <a:lnTo>
                  <a:pt x="108" y="378"/>
                </a:lnTo>
                <a:lnTo>
                  <a:pt x="88" y="365"/>
                </a:lnTo>
                <a:lnTo>
                  <a:pt x="69" y="351"/>
                </a:lnTo>
                <a:lnTo>
                  <a:pt x="51" y="333"/>
                </a:lnTo>
                <a:lnTo>
                  <a:pt x="37" y="314"/>
                </a:lnTo>
                <a:lnTo>
                  <a:pt x="24" y="294"/>
                </a:lnTo>
                <a:lnTo>
                  <a:pt x="14" y="272"/>
                </a:lnTo>
                <a:lnTo>
                  <a:pt x="6" y="249"/>
                </a:lnTo>
                <a:lnTo>
                  <a:pt x="2" y="224"/>
                </a:lnTo>
                <a:lnTo>
                  <a:pt x="0" y="201"/>
                </a:lnTo>
                <a:lnTo>
                  <a:pt x="2" y="176"/>
                </a:lnTo>
                <a:lnTo>
                  <a:pt x="6" y="153"/>
                </a:lnTo>
                <a:lnTo>
                  <a:pt x="14" y="130"/>
                </a:lnTo>
                <a:lnTo>
                  <a:pt x="24" y="108"/>
                </a:lnTo>
                <a:lnTo>
                  <a:pt x="37" y="86"/>
                </a:lnTo>
                <a:lnTo>
                  <a:pt x="51" y="67"/>
                </a:lnTo>
                <a:lnTo>
                  <a:pt x="69" y="50"/>
                </a:lnTo>
                <a:lnTo>
                  <a:pt x="88" y="35"/>
                </a:lnTo>
                <a:lnTo>
                  <a:pt x="108" y="22"/>
                </a:lnTo>
                <a:lnTo>
                  <a:pt x="130" y="13"/>
                </a:lnTo>
                <a:lnTo>
                  <a:pt x="153" y="6"/>
                </a:lnTo>
                <a:lnTo>
                  <a:pt x="178" y="2"/>
                </a:lnTo>
                <a:lnTo>
                  <a:pt x="201" y="0"/>
                </a:lnTo>
                <a:lnTo>
                  <a:pt x="226" y="2"/>
                </a:lnTo>
                <a:lnTo>
                  <a:pt x="249" y="6"/>
                </a:lnTo>
                <a:lnTo>
                  <a:pt x="272" y="13"/>
                </a:lnTo>
                <a:lnTo>
                  <a:pt x="294" y="22"/>
                </a:lnTo>
                <a:lnTo>
                  <a:pt x="316" y="35"/>
                </a:lnTo>
                <a:lnTo>
                  <a:pt x="335" y="50"/>
                </a:lnTo>
                <a:lnTo>
                  <a:pt x="351" y="67"/>
                </a:lnTo>
                <a:lnTo>
                  <a:pt x="367" y="86"/>
                </a:lnTo>
                <a:lnTo>
                  <a:pt x="378" y="108"/>
                </a:lnTo>
                <a:lnTo>
                  <a:pt x="389" y="130"/>
                </a:lnTo>
                <a:lnTo>
                  <a:pt x="396" y="153"/>
                </a:lnTo>
                <a:lnTo>
                  <a:pt x="400" y="176"/>
                </a:lnTo>
                <a:lnTo>
                  <a:pt x="402" y="201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2" name="Google Shape;3172;p75"/>
          <p:cNvSpPr/>
          <p:nvPr/>
        </p:nvSpPr>
        <p:spPr>
          <a:xfrm>
            <a:off x="5282804" y="1562100"/>
            <a:ext cx="238125" cy="239316"/>
          </a:xfrm>
          <a:custGeom>
            <a:avLst/>
            <a:gdLst/>
            <a:ahLst/>
            <a:cxnLst/>
            <a:rect l="l" t="t" r="r" b="b"/>
            <a:pathLst>
              <a:path w="402" h="401" extrusionOk="0">
                <a:moveTo>
                  <a:pt x="402" y="200"/>
                </a:moveTo>
                <a:lnTo>
                  <a:pt x="400" y="224"/>
                </a:lnTo>
                <a:lnTo>
                  <a:pt x="396" y="248"/>
                </a:lnTo>
                <a:lnTo>
                  <a:pt x="389" y="272"/>
                </a:lnTo>
                <a:lnTo>
                  <a:pt x="378" y="294"/>
                </a:lnTo>
                <a:lnTo>
                  <a:pt x="367" y="314"/>
                </a:lnTo>
                <a:lnTo>
                  <a:pt x="351" y="333"/>
                </a:lnTo>
                <a:lnTo>
                  <a:pt x="335" y="350"/>
                </a:lnTo>
                <a:lnTo>
                  <a:pt x="316" y="365"/>
                </a:lnTo>
                <a:lnTo>
                  <a:pt x="294" y="378"/>
                </a:lnTo>
                <a:lnTo>
                  <a:pt x="272" y="388"/>
                </a:lnTo>
                <a:lnTo>
                  <a:pt x="249" y="395"/>
                </a:lnTo>
                <a:lnTo>
                  <a:pt x="226" y="400"/>
                </a:lnTo>
                <a:lnTo>
                  <a:pt x="201" y="401"/>
                </a:lnTo>
                <a:lnTo>
                  <a:pt x="178" y="400"/>
                </a:lnTo>
                <a:lnTo>
                  <a:pt x="153" y="395"/>
                </a:lnTo>
                <a:lnTo>
                  <a:pt x="130" y="388"/>
                </a:lnTo>
                <a:lnTo>
                  <a:pt x="108" y="378"/>
                </a:lnTo>
                <a:lnTo>
                  <a:pt x="88" y="365"/>
                </a:lnTo>
                <a:lnTo>
                  <a:pt x="69" y="350"/>
                </a:lnTo>
                <a:lnTo>
                  <a:pt x="51" y="333"/>
                </a:lnTo>
                <a:lnTo>
                  <a:pt x="37" y="314"/>
                </a:lnTo>
                <a:lnTo>
                  <a:pt x="24" y="294"/>
                </a:lnTo>
                <a:lnTo>
                  <a:pt x="14" y="272"/>
                </a:lnTo>
                <a:lnTo>
                  <a:pt x="6" y="248"/>
                </a:lnTo>
                <a:lnTo>
                  <a:pt x="2" y="224"/>
                </a:lnTo>
                <a:lnTo>
                  <a:pt x="0" y="200"/>
                </a:lnTo>
                <a:lnTo>
                  <a:pt x="2" y="176"/>
                </a:lnTo>
                <a:lnTo>
                  <a:pt x="6" y="153"/>
                </a:lnTo>
                <a:lnTo>
                  <a:pt x="14" y="129"/>
                </a:lnTo>
                <a:lnTo>
                  <a:pt x="24" y="107"/>
                </a:lnTo>
                <a:lnTo>
                  <a:pt x="37" y="86"/>
                </a:lnTo>
                <a:lnTo>
                  <a:pt x="51" y="67"/>
                </a:lnTo>
                <a:lnTo>
                  <a:pt x="69" y="49"/>
                </a:lnTo>
                <a:lnTo>
                  <a:pt x="88" y="35"/>
                </a:lnTo>
                <a:lnTo>
                  <a:pt x="108" y="23"/>
                </a:lnTo>
                <a:lnTo>
                  <a:pt x="130" y="13"/>
                </a:lnTo>
                <a:lnTo>
                  <a:pt x="153" y="6"/>
                </a:lnTo>
                <a:lnTo>
                  <a:pt x="178" y="1"/>
                </a:lnTo>
                <a:lnTo>
                  <a:pt x="201" y="0"/>
                </a:lnTo>
                <a:lnTo>
                  <a:pt x="226" y="1"/>
                </a:lnTo>
                <a:lnTo>
                  <a:pt x="249" y="6"/>
                </a:lnTo>
                <a:lnTo>
                  <a:pt x="272" y="13"/>
                </a:lnTo>
                <a:lnTo>
                  <a:pt x="294" y="23"/>
                </a:lnTo>
                <a:lnTo>
                  <a:pt x="316" y="35"/>
                </a:lnTo>
                <a:lnTo>
                  <a:pt x="335" y="49"/>
                </a:lnTo>
                <a:lnTo>
                  <a:pt x="351" y="67"/>
                </a:lnTo>
                <a:lnTo>
                  <a:pt x="367" y="86"/>
                </a:lnTo>
                <a:lnTo>
                  <a:pt x="378" y="107"/>
                </a:lnTo>
                <a:lnTo>
                  <a:pt x="389" y="129"/>
                </a:lnTo>
                <a:lnTo>
                  <a:pt x="396" y="153"/>
                </a:lnTo>
                <a:lnTo>
                  <a:pt x="400" y="176"/>
                </a:lnTo>
                <a:lnTo>
                  <a:pt x="402" y="200"/>
                </a:lnTo>
              </a:path>
            </a:pathLst>
          </a:cu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3" name="Google Shape;3173;p75"/>
          <p:cNvSpPr/>
          <p:nvPr/>
        </p:nvSpPr>
        <p:spPr>
          <a:xfrm>
            <a:off x="5801916" y="1502569"/>
            <a:ext cx="128588" cy="367904"/>
          </a:xfrm>
          <a:custGeom>
            <a:avLst/>
            <a:gdLst/>
            <a:ahLst/>
            <a:cxnLst/>
            <a:rect l="l" t="t" r="r" b="b"/>
            <a:pathLst>
              <a:path w="216" h="616" extrusionOk="0">
                <a:moveTo>
                  <a:pt x="107" y="0"/>
                </a:moveTo>
                <a:lnTo>
                  <a:pt x="216" y="616"/>
                </a:lnTo>
                <a:lnTo>
                  <a:pt x="107" y="616"/>
                </a:lnTo>
                <a:lnTo>
                  <a:pt x="0" y="616"/>
                </a:lnTo>
                <a:lnTo>
                  <a:pt x="10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4" name="Google Shape;3174;p75"/>
          <p:cNvCxnSpPr/>
          <p:nvPr/>
        </p:nvCxnSpPr>
        <p:spPr>
          <a:xfrm>
            <a:off x="5866210" y="1502569"/>
            <a:ext cx="64294" cy="367904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5" name="Google Shape;3175;p75"/>
          <p:cNvCxnSpPr/>
          <p:nvPr/>
        </p:nvCxnSpPr>
        <p:spPr>
          <a:xfrm>
            <a:off x="5866210" y="1870473"/>
            <a:ext cx="6429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6" name="Google Shape;3176;p75"/>
          <p:cNvCxnSpPr/>
          <p:nvPr/>
        </p:nvCxnSpPr>
        <p:spPr>
          <a:xfrm flipH="1">
            <a:off x="5801916" y="1870473"/>
            <a:ext cx="6429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7" name="Google Shape;3177;p75"/>
          <p:cNvCxnSpPr/>
          <p:nvPr/>
        </p:nvCxnSpPr>
        <p:spPr>
          <a:xfrm flipH="1">
            <a:off x="5801916" y="1502569"/>
            <a:ext cx="64294" cy="367904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78" name="Google Shape;3178;p75"/>
          <p:cNvSpPr/>
          <p:nvPr/>
        </p:nvSpPr>
        <p:spPr>
          <a:xfrm>
            <a:off x="5803106" y="2951560"/>
            <a:ext cx="129779" cy="366713"/>
          </a:xfrm>
          <a:custGeom>
            <a:avLst/>
            <a:gdLst/>
            <a:ahLst/>
            <a:cxnLst/>
            <a:rect l="l" t="t" r="r" b="b"/>
            <a:pathLst>
              <a:path w="218" h="617" extrusionOk="0">
                <a:moveTo>
                  <a:pt x="109" y="617"/>
                </a:moveTo>
                <a:lnTo>
                  <a:pt x="0" y="0"/>
                </a:lnTo>
                <a:lnTo>
                  <a:pt x="109" y="0"/>
                </a:lnTo>
                <a:lnTo>
                  <a:pt x="218" y="0"/>
                </a:lnTo>
                <a:lnTo>
                  <a:pt x="109" y="6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9" name="Google Shape;3179;p75"/>
          <p:cNvCxnSpPr/>
          <p:nvPr/>
        </p:nvCxnSpPr>
        <p:spPr>
          <a:xfrm rot="10800000">
            <a:off x="5803107" y="2951560"/>
            <a:ext cx="65485" cy="366713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0" name="Google Shape;3180;p75"/>
          <p:cNvCxnSpPr/>
          <p:nvPr/>
        </p:nvCxnSpPr>
        <p:spPr>
          <a:xfrm flipH="1">
            <a:off x="5803107" y="2951560"/>
            <a:ext cx="65485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1" name="Google Shape;3181;p75"/>
          <p:cNvCxnSpPr/>
          <p:nvPr/>
        </p:nvCxnSpPr>
        <p:spPr>
          <a:xfrm>
            <a:off x="5868591" y="2951560"/>
            <a:ext cx="6429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2" name="Google Shape;3182;p75"/>
          <p:cNvCxnSpPr/>
          <p:nvPr/>
        </p:nvCxnSpPr>
        <p:spPr>
          <a:xfrm rot="10800000" flipH="1">
            <a:off x="5868591" y="2951560"/>
            <a:ext cx="64294" cy="366713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3" name="Google Shape;3183;p75"/>
          <p:cNvSpPr/>
          <p:nvPr/>
        </p:nvSpPr>
        <p:spPr>
          <a:xfrm>
            <a:off x="3537348" y="2903935"/>
            <a:ext cx="129778" cy="367903"/>
          </a:xfrm>
          <a:custGeom>
            <a:avLst/>
            <a:gdLst/>
            <a:ahLst/>
            <a:cxnLst/>
            <a:rect l="l" t="t" r="r" b="b"/>
            <a:pathLst>
              <a:path w="218" h="616" extrusionOk="0">
                <a:moveTo>
                  <a:pt x="109" y="616"/>
                </a:moveTo>
                <a:lnTo>
                  <a:pt x="0" y="0"/>
                </a:lnTo>
                <a:lnTo>
                  <a:pt x="109" y="0"/>
                </a:lnTo>
                <a:lnTo>
                  <a:pt x="218" y="0"/>
                </a:lnTo>
                <a:lnTo>
                  <a:pt x="109" y="6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4" name="Google Shape;3184;p75"/>
          <p:cNvCxnSpPr/>
          <p:nvPr/>
        </p:nvCxnSpPr>
        <p:spPr>
          <a:xfrm rot="10800000">
            <a:off x="3537347" y="2903935"/>
            <a:ext cx="65484" cy="367903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5" name="Google Shape;3185;p75"/>
          <p:cNvCxnSpPr/>
          <p:nvPr/>
        </p:nvCxnSpPr>
        <p:spPr>
          <a:xfrm flipH="1">
            <a:off x="3537347" y="2903935"/>
            <a:ext cx="6548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6" name="Google Shape;3186;p75"/>
          <p:cNvCxnSpPr/>
          <p:nvPr/>
        </p:nvCxnSpPr>
        <p:spPr>
          <a:xfrm>
            <a:off x="3602832" y="2903935"/>
            <a:ext cx="6429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7" name="Google Shape;3187;p75"/>
          <p:cNvCxnSpPr/>
          <p:nvPr/>
        </p:nvCxnSpPr>
        <p:spPr>
          <a:xfrm rot="10800000" flipH="1">
            <a:off x="3602832" y="2903935"/>
            <a:ext cx="64294" cy="367903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88" name="Google Shape;3188;p75"/>
          <p:cNvSpPr/>
          <p:nvPr/>
        </p:nvSpPr>
        <p:spPr>
          <a:xfrm>
            <a:off x="3537348" y="1490662"/>
            <a:ext cx="129778" cy="367904"/>
          </a:xfrm>
          <a:custGeom>
            <a:avLst/>
            <a:gdLst/>
            <a:ahLst/>
            <a:cxnLst/>
            <a:rect l="l" t="t" r="r" b="b"/>
            <a:pathLst>
              <a:path w="218" h="618" extrusionOk="0">
                <a:moveTo>
                  <a:pt x="109" y="0"/>
                </a:moveTo>
                <a:lnTo>
                  <a:pt x="218" y="618"/>
                </a:lnTo>
                <a:lnTo>
                  <a:pt x="109" y="618"/>
                </a:lnTo>
                <a:lnTo>
                  <a:pt x="0" y="618"/>
                </a:lnTo>
                <a:lnTo>
                  <a:pt x="1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89" name="Google Shape;3189;p75"/>
          <p:cNvCxnSpPr/>
          <p:nvPr/>
        </p:nvCxnSpPr>
        <p:spPr>
          <a:xfrm>
            <a:off x="3602832" y="1490662"/>
            <a:ext cx="64294" cy="367904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0" name="Google Shape;3190;p75"/>
          <p:cNvCxnSpPr/>
          <p:nvPr/>
        </p:nvCxnSpPr>
        <p:spPr>
          <a:xfrm>
            <a:off x="3602832" y="1858567"/>
            <a:ext cx="6429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1" name="Google Shape;3191;p75"/>
          <p:cNvCxnSpPr/>
          <p:nvPr/>
        </p:nvCxnSpPr>
        <p:spPr>
          <a:xfrm flipH="1">
            <a:off x="3537347" y="1858567"/>
            <a:ext cx="65484" cy="119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2" name="Google Shape;3192;p75"/>
          <p:cNvCxnSpPr/>
          <p:nvPr/>
        </p:nvCxnSpPr>
        <p:spPr>
          <a:xfrm flipH="1">
            <a:off x="3537347" y="1490662"/>
            <a:ext cx="65484" cy="367904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3" name="Google Shape;3193;p75"/>
          <p:cNvSpPr/>
          <p:nvPr/>
        </p:nvSpPr>
        <p:spPr>
          <a:xfrm>
            <a:off x="3402807" y="3448050"/>
            <a:ext cx="127397" cy="372666"/>
          </a:xfrm>
          <a:custGeom>
            <a:avLst/>
            <a:gdLst/>
            <a:ahLst/>
            <a:cxnLst/>
            <a:rect l="l" t="t" r="r" b="b"/>
            <a:pathLst>
              <a:path w="215" h="627" extrusionOk="0">
                <a:moveTo>
                  <a:pt x="215" y="0"/>
                </a:moveTo>
                <a:lnTo>
                  <a:pt x="215" y="627"/>
                </a:lnTo>
                <a:lnTo>
                  <a:pt x="107" y="608"/>
                </a:lnTo>
                <a:lnTo>
                  <a:pt x="0" y="589"/>
                </a:lnTo>
                <a:lnTo>
                  <a:pt x="21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94" name="Google Shape;3194;p75"/>
          <p:cNvCxnSpPr/>
          <p:nvPr/>
        </p:nvCxnSpPr>
        <p:spPr>
          <a:xfrm>
            <a:off x="3530204" y="3448050"/>
            <a:ext cx="1190" cy="372666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5" name="Google Shape;3195;p75"/>
          <p:cNvCxnSpPr/>
          <p:nvPr/>
        </p:nvCxnSpPr>
        <p:spPr>
          <a:xfrm>
            <a:off x="3467100" y="3810000"/>
            <a:ext cx="63104" cy="10716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6" name="Google Shape;3196;p75"/>
          <p:cNvCxnSpPr/>
          <p:nvPr/>
        </p:nvCxnSpPr>
        <p:spPr>
          <a:xfrm rot="10800000">
            <a:off x="3402807" y="3798094"/>
            <a:ext cx="64294" cy="11906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7" name="Google Shape;3197;p75"/>
          <p:cNvCxnSpPr/>
          <p:nvPr/>
        </p:nvCxnSpPr>
        <p:spPr>
          <a:xfrm flipH="1">
            <a:off x="3402807" y="3448050"/>
            <a:ext cx="127397" cy="350044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8" name="Google Shape;3198;p7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Stresses in Hanger</a:t>
            </a:r>
            <a:br>
              <a:rPr lang="en-US" sz="3200" b="1"/>
            </a:br>
            <a:endParaRPr/>
          </a:p>
        </p:txBody>
      </p:sp>
      <p:sp>
        <p:nvSpPr>
          <p:cNvPr id="3199" name="Google Shape;3199;p7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81" name="Google Shape;181;p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 startAt="3"/>
            </a:pPr>
            <a:r>
              <a:rPr lang="en-US" dirty="0">
                <a:solidFill>
                  <a:srgbClr val="000000"/>
                </a:solidFill>
              </a:rPr>
              <a:t>Built-up Girders</a:t>
            </a:r>
            <a:endParaRPr dirty="0"/>
          </a:p>
          <a:p>
            <a:pPr marL="6858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Similar in appearance as rolled beams</a:t>
            </a:r>
            <a:endParaRPr dirty="0"/>
          </a:p>
          <a:p>
            <a:pPr marL="6858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Custom fabricated, not produced in rolling mills</a:t>
            </a:r>
            <a:endParaRPr dirty="0"/>
          </a:p>
          <a:p>
            <a:pPr marL="6858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Fabricated from thin plates, hence require stiffeners</a:t>
            </a:r>
            <a:endParaRPr dirty="0"/>
          </a:p>
          <a:p>
            <a:pPr marL="6858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Older built-up girders were riveted, newer are welded plates</a:t>
            </a:r>
            <a:endParaRPr dirty="0"/>
          </a:p>
          <a:p>
            <a:pPr marL="68580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Continuous girders can have spans over 150 m </a:t>
            </a:r>
            <a:endParaRPr dirty="0"/>
          </a:p>
          <a:p>
            <a:pPr marL="6858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Google Shape;3204;p76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u="sng">
                <a:solidFill>
                  <a:srgbClr val="000000"/>
                </a:solidFill>
              </a:rPr>
              <a:t>Pin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Frozen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Corroded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Cracks in welded shear plates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u="sng">
                <a:solidFill>
                  <a:srgbClr val="000000"/>
                </a:solidFill>
              </a:rPr>
              <a:t>Hanger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Twisted or bent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Ceased</a:t>
            </a:r>
            <a:endParaRPr/>
          </a:p>
          <a:p>
            <a:pPr marL="571500" lvl="1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Cracks in edges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205" name="Google Shape;3205;p76"/>
          <p:cNvSpPr/>
          <p:nvPr/>
        </p:nvSpPr>
        <p:spPr>
          <a:xfrm>
            <a:off x="2686050" y="1371600"/>
            <a:ext cx="394335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noAutofit/>
          </a:bodyPr>
          <a:lstStyle/>
          <a:p>
            <a:pPr marL="6286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6" name="Google Shape;3206;p7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Deterioration of Pin &amp; Hanger</a:t>
            </a:r>
            <a:endParaRPr/>
          </a:p>
        </p:txBody>
      </p:sp>
      <p:sp>
        <p:nvSpPr>
          <p:cNvPr id="3207" name="Google Shape;3207;p7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79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p77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b="1" u="sng" dirty="0">
                <a:solidFill>
                  <a:srgbClr val="000000"/>
                </a:solidFill>
              </a:rPr>
              <a:t>Procedure</a:t>
            </a:r>
            <a:endParaRPr dirty="0"/>
          </a:p>
          <a:p>
            <a:pPr marL="228600" lvl="0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Determine if pins are functioning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Visual inspection not very effective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Ultrasonic inspection is required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Remove nuts if possible</a:t>
            </a:r>
            <a:endParaRPr dirty="0"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213" name="Google Shape;3213;p7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Inspection of Pins</a:t>
            </a:r>
            <a:br>
              <a:rPr lang="en-US" sz="3200" b="1"/>
            </a:br>
            <a:endParaRPr/>
          </a:p>
        </p:txBody>
      </p:sp>
      <p:sp>
        <p:nvSpPr>
          <p:cNvPr id="3214" name="Google Shape;3214;p7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0" name="Google Shape;3220;p78"/>
          <p:cNvCxnSpPr/>
          <p:nvPr/>
        </p:nvCxnSpPr>
        <p:spPr>
          <a:xfrm rot="10800000" flipH="1">
            <a:off x="2002631" y="2958704"/>
            <a:ext cx="1191" cy="6024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1" name="Google Shape;3221;p78"/>
          <p:cNvCxnSpPr/>
          <p:nvPr/>
        </p:nvCxnSpPr>
        <p:spPr>
          <a:xfrm rot="10800000" flipH="1">
            <a:off x="2002631" y="2900363"/>
            <a:ext cx="110729" cy="5834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2" name="Google Shape;3222;p78"/>
          <p:cNvCxnSpPr/>
          <p:nvPr/>
        </p:nvCxnSpPr>
        <p:spPr>
          <a:xfrm rot="10800000">
            <a:off x="1957388" y="2853929"/>
            <a:ext cx="155972" cy="4643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3" name="Google Shape;3223;p78"/>
          <p:cNvCxnSpPr/>
          <p:nvPr/>
        </p:nvCxnSpPr>
        <p:spPr>
          <a:xfrm rot="10800000" flipH="1">
            <a:off x="1957388" y="2755107"/>
            <a:ext cx="189310" cy="988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4" name="Google Shape;3224;p78"/>
          <p:cNvCxnSpPr/>
          <p:nvPr/>
        </p:nvCxnSpPr>
        <p:spPr>
          <a:xfrm rot="10800000">
            <a:off x="2002631" y="2712244"/>
            <a:ext cx="144066" cy="428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5" name="Google Shape;3225;p78"/>
          <p:cNvCxnSpPr/>
          <p:nvPr/>
        </p:nvCxnSpPr>
        <p:spPr>
          <a:xfrm rot="10800000" flipH="1">
            <a:off x="2002631" y="2210991"/>
            <a:ext cx="1191" cy="50125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6" name="Google Shape;3226;p78"/>
          <p:cNvCxnSpPr/>
          <p:nvPr/>
        </p:nvCxnSpPr>
        <p:spPr>
          <a:xfrm rot="10800000" flipH="1">
            <a:off x="2002631" y="1649016"/>
            <a:ext cx="1191" cy="56197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7" name="Google Shape;3227;p78"/>
          <p:cNvCxnSpPr/>
          <p:nvPr/>
        </p:nvCxnSpPr>
        <p:spPr>
          <a:xfrm>
            <a:off x="2002632" y="1638300"/>
            <a:ext cx="2565797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8" name="Google Shape;3228;p78"/>
          <p:cNvCxnSpPr/>
          <p:nvPr/>
        </p:nvCxnSpPr>
        <p:spPr>
          <a:xfrm rot="10800000" flipH="1">
            <a:off x="2002631" y="1483519"/>
            <a:ext cx="1191" cy="16549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9" name="Google Shape;3229;p78"/>
          <p:cNvCxnSpPr/>
          <p:nvPr/>
        </p:nvCxnSpPr>
        <p:spPr>
          <a:xfrm>
            <a:off x="2002632" y="1471613"/>
            <a:ext cx="2565797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0" name="Google Shape;3230;p78"/>
          <p:cNvCxnSpPr/>
          <p:nvPr/>
        </p:nvCxnSpPr>
        <p:spPr>
          <a:xfrm flipH="1">
            <a:off x="2002632" y="3550444"/>
            <a:ext cx="2565797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1" name="Google Shape;3231;p78"/>
          <p:cNvCxnSpPr/>
          <p:nvPr/>
        </p:nvCxnSpPr>
        <p:spPr>
          <a:xfrm flipH="1">
            <a:off x="2002632" y="3384948"/>
            <a:ext cx="2565797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2" name="Google Shape;3232;p78"/>
          <p:cNvCxnSpPr/>
          <p:nvPr/>
        </p:nvCxnSpPr>
        <p:spPr>
          <a:xfrm flipH="1">
            <a:off x="5206604" y="2511029"/>
            <a:ext cx="58221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3" name="Google Shape;3233;p78"/>
          <p:cNvCxnSpPr/>
          <p:nvPr/>
        </p:nvCxnSpPr>
        <p:spPr>
          <a:xfrm flipH="1">
            <a:off x="5061348" y="2511029"/>
            <a:ext cx="72628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4" name="Google Shape;3234;p78"/>
          <p:cNvCxnSpPr/>
          <p:nvPr/>
        </p:nvCxnSpPr>
        <p:spPr>
          <a:xfrm flipH="1">
            <a:off x="4406504" y="2511029"/>
            <a:ext cx="58221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5" name="Google Shape;3235;p78"/>
          <p:cNvCxnSpPr/>
          <p:nvPr/>
        </p:nvCxnSpPr>
        <p:spPr>
          <a:xfrm flipH="1">
            <a:off x="4261248" y="2511029"/>
            <a:ext cx="72628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6" name="Google Shape;3236;p78"/>
          <p:cNvCxnSpPr/>
          <p:nvPr/>
        </p:nvCxnSpPr>
        <p:spPr>
          <a:xfrm flipH="1">
            <a:off x="3606404" y="2511029"/>
            <a:ext cx="581025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7" name="Google Shape;3237;p78"/>
          <p:cNvCxnSpPr/>
          <p:nvPr/>
        </p:nvCxnSpPr>
        <p:spPr>
          <a:xfrm flipH="1">
            <a:off x="3489723" y="2511029"/>
            <a:ext cx="4405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8" name="Google Shape;3238;p78"/>
          <p:cNvCxnSpPr/>
          <p:nvPr/>
        </p:nvCxnSpPr>
        <p:spPr>
          <a:xfrm>
            <a:off x="4138613" y="2303860"/>
            <a:ext cx="1191" cy="1452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9" name="Google Shape;3239;p78"/>
          <p:cNvCxnSpPr/>
          <p:nvPr/>
        </p:nvCxnSpPr>
        <p:spPr>
          <a:xfrm>
            <a:off x="4138613" y="2521744"/>
            <a:ext cx="1191" cy="1452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0" name="Google Shape;3240;p78"/>
          <p:cNvCxnSpPr/>
          <p:nvPr/>
        </p:nvCxnSpPr>
        <p:spPr>
          <a:xfrm rot="10800000" flipH="1">
            <a:off x="3489723" y="1763316"/>
            <a:ext cx="1190" cy="7477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1" name="Google Shape;3241;p78"/>
          <p:cNvCxnSpPr/>
          <p:nvPr/>
        </p:nvCxnSpPr>
        <p:spPr>
          <a:xfrm>
            <a:off x="3489722" y="1763317"/>
            <a:ext cx="1147763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2" name="Google Shape;3242;p78"/>
          <p:cNvCxnSpPr/>
          <p:nvPr/>
        </p:nvCxnSpPr>
        <p:spPr>
          <a:xfrm>
            <a:off x="3489723" y="2511029"/>
            <a:ext cx="1190" cy="74890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3" name="Google Shape;3243;p78"/>
          <p:cNvCxnSpPr/>
          <p:nvPr/>
        </p:nvCxnSpPr>
        <p:spPr>
          <a:xfrm>
            <a:off x="3489722" y="3259931"/>
            <a:ext cx="1147763" cy="11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4" name="Google Shape;3244;p78"/>
          <p:cNvSpPr/>
          <p:nvPr/>
        </p:nvSpPr>
        <p:spPr>
          <a:xfrm>
            <a:off x="3931444" y="184546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5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5" name="Google Shape;3245;p78"/>
          <p:cNvSpPr/>
          <p:nvPr/>
        </p:nvSpPr>
        <p:spPr>
          <a:xfrm>
            <a:off x="3929063" y="196929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2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5" y="217"/>
                </a:lnTo>
                <a:lnTo>
                  <a:pt x="87" y="216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7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9" y="67"/>
                </a:lnTo>
                <a:lnTo>
                  <a:pt x="17" y="50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6" name="Google Shape;3246;p78"/>
          <p:cNvSpPr/>
          <p:nvPr/>
        </p:nvSpPr>
        <p:spPr>
          <a:xfrm>
            <a:off x="3929063" y="209431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3"/>
                </a:lnTo>
                <a:lnTo>
                  <a:pt x="205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1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7" name="Google Shape;3247;p78"/>
          <p:cNvSpPr/>
          <p:nvPr/>
        </p:nvSpPr>
        <p:spPr>
          <a:xfrm>
            <a:off x="3929063" y="2216944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5" y="217"/>
                </a:lnTo>
                <a:lnTo>
                  <a:pt x="87" y="216"/>
                </a:lnTo>
                <a:lnTo>
                  <a:pt x="71" y="210"/>
                </a:lnTo>
                <a:lnTo>
                  <a:pt x="54" y="203"/>
                </a:lnTo>
                <a:lnTo>
                  <a:pt x="40" y="194"/>
                </a:lnTo>
                <a:lnTo>
                  <a:pt x="28" y="181"/>
                </a:lnTo>
                <a:lnTo>
                  <a:pt x="17" y="167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9" y="67"/>
                </a:lnTo>
                <a:lnTo>
                  <a:pt x="17" y="52"/>
                </a:lnTo>
                <a:lnTo>
                  <a:pt x="28" y="36"/>
                </a:lnTo>
                <a:lnTo>
                  <a:pt x="40" y="25"/>
                </a:lnTo>
                <a:lnTo>
                  <a:pt x="54" y="16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2"/>
                </a:lnTo>
                <a:lnTo>
                  <a:pt x="140" y="5"/>
                </a:lnTo>
                <a:lnTo>
                  <a:pt x="155" y="11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5"/>
                </a:lnTo>
                <a:lnTo>
                  <a:pt x="216" y="92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8" name="Google Shape;3248;p78"/>
          <p:cNvSpPr/>
          <p:nvPr/>
        </p:nvSpPr>
        <p:spPr>
          <a:xfrm>
            <a:off x="3929063" y="235029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2" y="143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40" y="213"/>
                </a:lnTo>
                <a:lnTo>
                  <a:pt x="122" y="216"/>
                </a:lnTo>
                <a:lnTo>
                  <a:pt x="105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2"/>
                </a:lnTo>
                <a:lnTo>
                  <a:pt x="9" y="65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5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9" name="Google Shape;3249;p78"/>
          <p:cNvSpPr/>
          <p:nvPr/>
        </p:nvSpPr>
        <p:spPr>
          <a:xfrm>
            <a:off x="3929063" y="2470548"/>
            <a:ext cx="85725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6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5" y="217"/>
                </a:lnTo>
                <a:lnTo>
                  <a:pt x="87" y="216"/>
                </a:lnTo>
                <a:lnTo>
                  <a:pt x="71" y="210"/>
                </a:lnTo>
                <a:lnTo>
                  <a:pt x="54" y="203"/>
                </a:lnTo>
                <a:lnTo>
                  <a:pt x="40" y="194"/>
                </a:lnTo>
                <a:lnTo>
                  <a:pt x="28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6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9" y="67"/>
                </a:lnTo>
                <a:lnTo>
                  <a:pt x="17" y="51"/>
                </a:lnTo>
                <a:lnTo>
                  <a:pt x="28" y="38"/>
                </a:lnTo>
                <a:lnTo>
                  <a:pt x="40" y="25"/>
                </a:lnTo>
                <a:lnTo>
                  <a:pt x="54" y="16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2"/>
                </a:lnTo>
                <a:lnTo>
                  <a:pt x="140" y="4"/>
                </a:lnTo>
                <a:lnTo>
                  <a:pt x="155" y="11"/>
                </a:lnTo>
                <a:lnTo>
                  <a:pt x="170" y="20"/>
                </a:lnTo>
                <a:lnTo>
                  <a:pt x="184" y="31"/>
                </a:lnTo>
                <a:lnTo>
                  <a:pt x="196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0" name="Google Shape;3250;p78"/>
          <p:cNvSpPr/>
          <p:nvPr/>
        </p:nvSpPr>
        <p:spPr>
          <a:xfrm>
            <a:off x="3611167" y="1850231"/>
            <a:ext cx="86915" cy="86916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5"/>
                </a:lnTo>
                <a:lnTo>
                  <a:pt x="210" y="142"/>
                </a:lnTo>
                <a:lnTo>
                  <a:pt x="205" y="159"/>
                </a:lnTo>
                <a:lnTo>
                  <a:pt x="195" y="174"/>
                </a:lnTo>
                <a:lnTo>
                  <a:pt x="183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2"/>
                </a:lnTo>
                <a:lnTo>
                  <a:pt x="120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7" y="181"/>
                </a:lnTo>
                <a:lnTo>
                  <a:pt x="16" y="167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6" y="51"/>
                </a:lnTo>
                <a:lnTo>
                  <a:pt x="27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0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3" y="30"/>
                </a:lnTo>
                <a:lnTo>
                  <a:pt x="195" y="43"/>
                </a:lnTo>
                <a:lnTo>
                  <a:pt x="205" y="58"/>
                </a:lnTo>
                <a:lnTo>
                  <a:pt x="210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1" name="Google Shape;3251;p78"/>
          <p:cNvSpPr/>
          <p:nvPr/>
        </p:nvSpPr>
        <p:spPr>
          <a:xfrm>
            <a:off x="3608785" y="197524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0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1"/>
                </a:lnTo>
                <a:lnTo>
                  <a:pt x="195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2" name="Google Shape;3252;p78"/>
          <p:cNvSpPr/>
          <p:nvPr/>
        </p:nvSpPr>
        <p:spPr>
          <a:xfrm>
            <a:off x="3608785" y="210026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2" y="143"/>
                </a:lnTo>
                <a:lnTo>
                  <a:pt x="205" y="160"/>
                </a:lnTo>
                <a:lnTo>
                  <a:pt x="195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38" y="214"/>
                </a:lnTo>
                <a:lnTo>
                  <a:pt x="122" y="216"/>
                </a:lnTo>
                <a:lnTo>
                  <a:pt x="104" y="218"/>
                </a:lnTo>
                <a:lnTo>
                  <a:pt x="86" y="215"/>
                </a:lnTo>
                <a:lnTo>
                  <a:pt x="69" y="211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0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3" name="Google Shape;3253;p78"/>
          <p:cNvSpPr/>
          <p:nvPr/>
        </p:nvSpPr>
        <p:spPr>
          <a:xfrm>
            <a:off x="3608785" y="222289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5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6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8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8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20"/>
                </a:lnTo>
                <a:lnTo>
                  <a:pt x="184" y="31"/>
                </a:lnTo>
                <a:lnTo>
                  <a:pt x="195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4" name="Google Shape;3254;p78"/>
          <p:cNvSpPr/>
          <p:nvPr/>
        </p:nvSpPr>
        <p:spPr>
          <a:xfrm>
            <a:off x="3608785" y="2355056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2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8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7" y="181"/>
                </a:lnTo>
                <a:lnTo>
                  <a:pt x="17" y="167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100"/>
                </a:lnTo>
                <a:lnTo>
                  <a:pt x="3" y="83"/>
                </a:lnTo>
                <a:lnTo>
                  <a:pt x="9" y="66"/>
                </a:lnTo>
                <a:lnTo>
                  <a:pt x="17" y="50"/>
                </a:lnTo>
                <a:lnTo>
                  <a:pt x="27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2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1"/>
                </a:lnTo>
                <a:lnTo>
                  <a:pt x="195" y="43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5" name="Google Shape;3255;p78"/>
          <p:cNvSpPr/>
          <p:nvPr/>
        </p:nvSpPr>
        <p:spPr>
          <a:xfrm>
            <a:off x="3608785" y="2476500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2" y="144"/>
                </a:lnTo>
                <a:lnTo>
                  <a:pt x="205" y="160"/>
                </a:lnTo>
                <a:lnTo>
                  <a:pt x="195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38" y="214"/>
                </a:lnTo>
                <a:lnTo>
                  <a:pt x="122" y="217"/>
                </a:lnTo>
                <a:lnTo>
                  <a:pt x="104" y="218"/>
                </a:lnTo>
                <a:lnTo>
                  <a:pt x="86" y="215"/>
                </a:lnTo>
                <a:lnTo>
                  <a:pt x="69" y="211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8"/>
                </a:lnTo>
                <a:lnTo>
                  <a:pt x="86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6" name="Google Shape;3256;p78"/>
          <p:cNvSpPr/>
          <p:nvPr/>
        </p:nvSpPr>
        <p:spPr>
          <a:xfrm>
            <a:off x="4080272" y="2071688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6" h="218" extrusionOk="0">
                <a:moveTo>
                  <a:pt x="216" y="109"/>
                </a:moveTo>
                <a:lnTo>
                  <a:pt x="215" y="127"/>
                </a:lnTo>
                <a:lnTo>
                  <a:pt x="211" y="144"/>
                </a:lnTo>
                <a:lnTo>
                  <a:pt x="204" y="160"/>
                </a:lnTo>
                <a:lnTo>
                  <a:pt x="196" y="174"/>
                </a:lnTo>
                <a:lnTo>
                  <a:pt x="183" y="188"/>
                </a:lnTo>
                <a:lnTo>
                  <a:pt x="169" y="199"/>
                </a:lnTo>
                <a:lnTo>
                  <a:pt x="154" y="207"/>
                </a:lnTo>
                <a:lnTo>
                  <a:pt x="139" y="214"/>
                </a:lnTo>
                <a:lnTo>
                  <a:pt x="121" y="217"/>
                </a:lnTo>
                <a:lnTo>
                  <a:pt x="105" y="218"/>
                </a:lnTo>
                <a:lnTo>
                  <a:pt x="87" y="216"/>
                </a:lnTo>
                <a:lnTo>
                  <a:pt x="70" y="212"/>
                </a:lnTo>
                <a:lnTo>
                  <a:pt x="53" y="203"/>
                </a:lnTo>
                <a:lnTo>
                  <a:pt x="40" y="194"/>
                </a:lnTo>
                <a:lnTo>
                  <a:pt x="27" y="181"/>
                </a:lnTo>
                <a:lnTo>
                  <a:pt x="16" y="167"/>
                </a:lnTo>
                <a:lnTo>
                  <a:pt x="8" y="152"/>
                </a:lnTo>
                <a:lnTo>
                  <a:pt x="2" y="136"/>
                </a:lnTo>
                <a:lnTo>
                  <a:pt x="0" y="118"/>
                </a:lnTo>
                <a:lnTo>
                  <a:pt x="0" y="101"/>
                </a:lnTo>
                <a:lnTo>
                  <a:pt x="2" y="83"/>
                </a:lnTo>
                <a:lnTo>
                  <a:pt x="8" y="67"/>
                </a:lnTo>
                <a:lnTo>
                  <a:pt x="16" y="51"/>
                </a:lnTo>
                <a:lnTo>
                  <a:pt x="27" y="38"/>
                </a:lnTo>
                <a:lnTo>
                  <a:pt x="40" y="25"/>
                </a:lnTo>
                <a:lnTo>
                  <a:pt x="53" y="16"/>
                </a:lnTo>
                <a:lnTo>
                  <a:pt x="70" y="7"/>
                </a:lnTo>
                <a:lnTo>
                  <a:pt x="87" y="3"/>
                </a:lnTo>
                <a:lnTo>
                  <a:pt x="105" y="0"/>
                </a:lnTo>
                <a:lnTo>
                  <a:pt x="121" y="2"/>
                </a:lnTo>
                <a:lnTo>
                  <a:pt x="139" y="5"/>
                </a:lnTo>
                <a:lnTo>
                  <a:pt x="154" y="11"/>
                </a:lnTo>
                <a:lnTo>
                  <a:pt x="169" y="20"/>
                </a:lnTo>
                <a:lnTo>
                  <a:pt x="183" y="31"/>
                </a:lnTo>
                <a:lnTo>
                  <a:pt x="196" y="45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6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7" name="Google Shape;3257;p78"/>
          <p:cNvSpPr/>
          <p:nvPr/>
        </p:nvSpPr>
        <p:spPr>
          <a:xfrm>
            <a:off x="4158854" y="1966913"/>
            <a:ext cx="8691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9"/>
                </a:moveTo>
                <a:lnTo>
                  <a:pt x="216" y="127"/>
                </a:lnTo>
                <a:lnTo>
                  <a:pt x="212" y="143"/>
                </a:lnTo>
                <a:lnTo>
                  <a:pt x="205" y="159"/>
                </a:lnTo>
                <a:lnTo>
                  <a:pt x="195" y="174"/>
                </a:lnTo>
                <a:lnTo>
                  <a:pt x="184" y="187"/>
                </a:lnTo>
                <a:lnTo>
                  <a:pt x="170" y="199"/>
                </a:lnTo>
                <a:lnTo>
                  <a:pt x="155" y="207"/>
                </a:lnTo>
                <a:lnTo>
                  <a:pt x="138" y="212"/>
                </a:lnTo>
                <a:lnTo>
                  <a:pt x="122" y="216"/>
                </a:lnTo>
                <a:lnTo>
                  <a:pt x="104" y="216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8" name="Google Shape;3258;p78"/>
          <p:cNvSpPr/>
          <p:nvPr/>
        </p:nvSpPr>
        <p:spPr>
          <a:xfrm>
            <a:off x="4237435" y="186332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9"/>
                </a:moveTo>
                <a:lnTo>
                  <a:pt x="216" y="125"/>
                </a:lnTo>
                <a:lnTo>
                  <a:pt x="211" y="142"/>
                </a:lnTo>
                <a:lnTo>
                  <a:pt x="205" y="158"/>
                </a:lnTo>
                <a:lnTo>
                  <a:pt x="196" y="174"/>
                </a:lnTo>
                <a:lnTo>
                  <a:pt x="184" y="186"/>
                </a:lnTo>
                <a:lnTo>
                  <a:pt x="171" y="197"/>
                </a:lnTo>
                <a:lnTo>
                  <a:pt x="156" y="207"/>
                </a:lnTo>
                <a:lnTo>
                  <a:pt x="140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5"/>
                </a:lnTo>
                <a:lnTo>
                  <a:pt x="71" y="209"/>
                </a:lnTo>
                <a:lnTo>
                  <a:pt x="56" y="202"/>
                </a:lnTo>
                <a:lnTo>
                  <a:pt x="40" y="191"/>
                </a:lnTo>
                <a:lnTo>
                  <a:pt x="28" y="180"/>
                </a:lnTo>
                <a:lnTo>
                  <a:pt x="17" y="167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2"/>
                </a:lnTo>
                <a:lnTo>
                  <a:pt x="9" y="66"/>
                </a:lnTo>
                <a:lnTo>
                  <a:pt x="17" y="51"/>
                </a:lnTo>
                <a:lnTo>
                  <a:pt x="28" y="36"/>
                </a:lnTo>
                <a:lnTo>
                  <a:pt x="40" y="24"/>
                </a:lnTo>
                <a:lnTo>
                  <a:pt x="56" y="13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6" y="11"/>
                </a:lnTo>
                <a:lnTo>
                  <a:pt x="171" y="19"/>
                </a:lnTo>
                <a:lnTo>
                  <a:pt x="184" y="30"/>
                </a:lnTo>
                <a:lnTo>
                  <a:pt x="196" y="42"/>
                </a:lnTo>
                <a:lnTo>
                  <a:pt x="205" y="58"/>
                </a:lnTo>
                <a:lnTo>
                  <a:pt x="211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9" name="Google Shape;3259;p78"/>
          <p:cNvSpPr/>
          <p:nvPr/>
        </p:nvSpPr>
        <p:spPr>
          <a:xfrm>
            <a:off x="4096942" y="1845469"/>
            <a:ext cx="8691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2" y="142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40" y="213"/>
                </a:lnTo>
                <a:lnTo>
                  <a:pt x="122" y="215"/>
                </a:lnTo>
                <a:lnTo>
                  <a:pt x="104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4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5" y="58"/>
                </a:lnTo>
                <a:lnTo>
                  <a:pt x="212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0" name="Google Shape;3260;p78"/>
          <p:cNvSpPr/>
          <p:nvPr/>
        </p:nvSpPr>
        <p:spPr>
          <a:xfrm>
            <a:off x="3931444" y="184546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5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1" name="Google Shape;3261;p78"/>
          <p:cNvSpPr/>
          <p:nvPr/>
        </p:nvSpPr>
        <p:spPr>
          <a:xfrm>
            <a:off x="3929063" y="196929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2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5" y="217"/>
                </a:lnTo>
                <a:lnTo>
                  <a:pt x="87" y="216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7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9" y="67"/>
                </a:lnTo>
                <a:lnTo>
                  <a:pt x="17" y="50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2" name="Google Shape;3262;p78"/>
          <p:cNvSpPr/>
          <p:nvPr/>
        </p:nvSpPr>
        <p:spPr>
          <a:xfrm>
            <a:off x="3929063" y="209431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3"/>
                </a:lnTo>
                <a:lnTo>
                  <a:pt x="205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1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3" name="Google Shape;3263;p78"/>
          <p:cNvSpPr/>
          <p:nvPr/>
        </p:nvSpPr>
        <p:spPr>
          <a:xfrm>
            <a:off x="3929063" y="2216944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5" y="217"/>
                </a:lnTo>
                <a:lnTo>
                  <a:pt x="87" y="216"/>
                </a:lnTo>
                <a:lnTo>
                  <a:pt x="71" y="210"/>
                </a:lnTo>
                <a:lnTo>
                  <a:pt x="54" y="203"/>
                </a:lnTo>
                <a:lnTo>
                  <a:pt x="40" y="194"/>
                </a:lnTo>
                <a:lnTo>
                  <a:pt x="28" y="181"/>
                </a:lnTo>
                <a:lnTo>
                  <a:pt x="17" y="167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9" y="67"/>
                </a:lnTo>
                <a:lnTo>
                  <a:pt x="17" y="52"/>
                </a:lnTo>
                <a:lnTo>
                  <a:pt x="28" y="36"/>
                </a:lnTo>
                <a:lnTo>
                  <a:pt x="40" y="25"/>
                </a:lnTo>
                <a:lnTo>
                  <a:pt x="54" y="16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2"/>
                </a:lnTo>
                <a:lnTo>
                  <a:pt x="140" y="5"/>
                </a:lnTo>
                <a:lnTo>
                  <a:pt x="155" y="11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5"/>
                </a:lnTo>
                <a:lnTo>
                  <a:pt x="216" y="92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4" name="Google Shape;3264;p78"/>
          <p:cNvSpPr/>
          <p:nvPr/>
        </p:nvSpPr>
        <p:spPr>
          <a:xfrm>
            <a:off x="3929063" y="235029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2" y="143"/>
                </a:lnTo>
                <a:lnTo>
                  <a:pt x="205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40" y="213"/>
                </a:lnTo>
                <a:lnTo>
                  <a:pt x="122" y="216"/>
                </a:lnTo>
                <a:lnTo>
                  <a:pt x="105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2"/>
                </a:lnTo>
                <a:lnTo>
                  <a:pt x="9" y="65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5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5" name="Google Shape;3265;p78"/>
          <p:cNvSpPr/>
          <p:nvPr/>
        </p:nvSpPr>
        <p:spPr>
          <a:xfrm>
            <a:off x="3611167" y="1850231"/>
            <a:ext cx="86915" cy="86916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5"/>
                </a:lnTo>
                <a:lnTo>
                  <a:pt x="210" y="142"/>
                </a:lnTo>
                <a:lnTo>
                  <a:pt x="205" y="159"/>
                </a:lnTo>
                <a:lnTo>
                  <a:pt x="195" y="174"/>
                </a:lnTo>
                <a:lnTo>
                  <a:pt x="183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2"/>
                </a:lnTo>
                <a:lnTo>
                  <a:pt x="120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7" y="181"/>
                </a:lnTo>
                <a:lnTo>
                  <a:pt x="16" y="167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6" y="51"/>
                </a:lnTo>
                <a:lnTo>
                  <a:pt x="27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0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3" y="30"/>
                </a:lnTo>
                <a:lnTo>
                  <a:pt x="195" y="43"/>
                </a:lnTo>
                <a:lnTo>
                  <a:pt x="205" y="58"/>
                </a:lnTo>
                <a:lnTo>
                  <a:pt x="210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6" name="Google Shape;3266;p78"/>
          <p:cNvSpPr/>
          <p:nvPr/>
        </p:nvSpPr>
        <p:spPr>
          <a:xfrm>
            <a:off x="3608785" y="197524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0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1"/>
                </a:lnTo>
                <a:lnTo>
                  <a:pt x="195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7" name="Google Shape;3267;p78"/>
          <p:cNvSpPr/>
          <p:nvPr/>
        </p:nvSpPr>
        <p:spPr>
          <a:xfrm>
            <a:off x="3608785" y="210026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2" y="143"/>
                </a:lnTo>
                <a:lnTo>
                  <a:pt x="205" y="160"/>
                </a:lnTo>
                <a:lnTo>
                  <a:pt x="195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7"/>
                </a:lnTo>
                <a:lnTo>
                  <a:pt x="138" y="214"/>
                </a:lnTo>
                <a:lnTo>
                  <a:pt x="122" y="216"/>
                </a:lnTo>
                <a:lnTo>
                  <a:pt x="104" y="218"/>
                </a:lnTo>
                <a:lnTo>
                  <a:pt x="86" y="215"/>
                </a:lnTo>
                <a:lnTo>
                  <a:pt x="69" y="211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0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8" name="Google Shape;3268;p78"/>
          <p:cNvSpPr/>
          <p:nvPr/>
        </p:nvSpPr>
        <p:spPr>
          <a:xfrm>
            <a:off x="3608785" y="222289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2" y="144"/>
                </a:lnTo>
                <a:lnTo>
                  <a:pt x="205" y="159"/>
                </a:lnTo>
                <a:lnTo>
                  <a:pt x="195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6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8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8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20"/>
                </a:lnTo>
                <a:lnTo>
                  <a:pt x="184" y="31"/>
                </a:lnTo>
                <a:lnTo>
                  <a:pt x="195" y="44"/>
                </a:lnTo>
                <a:lnTo>
                  <a:pt x="205" y="58"/>
                </a:lnTo>
                <a:lnTo>
                  <a:pt x="212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9" name="Google Shape;3269;p78"/>
          <p:cNvSpPr/>
          <p:nvPr/>
        </p:nvSpPr>
        <p:spPr>
          <a:xfrm>
            <a:off x="4080272" y="2071688"/>
            <a:ext cx="85725" cy="86916"/>
          </a:xfrm>
          <a:custGeom>
            <a:avLst/>
            <a:gdLst/>
            <a:ahLst/>
            <a:cxnLst/>
            <a:rect l="l" t="t" r="r" b="b"/>
            <a:pathLst>
              <a:path w="216" h="218" extrusionOk="0">
                <a:moveTo>
                  <a:pt x="216" y="109"/>
                </a:moveTo>
                <a:lnTo>
                  <a:pt x="215" y="127"/>
                </a:lnTo>
                <a:lnTo>
                  <a:pt x="211" y="144"/>
                </a:lnTo>
                <a:lnTo>
                  <a:pt x="204" y="160"/>
                </a:lnTo>
                <a:lnTo>
                  <a:pt x="196" y="174"/>
                </a:lnTo>
                <a:lnTo>
                  <a:pt x="183" y="188"/>
                </a:lnTo>
                <a:lnTo>
                  <a:pt x="169" y="199"/>
                </a:lnTo>
                <a:lnTo>
                  <a:pt x="154" y="207"/>
                </a:lnTo>
                <a:lnTo>
                  <a:pt x="139" y="214"/>
                </a:lnTo>
                <a:lnTo>
                  <a:pt x="121" y="217"/>
                </a:lnTo>
                <a:lnTo>
                  <a:pt x="105" y="218"/>
                </a:lnTo>
                <a:lnTo>
                  <a:pt x="87" y="216"/>
                </a:lnTo>
                <a:lnTo>
                  <a:pt x="70" y="212"/>
                </a:lnTo>
                <a:lnTo>
                  <a:pt x="53" y="203"/>
                </a:lnTo>
                <a:lnTo>
                  <a:pt x="40" y="194"/>
                </a:lnTo>
                <a:lnTo>
                  <a:pt x="27" y="181"/>
                </a:lnTo>
                <a:lnTo>
                  <a:pt x="16" y="167"/>
                </a:lnTo>
                <a:lnTo>
                  <a:pt x="8" y="152"/>
                </a:lnTo>
                <a:lnTo>
                  <a:pt x="2" y="136"/>
                </a:lnTo>
                <a:lnTo>
                  <a:pt x="0" y="118"/>
                </a:lnTo>
                <a:lnTo>
                  <a:pt x="0" y="101"/>
                </a:lnTo>
                <a:lnTo>
                  <a:pt x="2" y="83"/>
                </a:lnTo>
                <a:lnTo>
                  <a:pt x="8" y="67"/>
                </a:lnTo>
                <a:lnTo>
                  <a:pt x="16" y="51"/>
                </a:lnTo>
                <a:lnTo>
                  <a:pt x="27" y="38"/>
                </a:lnTo>
                <a:lnTo>
                  <a:pt x="40" y="25"/>
                </a:lnTo>
                <a:lnTo>
                  <a:pt x="53" y="16"/>
                </a:lnTo>
                <a:lnTo>
                  <a:pt x="70" y="7"/>
                </a:lnTo>
                <a:lnTo>
                  <a:pt x="87" y="3"/>
                </a:lnTo>
                <a:lnTo>
                  <a:pt x="105" y="0"/>
                </a:lnTo>
                <a:lnTo>
                  <a:pt x="121" y="2"/>
                </a:lnTo>
                <a:lnTo>
                  <a:pt x="139" y="5"/>
                </a:lnTo>
                <a:lnTo>
                  <a:pt x="154" y="11"/>
                </a:lnTo>
                <a:lnTo>
                  <a:pt x="169" y="20"/>
                </a:lnTo>
                <a:lnTo>
                  <a:pt x="183" y="31"/>
                </a:lnTo>
                <a:lnTo>
                  <a:pt x="196" y="45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6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0" name="Google Shape;3270;p78"/>
          <p:cNvSpPr/>
          <p:nvPr/>
        </p:nvSpPr>
        <p:spPr>
          <a:xfrm>
            <a:off x="4158854" y="1966913"/>
            <a:ext cx="8691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9"/>
                </a:moveTo>
                <a:lnTo>
                  <a:pt x="216" y="127"/>
                </a:lnTo>
                <a:lnTo>
                  <a:pt x="212" y="143"/>
                </a:lnTo>
                <a:lnTo>
                  <a:pt x="205" y="159"/>
                </a:lnTo>
                <a:lnTo>
                  <a:pt x="195" y="174"/>
                </a:lnTo>
                <a:lnTo>
                  <a:pt x="184" y="187"/>
                </a:lnTo>
                <a:lnTo>
                  <a:pt x="170" y="199"/>
                </a:lnTo>
                <a:lnTo>
                  <a:pt x="155" y="207"/>
                </a:lnTo>
                <a:lnTo>
                  <a:pt x="138" y="212"/>
                </a:lnTo>
                <a:lnTo>
                  <a:pt x="122" y="216"/>
                </a:lnTo>
                <a:lnTo>
                  <a:pt x="104" y="216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3"/>
                </a:lnTo>
                <a:lnTo>
                  <a:pt x="27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7" y="37"/>
                </a:lnTo>
                <a:lnTo>
                  <a:pt x="39" y="25"/>
                </a:lnTo>
                <a:lnTo>
                  <a:pt x="54" y="15"/>
                </a:lnTo>
                <a:lnTo>
                  <a:pt x="69" y="7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5" y="58"/>
                </a:lnTo>
                <a:lnTo>
                  <a:pt x="212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1" name="Google Shape;3271;p78"/>
          <p:cNvSpPr/>
          <p:nvPr/>
        </p:nvSpPr>
        <p:spPr>
          <a:xfrm>
            <a:off x="4237435" y="186332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9"/>
                </a:moveTo>
                <a:lnTo>
                  <a:pt x="216" y="125"/>
                </a:lnTo>
                <a:lnTo>
                  <a:pt x="211" y="142"/>
                </a:lnTo>
                <a:lnTo>
                  <a:pt x="205" y="158"/>
                </a:lnTo>
                <a:lnTo>
                  <a:pt x="196" y="174"/>
                </a:lnTo>
                <a:lnTo>
                  <a:pt x="184" y="186"/>
                </a:lnTo>
                <a:lnTo>
                  <a:pt x="171" y="197"/>
                </a:lnTo>
                <a:lnTo>
                  <a:pt x="156" y="207"/>
                </a:lnTo>
                <a:lnTo>
                  <a:pt x="140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5"/>
                </a:lnTo>
                <a:lnTo>
                  <a:pt x="71" y="209"/>
                </a:lnTo>
                <a:lnTo>
                  <a:pt x="56" y="202"/>
                </a:lnTo>
                <a:lnTo>
                  <a:pt x="40" y="191"/>
                </a:lnTo>
                <a:lnTo>
                  <a:pt x="28" y="180"/>
                </a:lnTo>
                <a:lnTo>
                  <a:pt x="17" y="167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2"/>
                </a:lnTo>
                <a:lnTo>
                  <a:pt x="9" y="66"/>
                </a:lnTo>
                <a:lnTo>
                  <a:pt x="17" y="51"/>
                </a:lnTo>
                <a:lnTo>
                  <a:pt x="28" y="36"/>
                </a:lnTo>
                <a:lnTo>
                  <a:pt x="40" y="24"/>
                </a:lnTo>
                <a:lnTo>
                  <a:pt x="56" y="13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6" y="11"/>
                </a:lnTo>
                <a:lnTo>
                  <a:pt x="171" y="19"/>
                </a:lnTo>
                <a:lnTo>
                  <a:pt x="184" y="30"/>
                </a:lnTo>
                <a:lnTo>
                  <a:pt x="196" y="42"/>
                </a:lnTo>
                <a:lnTo>
                  <a:pt x="205" y="58"/>
                </a:lnTo>
                <a:lnTo>
                  <a:pt x="211" y="74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2" name="Google Shape;3272;p78"/>
          <p:cNvSpPr/>
          <p:nvPr/>
        </p:nvSpPr>
        <p:spPr>
          <a:xfrm>
            <a:off x="4096942" y="1845469"/>
            <a:ext cx="8691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2" y="142"/>
                </a:lnTo>
                <a:lnTo>
                  <a:pt x="205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40" y="213"/>
                </a:lnTo>
                <a:lnTo>
                  <a:pt x="122" y="215"/>
                </a:lnTo>
                <a:lnTo>
                  <a:pt x="104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4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5" y="58"/>
                </a:lnTo>
                <a:lnTo>
                  <a:pt x="212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3" name="Google Shape;3273;p78"/>
          <p:cNvSpPr/>
          <p:nvPr/>
        </p:nvSpPr>
        <p:spPr>
          <a:xfrm>
            <a:off x="3932635" y="3119438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6"/>
                </a:lnTo>
                <a:lnTo>
                  <a:pt x="211" y="144"/>
                </a:lnTo>
                <a:lnTo>
                  <a:pt x="204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7" y="215"/>
                </a:lnTo>
                <a:lnTo>
                  <a:pt x="70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0" y="7"/>
                </a:lnTo>
                <a:lnTo>
                  <a:pt x="87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4" name="Google Shape;3274;p78"/>
          <p:cNvSpPr/>
          <p:nvPr/>
        </p:nvSpPr>
        <p:spPr>
          <a:xfrm>
            <a:off x="3930254" y="299561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7"/>
                </a:lnTo>
                <a:lnTo>
                  <a:pt x="8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5" name="Google Shape;3275;p78"/>
          <p:cNvSpPr/>
          <p:nvPr/>
        </p:nvSpPr>
        <p:spPr>
          <a:xfrm>
            <a:off x="3930254" y="287059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2"/>
                </a:lnTo>
                <a:lnTo>
                  <a:pt x="204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40" y="213"/>
                </a:lnTo>
                <a:lnTo>
                  <a:pt x="122" y="216"/>
                </a:lnTo>
                <a:lnTo>
                  <a:pt x="105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8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2"/>
                </a:lnTo>
                <a:lnTo>
                  <a:pt x="8" y="65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4" y="58"/>
                </a:lnTo>
                <a:lnTo>
                  <a:pt x="211" y="73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6" name="Google Shape;3276;p78"/>
          <p:cNvSpPr/>
          <p:nvPr/>
        </p:nvSpPr>
        <p:spPr>
          <a:xfrm>
            <a:off x="3930254" y="2746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7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8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5"/>
                </a:lnTo>
                <a:lnTo>
                  <a:pt x="140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4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5"/>
                </a:lnTo>
                <a:lnTo>
                  <a:pt x="8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49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9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7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7" name="Google Shape;3277;p78"/>
          <p:cNvSpPr/>
          <p:nvPr/>
        </p:nvSpPr>
        <p:spPr>
          <a:xfrm>
            <a:off x="3930254" y="261461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5"/>
                </a:lnTo>
                <a:lnTo>
                  <a:pt x="211" y="143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9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1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4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8" name="Google Shape;3278;p78"/>
          <p:cNvSpPr/>
          <p:nvPr/>
        </p:nvSpPr>
        <p:spPr>
          <a:xfrm>
            <a:off x="3612356" y="3113485"/>
            <a:ext cx="86916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4"/>
                </a:lnTo>
                <a:lnTo>
                  <a:pt x="182" y="187"/>
                </a:lnTo>
                <a:lnTo>
                  <a:pt x="170" y="198"/>
                </a:lnTo>
                <a:lnTo>
                  <a:pt x="155" y="207"/>
                </a:lnTo>
                <a:lnTo>
                  <a:pt x="138" y="213"/>
                </a:lnTo>
                <a:lnTo>
                  <a:pt x="120" y="217"/>
                </a:lnTo>
                <a:lnTo>
                  <a:pt x="104" y="217"/>
                </a:lnTo>
                <a:lnTo>
                  <a:pt x="86" y="216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6" y="181"/>
                </a:lnTo>
                <a:lnTo>
                  <a:pt x="15" y="167"/>
                </a:lnTo>
                <a:lnTo>
                  <a:pt x="8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8" y="67"/>
                </a:lnTo>
                <a:lnTo>
                  <a:pt x="15" y="50"/>
                </a:lnTo>
                <a:lnTo>
                  <a:pt x="26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2"/>
                </a:lnTo>
                <a:lnTo>
                  <a:pt x="104" y="0"/>
                </a:lnTo>
                <a:lnTo>
                  <a:pt x="120" y="0"/>
                </a:lnTo>
                <a:lnTo>
                  <a:pt x="138" y="4"/>
                </a:lnTo>
                <a:lnTo>
                  <a:pt x="155" y="10"/>
                </a:lnTo>
                <a:lnTo>
                  <a:pt x="170" y="20"/>
                </a:lnTo>
                <a:lnTo>
                  <a:pt x="182" y="31"/>
                </a:lnTo>
                <a:lnTo>
                  <a:pt x="195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9" name="Google Shape;3279;p78"/>
          <p:cNvSpPr/>
          <p:nvPr/>
        </p:nvSpPr>
        <p:spPr>
          <a:xfrm>
            <a:off x="3609975" y="298966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2"/>
                </a:lnTo>
                <a:lnTo>
                  <a:pt x="39" y="192"/>
                </a:lnTo>
                <a:lnTo>
                  <a:pt x="26" y="179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2"/>
                </a:lnTo>
                <a:lnTo>
                  <a:pt x="9" y="65"/>
                </a:lnTo>
                <a:lnTo>
                  <a:pt x="17" y="50"/>
                </a:lnTo>
                <a:lnTo>
                  <a:pt x="26" y="36"/>
                </a:lnTo>
                <a:lnTo>
                  <a:pt x="39" y="24"/>
                </a:lnTo>
                <a:lnTo>
                  <a:pt x="54" y="14"/>
                </a:lnTo>
                <a:lnTo>
                  <a:pt x="69" y="7"/>
                </a:lnTo>
                <a:lnTo>
                  <a:pt x="86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4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0" name="Google Shape;3280;p78"/>
          <p:cNvSpPr/>
          <p:nvPr/>
        </p:nvSpPr>
        <p:spPr>
          <a:xfrm>
            <a:off x="3609975" y="286464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1" y="144"/>
                </a:lnTo>
                <a:lnTo>
                  <a:pt x="204" y="160"/>
                </a:lnTo>
                <a:lnTo>
                  <a:pt x="195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38" y="214"/>
                </a:lnTo>
                <a:lnTo>
                  <a:pt x="122" y="217"/>
                </a:lnTo>
                <a:lnTo>
                  <a:pt x="104" y="218"/>
                </a:lnTo>
                <a:lnTo>
                  <a:pt x="86" y="215"/>
                </a:lnTo>
                <a:lnTo>
                  <a:pt x="69" y="211"/>
                </a:lnTo>
                <a:lnTo>
                  <a:pt x="54" y="203"/>
                </a:lnTo>
                <a:lnTo>
                  <a:pt x="39" y="193"/>
                </a:lnTo>
                <a:lnTo>
                  <a:pt x="26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6" y="37"/>
                </a:lnTo>
                <a:lnTo>
                  <a:pt x="39" y="25"/>
                </a:lnTo>
                <a:lnTo>
                  <a:pt x="54" y="15"/>
                </a:lnTo>
                <a:lnTo>
                  <a:pt x="69" y="8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6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4" y="59"/>
                </a:lnTo>
                <a:lnTo>
                  <a:pt x="211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1" name="Google Shape;3281;p78"/>
          <p:cNvSpPr/>
          <p:nvPr/>
        </p:nvSpPr>
        <p:spPr>
          <a:xfrm>
            <a:off x="3609975" y="274201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2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1"/>
                </a:lnTo>
                <a:lnTo>
                  <a:pt x="39" y="192"/>
                </a:lnTo>
                <a:lnTo>
                  <a:pt x="26" y="179"/>
                </a:lnTo>
                <a:lnTo>
                  <a:pt x="17" y="166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1"/>
                </a:lnTo>
                <a:lnTo>
                  <a:pt x="9" y="65"/>
                </a:lnTo>
                <a:lnTo>
                  <a:pt x="17" y="50"/>
                </a:lnTo>
                <a:lnTo>
                  <a:pt x="26" y="36"/>
                </a:lnTo>
                <a:lnTo>
                  <a:pt x="39" y="23"/>
                </a:lnTo>
                <a:lnTo>
                  <a:pt x="54" y="14"/>
                </a:lnTo>
                <a:lnTo>
                  <a:pt x="69" y="7"/>
                </a:lnTo>
                <a:lnTo>
                  <a:pt x="86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8"/>
                </a:lnTo>
                <a:lnTo>
                  <a:pt x="184" y="29"/>
                </a:lnTo>
                <a:lnTo>
                  <a:pt x="195" y="43"/>
                </a:lnTo>
                <a:lnTo>
                  <a:pt x="204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2" name="Google Shape;3282;p78"/>
          <p:cNvSpPr/>
          <p:nvPr/>
        </p:nvSpPr>
        <p:spPr>
          <a:xfrm>
            <a:off x="3609975" y="2608660"/>
            <a:ext cx="85725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6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6" y="215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6" y="181"/>
                </a:lnTo>
                <a:lnTo>
                  <a:pt x="17" y="167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6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4" y="58"/>
                </a:lnTo>
                <a:lnTo>
                  <a:pt x="211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3" name="Google Shape;3283;p78"/>
          <p:cNvSpPr/>
          <p:nvPr/>
        </p:nvSpPr>
        <p:spPr>
          <a:xfrm>
            <a:off x="4081463" y="2892029"/>
            <a:ext cx="85725" cy="8691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2" y="144"/>
                </a:lnTo>
                <a:lnTo>
                  <a:pt x="205" y="161"/>
                </a:lnTo>
                <a:lnTo>
                  <a:pt x="196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40" y="214"/>
                </a:lnTo>
                <a:lnTo>
                  <a:pt x="122" y="217"/>
                </a:lnTo>
                <a:lnTo>
                  <a:pt x="105" y="218"/>
                </a:lnTo>
                <a:lnTo>
                  <a:pt x="87" y="216"/>
                </a:lnTo>
                <a:lnTo>
                  <a:pt x="71" y="212"/>
                </a:lnTo>
                <a:lnTo>
                  <a:pt x="54" y="203"/>
                </a:lnTo>
                <a:lnTo>
                  <a:pt x="40" y="194"/>
                </a:lnTo>
                <a:lnTo>
                  <a:pt x="28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6"/>
                </a:lnTo>
                <a:lnTo>
                  <a:pt x="0" y="118"/>
                </a:lnTo>
                <a:lnTo>
                  <a:pt x="0" y="101"/>
                </a:lnTo>
                <a:lnTo>
                  <a:pt x="3" y="83"/>
                </a:lnTo>
                <a:lnTo>
                  <a:pt x="9" y="67"/>
                </a:lnTo>
                <a:lnTo>
                  <a:pt x="17" y="52"/>
                </a:lnTo>
                <a:lnTo>
                  <a:pt x="28" y="38"/>
                </a:lnTo>
                <a:lnTo>
                  <a:pt x="40" y="25"/>
                </a:lnTo>
                <a:lnTo>
                  <a:pt x="54" y="16"/>
                </a:lnTo>
                <a:lnTo>
                  <a:pt x="71" y="9"/>
                </a:lnTo>
                <a:lnTo>
                  <a:pt x="87" y="3"/>
                </a:lnTo>
                <a:lnTo>
                  <a:pt x="105" y="0"/>
                </a:lnTo>
                <a:lnTo>
                  <a:pt x="122" y="2"/>
                </a:lnTo>
                <a:lnTo>
                  <a:pt x="140" y="6"/>
                </a:lnTo>
                <a:lnTo>
                  <a:pt x="155" y="12"/>
                </a:lnTo>
                <a:lnTo>
                  <a:pt x="170" y="20"/>
                </a:lnTo>
                <a:lnTo>
                  <a:pt x="184" y="31"/>
                </a:lnTo>
                <a:lnTo>
                  <a:pt x="196" y="45"/>
                </a:lnTo>
                <a:lnTo>
                  <a:pt x="205" y="60"/>
                </a:lnTo>
                <a:lnTo>
                  <a:pt x="212" y="75"/>
                </a:lnTo>
                <a:lnTo>
                  <a:pt x="216" y="92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4" name="Google Shape;3284;p78"/>
          <p:cNvSpPr/>
          <p:nvPr/>
        </p:nvSpPr>
        <p:spPr>
          <a:xfrm>
            <a:off x="4160044" y="2996804"/>
            <a:ext cx="86916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3"/>
                </a:lnTo>
                <a:lnTo>
                  <a:pt x="204" y="159"/>
                </a:lnTo>
                <a:lnTo>
                  <a:pt x="195" y="173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38" y="213"/>
                </a:lnTo>
                <a:lnTo>
                  <a:pt x="122" y="216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2"/>
                </a:lnTo>
                <a:lnTo>
                  <a:pt x="39" y="192"/>
                </a:lnTo>
                <a:lnTo>
                  <a:pt x="26" y="180"/>
                </a:lnTo>
                <a:lnTo>
                  <a:pt x="17" y="166"/>
                </a:lnTo>
                <a:lnTo>
                  <a:pt x="8" y="151"/>
                </a:lnTo>
                <a:lnTo>
                  <a:pt x="3" y="134"/>
                </a:lnTo>
                <a:lnTo>
                  <a:pt x="0" y="116"/>
                </a:lnTo>
                <a:lnTo>
                  <a:pt x="0" y="100"/>
                </a:lnTo>
                <a:lnTo>
                  <a:pt x="3" y="82"/>
                </a:lnTo>
                <a:lnTo>
                  <a:pt x="8" y="65"/>
                </a:lnTo>
                <a:lnTo>
                  <a:pt x="17" y="50"/>
                </a:lnTo>
                <a:lnTo>
                  <a:pt x="26" y="36"/>
                </a:lnTo>
                <a:lnTo>
                  <a:pt x="39" y="24"/>
                </a:lnTo>
                <a:lnTo>
                  <a:pt x="54" y="14"/>
                </a:lnTo>
                <a:lnTo>
                  <a:pt x="69" y="7"/>
                </a:lnTo>
                <a:lnTo>
                  <a:pt x="86" y="2"/>
                </a:lnTo>
                <a:lnTo>
                  <a:pt x="104" y="0"/>
                </a:lnTo>
                <a:lnTo>
                  <a:pt x="122" y="0"/>
                </a:lnTo>
                <a:lnTo>
                  <a:pt x="138" y="5"/>
                </a:lnTo>
                <a:lnTo>
                  <a:pt x="155" y="10"/>
                </a:lnTo>
                <a:lnTo>
                  <a:pt x="170" y="18"/>
                </a:lnTo>
                <a:lnTo>
                  <a:pt x="184" y="29"/>
                </a:lnTo>
                <a:lnTo>
                  <a:pt x="195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5" name="Google Shape;3285;p78"/>
          <p:cNvSpPr/>
          <p:nvPr/>
        </p:nvSpPr>
        <p:spPr>
          <a:xfrm>
            <a:off x="4238625" y="310157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8" h="216" extrusionOk="0">
                <a:moveTo>
                  <a:pt x="218" y="107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8"/>
                </a:lnTo>
                <a:lnTo>
                  <a:pt x="196" y="173"/>
                </a:lnTo>
                <a:lnTo>
                  <a:pt x="184" y="186"/>
                </a:lnTo>
                <a:lnTo>
                  <a:pt x="171" y="197"/>
                </a:lnTo>
                <a:lnTo>
                  <a:pt x="156" y="207"/>
                </a:lnTo>
                <a:lnTo>
                  <a:pt x="139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5"/>
                </a:lnTo>
                <a:lnTo>
                  <a:pt x="70" y="209"/>
                </a:lnTo>
                <a:lnTo>
                  <a:pt x="55" y="202"/>
                </a:lnTo>
                <a:lnTo>
                  <a:pt x="40" y="191"/>
                </a:lnTo>
                <a:lnTo>
                  <a:pt x="28" y="180"/>
                </a:lnTo>
                <a:lnTo>
                  <a:pt x="17" y="167"/>
                </a:lnTo>
                <a:lnTo>
                  <a:pt x="10" y="150"/>
                </a:lnTo>
                <a:lnTo>
                  <a:pt x="4" y="133"/>
                </a:lnTo>
                <a:lnTo>
                  <a:pt x="0" y="117"/>
                </a:lnTo>
                <a:lnTo>
                  <a:pt x="0" y="99"/>
                </a:lnTo>
                <a:lnTo>
                  <a:pt x="4" y="82"/>
                </a:lnTo>
                <a:lnTo>
                  <a:pt x="10" y="66"/>
                </a:lnTo>
                <a:lnTo>
                  <a:pt x="17" y="49"/>
                </a:lnTo>
                <a:lnTo>
                  <a:pt x="28" y="35"/>
                </a:lnTo>
                <a:lnTo>
                  <a:pt x="40" y="24"/>
                </a:lnTo>
                <a:lnTo>
                  <a:pt x="55" y="13"/>
                </a:lnTo>
                <a:lnTo>
                  <a:pt x="70" y="6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39" y="4"/>
                </a:lnTo>
                <a:lnTo>
                  <a:pt x="156" y="9"/>
                </a:lnTo>
                <a:lnTo>
                  <a:pt x="171" y="19"/>
                </a:lnTo>
                <a:lnTo>
                  <a:pt x="184" y="30"/>
                </a:lnTo>
                <a:lnTo>
                  <a:pt x="196" y="42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8" y="107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6" name="Google Shape;3286;p78"/>
          <p:cNvSpPr/>
          <p:nvPr/>
        </p:nvSpPr>
        <p:spPr>
          <a:xfrm>
            <a:off x="4098131" y="3119438"/>
            <a:ext cx="86916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6"/>
                </a:lnTo>
                <a:lnTo>
                  <a:pt x="211" y="144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4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4" y="0"/>
                </a:lnTo>
                <a:lnTo>
                  <a:pt x="122" y="2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7" name="Google Shape;3287;p78"/>
          <p:cNvSpPr/>
          <p:nvPr/>
        </p:nvSpPr>
        <p:spPr>
          <a:xfrm>
            <a:off x="3932635" y="3119438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6"/>
                </a:lnTo>
                <a:lnTo>
                  <a:pt x="211" y="144"/>
                </a:lnTo>
                <a:lnTo>
                  <a:pt x="204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38" y="213"/>
                </a:lnTo>
                <a:lnTo>
                  <a:pt x="122" y="217"/>
                </a:lnTo>
                <a:lnTo>
                  <a:pt x="104" y="217"/>
                </a:lnTo>
                <a:lnTo>
                  <a:pt x="87" y="215"/>
                </a:lnTo>
                <a:lnTo>
                  <a:pt x="70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0" y="7"/>
                </a:lnTo>
                <a:lnTo>
                  <a:pt x="87" y="3"/>
                </a:lnTo>
                <a:lnTo>
                  <a:pt x="104" y="0"/>
                </a:lnTo>
                <a:lnTo>
                  <a:pt x="122" y="2"/>
                </a:lnTo>
                <a:lnTo>
                  <a:pt x="138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8" name="Google Shape;3288;p78"/>
          <p:cNvSpPr/>
          <p:nvPr/>
        </p:nvSpPr>
        <p:spPr>
          <a:xfrm>
            <a:off x="3930254" y="299561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7"/>
                </a:lnTo>
                <a:lnTo>
                  <a:pt x="8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9" name="Google Shape;3289;p78"/>
          <p:cNvSpPr/>
          <p:nvPr/>
        </p:nvSpPr>
        <p:spPr>
          <a:xfrm>
            <a:off x="3930254" y="2870597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2"/>
                </a:lnTo>
                <a:lnTo>
                  <a:pt x="204" y="159"/>
                </a:lnTo>
                <a:lnTo>
                  <a:pt x="196" y="174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40" y="213"/>
                </a:lnTo>
                <a:lnTo>
                  <a:pt x="122" y="216"/>
                </a:lnTo>
                <a:lnTo>
                  <a:pt x="105" y="217"/>
                </a:lnTo>
                <a:lnTo>
                  <a:pt x="87" y="214"/>
                </a:lnTo>
                <a:lnTo>
                  <a:pt x="71" y="210"/>
                </a:lnTo>
                <a:lnTo>
                  <a:pt x="54" y="202"/>
                </a:lnTo>
                <a:lnTo>
                  <a:pt x="40" y="192"/>
                </a:lnTo>
                <a:lnTo>
                  <a:pt x="28" y="180"/>
                </a:lnTo>
                <a:lnTo>
                  <a:pt x="17" y="166"/>
                </a:lnTo>
                <a:lnTo>
                  <a:pt x="8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2"/>
                </a:lnTo>
                <a:lnTo>
                  <a:pt x="8" y="65"/>
                </a:lnTo>
                <a:lnTo>
                  <a:pt x="17" y="50"/>
                </a:lnTo>
                <a:lnTo>
                  <a:pt x="28" y="36"/>
                </a:lnTo>
                <a:lnTo>
                  <a:pt x="40" y="24"/>
                </a:lnTo>
                <a:lnTo>
                  <a:pt x="54" y="14"/>
                </a:lnTo>
                <a:lnTo>
                  <a:pt x="71" y="7"/>
                </a:lnTo>
                <a:lnTo>
                  <a:pt x="87" y="2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10"/>
                </a:lnTo>
                <a:lnTo>
                  <a:pt x="170" y="20"/>
                </a:lnTo>
                <a:lnTo>
                  <a:pt x="184" y="31"/>
                </a:lnTo>
                <a:lnTo>
                  <a:pt x="196" y="43"/>
                </a:lnTo>
                <a:lnTo>
                  <a:pt x="204" y="58"/>
                </a:lnTo>
                <a:lnTo>
                  <a:pt x="211" y="73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0" name="Google Shape;3290;p78"/>
          <p:cNvSpPr/>
          <p:nvPr/>
        </p:nvSpPr>
        <p:spPr>
          <a:xfrm>
            <a:off x="3930254" y="2746772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6" extrusionOk="0">
                <a:moveTo>
                  <a:pt x="217" y="107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8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5"/>
                </a:lnTo>
                <a:lnTo>
                  <a:pt x="140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4"/>
                </a:lnTo>
                <a:lnTo>
                  <a:pt x="71" y="210"/>
                </a:lnTo>
                <a:lnTo>
                  <a:pt x="54" y="203"/>
                </a:lnTo>
                <a:lnTo>
                  <a:pt x="40" y="192"/>
                </a:lnTo>
                <a:lnTo>
                  <a:pt x="28" y="181"/>
                </a:lnTo>
                <a:lnTo>
                  <a:pt x="17" y="165"/>
                </a:lnTo>
                <a:lnTo>
                  <a:pt x="8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49"/>
                </a:lnTo>
                <a:lnTo>
                  <a:pt x="28" y="36"/>
                </a:lnTo>
                <a:lnTo>
                  <a:pt x="40" y="25"/>
                </a:lnTo>
                <a:lnTo>
                  <a:pt x="54" y="14"/>
                </a:lnTo>
                <a:lnTo>
                  <a:pt x="71" y="7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40" y="4"/>
                </a:lnTo>
                <a:lnTo>
                  <a:pt x="155" y="9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7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1" name="Google Shape;3291;p78"/>
          <p:cNvSpPr/>
          <p:nvPr/>
        </p:nvSpPr>
        <p:spPr>
          <a:xfrm>
            <a:off x="3930254" y="2614613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5"/>
                </a:lnTo>
                <a:lnTo>
                  <a:pt x="211" y="143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9"/>
                </a:lnTo>
                <a:lnTo>
                  <a:pt x="155" y="207"/>
                </a:lnTo>
                <a:lnTo>
                  <a:pt x="140" y="212"/>
                </a:lnTo>
                <a:lnTo>
                  <a:pt x="122" y="217"/>
                </a:lnTo>
                <a:lnTo>
                  <a:pt x="105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5" y="0"/>
                </a:lnTo>
                <a:lnTo>
                  <a:pt x="122" y="1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4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2" name="Google Shape;3292;p78"/>
          <p:cNvSpPr/>
          <p:nvPr/>
        </p:nvSpPr>
        <p:spPr>
          <a:xfrm>
            <a:off x="3612356" y="3113485"/>
            <a:ext cx="86916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4"/>
                </a:lnTo>
                <a:lnTo>
                  <a:pt x="182" y="187"/>
                </a:lnTo>
                <a:lnTo>
                  <a:pt x="170" y="198"/>
                </a:lnTo>
                <a:lnTo>
                  <a:pt x="155" y="207"/>
                </a:lnTo>
                <a:lnTo>
                  <a:pt x="138" y="213"/>
                </a:lnTo>
                <a:lnTo>
                  <a:pt x="120" y="217"/>
                </a:lnTo>
                <a:lnTo>
                  <a:pt x="104" y="217"/>
                </a:lnTo>
                <a:lnTo>
                  <a:pt x="86" y="216"/>
                </a:lnTo>
                <a:lnTo>
                  <a:pt x="69" y="210"/>
                </a:lnTo>
                <a:lnTo>
                  <a:pt x="54" y="203"/>
                </a:lnTo>
                <a:lnTo>
                  <a:pt x="39" y="192"/>
                </a:lnTo>
                <a:lnTo>
                  <a:pt x="26" y="181"/>
                </a:lnTo>
                <a:lnTo>
                  <a:pt x="15" y="167"/>
                </a:lnTo>
                <a:lnTo>
                  <a:pt x="8" y="151"/>
                </a:lnTo>
                <a:lnTo>
                  <a:pt x="3" y="134"/>
                </a:lnTo>
                <a:lnTo>
                  <a:pt x="0" y="118"/>
                </a:lnTo>
                <a:lnTo>
                  <a:pt x="0" y="100"/>
                </a:lnTo>
                <a:lnTo>
                  <a:pt x="3" y="83"/>
                </a:lnTo>
                <a:lnTo>
                  <a:pt x="8" y="67"/>
                </a:lnTo>
                <a:lnTo>
                  <a:pt x="15" y="50"/>
                </a:lnTo>
                <a:lnTo>
                  <a:pt x="26" y="36"/>
                </a:lnTo>
                <a:lnTo>
                  <a:pt x="39" y="25"/>
                </a:lnTo>
                <a:lnTo>
                  <a:pt x="54" y="14"/>
                </a:lnTo>
                <a:lnTo>
                  <a:pt x="69" y="7"/>
                </a:lnTo>
                <a:lnTo>
                  <a:pt x="86" y="2"/>
                </a:lnTo>
                <a:lnTo>
                  <a:pt x="104" y="0"/>
                </a:lnTo>
                <a:lnTo>
                  <a:pt x="120" y="0"/>
                </a:lnTo>
                <a:lnTo>
                  <a:pt x="138" y="4"/>
                </a:lnTo>
                <a:lnTo>
                  <a:pt x="155" y="10"/>
                </a:lnTo>
                <a:lnTo>
                  <a:pt x="170" y="20"/>
                </a:lnTo>
                <a:lnTo>
                  <a:pt x="182" y="31"/>
                </a:lnTo>
                <a:lnTo>
                  <a:pt x="195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3" name="Google Shape;3293;p78"/>
          <p:cNvSpPr/>
          <p:nvPr/>
        </p:nvSpPr>
        <p:spPr>
          <a:xfrm>
            <a:off x="3609975" y="298966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2"/>
                </a:lnTo>
                <a:lnTo>
                  <a:pt x="39" y="192"/>
                </a:lnTo>
                <a:lnTo>
                  <a:pt x="26" y="179"/>
                </a:lnTo>
                <a:lnTo>
                  <a:pt x="17" y="166"/>
                </a:lnTo>
                <a:lnTo>
                  <a:pt x="9" y="151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2"/>
                </a:lnTo>
                <a:lnTo>
                  <a:pt x="9" y="65"/>
                </a:lnTo>
                <a:lnTo>
                  <a:pt x="17" y="50"/>
                </a:lnTo>
                <a:lnTo>
                  <a:pt x="26" y="36"/>
                </a:lnTo>
                <a:lnTo>
                  <a:pt x="39" y="24"/>
                </a:lnTo>
                <a:lnTo>
                  <a:pt x="54" y="14"/>
                </a:lnTo>
                <a:lnTo>
                  <a:pt x="69" y="7"/>
                </a:lnTo>
                <a:lnTo>
                  <a:pt x="86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9"/>
                </a:lnTo>
                <a:lnTo>
                  <a:pt x="184" y="30"/>
                </a:lnTo>
                <a:lnTo>
                  <a:pt x="195" y="43"/>
                </a:lnTo>
                <a:lnTo>
                  <a:pt x="204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4" name="Google Shape;3294;p78"/>
          <p:cNvSpPr/>
          <p:nvPr/>
        </p:nvSpPr>
        <p:spPr>
          <a:xfrm>
            <a:off x="3609975" y="2864644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1" y="144"/>
                </a:lnTo>
                <a:lnTo>
                  <a:pt x="204" y="160"/>
                </a:lnTo>
                <a:lnTo>
                  <a:pt x="195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38" y="214"/>
                </a:lnTo>
                <a:lnTo>
                  <a:pt x="122" y="217"/>
                </a:lnTo>
                <a:lnTo>
                  <a:pt x="104" y="218"/>
                </a:lnTo>
                <a:lnTo>
                  <a:pt x="86" y="215"/>
                </a:lnTo>
                <a:lnTo>
                  <a:pt x="69" y="211"/>
                </a:lnTo>
                <a:lnTo>
                  <a:pt x="54" y="203"/>
                </a:lnTo>
                <a:lnTo>
                  <a:pt x="39" y="193"/>
                </a:lnTo>
                <a:lnTo>
                  <a:pt x="26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5"/>
                </a:lnTo>
                <a:lnTo>
                  <a:pt x="0" y="117"/>
                </a:lnTo>
                <a:lnTo>
                  <a:pt x="0" y="101"/>
                </a:lnTo>
                <a:lnTo>
                  <a:pt x="3" y="83"/>
                </a:lnTo>
                <a:lnTo>
                  <a:pt x="9" y="66"/>
                </a:lnTo>
                <a:lnTo>
                  <a:pt x="17" y="51"/>
                </a:lnTo>
                <a:lnTo>
                  <a:pt x="26" y="37"/>
                </a:lnTo>
                <a:lnTo>
                  <a:pt x="39" y="25"/>
                </a:lnTo>
                <a:lnTo>
                  <a:pt x="54" y="15"/>
                </a:lnTo>
                <a:lnTo>
                  <a:pt x="69" y="8"/>
                </a:lnTo>
                <a:lnTo>
                  <a:pt x="86" y="3"/>
                </a:lnTo>
                <a:lnTo>
                  <a:pt x="104" y="0"/>
                </a:lnTo>
                <a:lnTo>
                  <a:pt x="122" y="1"/>
                </a:lnTo>
                <a:lnTo>
                  <a:pt x="138" y="6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5" y="44"/>
                </a:lnTo>
                <a:lnTo>
                  <a:pt x="204" y="59"/>
                </a:lnTo>
                <a:lnTo>
                  <a:pt x="211" y="75"/>
                </a:lnTo>
                <a:lnTo>
                  <a:pt x="216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5" name="Google Shape;3295;p78"/>
          <p:cNvSpPr/>
          <p:nvPr/>
        </p:nvSpPr>
        <p:spPr>
          <a:xfrm>
            <a:off x="3609975" y="2742010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6" y="126"/>
                </a:lnTo>
                <a:lnTo>
                  <a:pt x="211" y="142"/>
                </a:lnTo>
                <a:lnTo>
                  <a:pt x="204" y="159"/>
                </a:lnTo>
                <a:lnTo>
                  <a:pt x="195" y="172"/>
                </a:lnTo>
                <a:lnTo>
                  <a:pt x="184" y="186"/>
                </a:lnTo>
                <a:lnTo>
                  <a:pt x="170" y="197"/>
                </a:lnTo>
                <a:lnTo>
                  <a:pt x="155" y="206"/>
                </a:lnTo>
                <a:lnTo>
                  <a:pt x="138" y="213"/>
                </a:lnTo>
                <a:lnTo>
                  <a:pt x="122" y="215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1"/>
                </a:lnTo>
                <a:lnTo>
                  <a:pt x="39" y="192"/>
                </a:lnTo>
                <a:lnTo>
                  <a:pt x="26" y="179"/>
                </a:lnTo>
                <a:lnTo>
                  <a:pt x="17" y="166"/>
                </a:lnTo>
                <a:lnTo>
                  <a:pt x="9" y="150"/>
                </a:lnTo>
                <a:lnTo>
                  <a:pt x="3" y="134"/>
                </a:lnTo>
                <a:lnTo>
                  <a:pt x="0" y="117"/>
                </a:lnTo>
                <a:lnTo>
                  <a:pt x="0" y="99"/>
                </a:lnTo>
                <a:lnTo>
                  <a:pt x="3" y="81"/>
                </a:lnTo>
                <a:lnTo>
                  <a:pt x="9" y="65"/>
                </a:lnTo>
                <a:lnTo>
                  <a:pt x="17" y="50"/>
                </a:lnTo>
                <a:lnTo>
                  <a:pt x="26" y="36"/>
                </a:lnTo>
                <a:lnTo>
                  <a:pt x="39" y="23"/>
                </a:lnTo>
                <a:lnTo>
                  <a:pt x="54" y="14"/>
                </a:lnTo>
                <a:lnTo>
                  <a:pt x="69" y="7"/>
                </a:lnTo>
                <a:lnTo>
                  <a:pt x="86" y="1"/>
                </a:lnTo>
                <a:lnTo>
                  <a:pt x="104" y="0"/>
                </a:lnTo>
                <a:lnTo>
                  <a:pt x="122" y="0"/>
                </a:lnTo>
                <a:lnTo>
                  <a:pt x="138" y="4"/>
                </a:lnTo>
                <a:lnTo>
                  <a:pt x="155" y="10"/>
                </a:lnTo>
                <a:lnTo>
                  <a:pt x="170" y="18"/>
                </a:lnTo>
                <a:lnTo>
                  <a:pt x="184" y="29"/>
                </a:lnTo>
                <a:lnTo>
                  <a:pt x="195" y="43"/>
                </a:lnTo>
                <a:lnTo>
                  <a:pt x="204" y="58"/>
                </a:lnTo>
                <a:lnTo>
                  <a:pt x="211" y="73"/>
                </a:lnTo>
                <a:lnTo>
                  <a:pt x="216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6" name="Google Shape;3296;p78"/>
          <p:cNvSpPr/>
          <p:nvPr/>
        </p:nvSpPr>
        <p:spPr>
          <a:xfrm>
            <a:off x="4081463" y="2892029"/>
            <a:ext cx="85725" cy="86915"/>
          </a:xfrm>
          <a:custGeom>
            <a:avLst/>
            <a:gdLst/>
            <a:ahLst/>
            <a:cxnLst/>
            <a:rect l="l" t="t" r="r" b="b"/>
            <a:pathLst>
              <a:path w="217" h="218" extrusionOk="0">
                <a:moveTo>
                  <a:pt x="217" y="109"/>
                </a:moveTo>
                <a:lnTo>
                  <a:pt x="216" y="127"/>
                </a:lnTo>
                <a:lnTo>
                  <a:pt x="212" y="144"/>
                </a:lnTo>
                <a:lnTo>
                  <a:pt x="205" y="161"/>
                </a:lnTo>
                <a:lnTo>
                  <a:pt x="196" y="174"/>
                </a:lnTo>
                <a:lnTo>
                  <a:pt x="184" y="188"/>
                </a:lnTo>
                <a:lnTo>
                  <a:pt x="170" y="199"/>
                </a:lnTo>
                <a:lnTo>
                  <a:pt x="155" y="207"/>
                </a:lnTo>
                <a:lnTo>
                  <a:pt x="140" y="214"/>
                </a:lnTo>
                <a:lnTo>
                  <a:pt x="122" y="217"/>
                </a:lnTo>
                <a:lnTo>
                  <a:pt x="105" y="218"/>
                </a:lnTo>
                <a:lnTo>
                  <a:pt x="87" y="216"/>
                </a:lnTo>
                <a:lnTo>
                  <a:pt x="71" y="212"/>
                </a:lnTo>
                <a:lnTo>
                  <a:pt x="54" y="203"/>
                </a:lnTo>
                <a:lnTo>
                  <a:pt x="40" y="194"/>
                </a:lnTo>
                <a:lnTo>
                  <a:pt x="28" y="181"/>
                </a:lnTo>
                <a:lnTo>
                  <a:pt x="17" y="167"/>
                </a:lnTo>
                <a:lnTo>
                  <a:pt x="9" y="152"/>
                </a:lnTo>
                <a:lnTo>
                  <a:pt x="3" y="136"/>
                </a:lnTo>
                <a:lnTo>
                  <a:pt x="0" y="118"/>
                </a:lnTo>
                <a:lnTo>
                  <a:pt x="0" y="101"/>
                </a:lnTo>
                <a:lnTo>
                  <a:pt x="3" y="83"/>
                </a:lnTo>
                <a:lnTo>
                  <a:pt x="9" y="67"/>
                </a:lnTo>
                <a:lnTo>
                  <a:pt x="17" y="52"/>
                </a:lnTo>
                <a:lnTo>
                  <a:pt x="28" y="38"/>
                </a:lnTo>
                <a:lnTo>
                  <a:pt x="40" y="25"/>
                </a:lnTo>
                <a:lnTo>
                  <a:pt x="54" y="16"/>
                </a:lnTo>
                <a:lnTo>
                  <a:pt x="71" y="9"/>
                </a:lnTo>
                <a:lnTo>
                  <a:pt x="87" y="3"/>
                </a:lnTo>
                <a:lnTo>
                  <a:pt x="105" y="0"/>
                </a:lnTo>
                <a:lnTo>
                  <a:pt x="122" y="2"/>
                </a:lnTo>
                <a:lnTo>
                  <a:pt x="140" y="6"/>
                </a:lnTo>
                <a:lnTo>
                  <a:pt x="155" y="12"/>
                </a:lnTo>
                <a:lnTo>
                  <a:pt x="170" y="20"/>
                </a:lnTo>
                <a:lnTo>
                  <a:pt x="184" y="31"/>
                </a:lnTo>
                <a:lnTo>
                  <a:pt x="196" y="45"/>
                </a:lnTo>
                <a:lnTo>
                  <a:pt x="205" y="60"/>
                </a:lnTo>
                <a:lnTo>
                  <a:pt x="212" y="75"/>
                </a:lnTo>
                <a:lnTo>
                  <a:pt x="216" y="92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7" name="Google Shape;3297;p78"/>
          <p:cNvSpPr/>
          <p:nvPr/>
        </p:nvSpPr>
        <p:spPr>
          <a:xfrm>
            <a:off x="4160044" y="2996804"/>
            <a:ext cx="86916" cy="8691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8"/>
                </a:moveTo>
                <a:lnTo>
                  <a:pt x="215" y="126"/>
                </a:lnTo>
                <a:lnTo>
                  <a:pt x="211" y="143"/>
                </a:lnTo>
                <a:lnTo>
                  <a:pt x="204" y="159"/>
                </a:lnTo>
                <a:lnTo>
                  <a:pt x="195" y="173"/>
                </a:lnTo>
                <a:lnTo>
                  <a:pt x="184" y="187"/>
                </a:lnTo>
                <a:lnTo>
                  <a:pt x="170" y="198"/>
                </a:lnTo>
                <a:lnTo>
                  <a:pt x="155" y="206"/>
                </a:lnTo>
                <a:lnTo>
                  <a:pt x="138" y="213"/>
                </a:lnTo>
                <a:lnTo>
                  <a:pt x="122" y="216"/>
                </a:lnTo>
                <a:lnTo>
                  <a:pt x="104" y="217"/>
                </a:lnTo>
                <a:lnTo>
                  <a:pt x="86" y="214"/>
                </a:lnTo>
                <a:lnTo>
                  <a:pt x="69" y="210"/>
                </a:lnTo>
                <a:lnTo>
                  <a:pt x="54" y="202"/>
                </a:lnTo>
                <a:lnTo>
                  <a:pt x="39" y="192"/>
                </a:lnTo>
                <a:lnTo>
                  <a:pt x="26" y="180"/>
                </a:lnTo>
                <a:lnTo>
                  <a:pt x="17" y="166"/>
                </a:lnTo>
                <a:lnTo>
                  <a:pt x="8" y="151"/>
                </a:lnTo>
                <a:lnTo>
                  <a:pt x="3" y="134"/>
                </a:lnTo>
                <a:lnTo>
                  <a:pt x="0" y="116"/>
                </a:lnTo>
                <a:lnTo>
                  <a:pt x="0" y="100"/>
                </a:lnTo>
                <a:lnTo>
                  <a:pt x="3" y="82"/>
                </a:lnTo>
                <a:lnTo>
                  <a:pt x="8" y="65"/>
                </a:lnTo>
                <a:lnTo>
                  <a:pt x="17" y="50"/>
                </a:lnTo>
                <a:lnTo>
                  <a:pt x="26" y="36"/>
                </a:lnTo>
                <a:lnTo>
                  <a:pt x="39" y="24"/>
                </a:lnTo>
                <a:lnTo>
                  <a:pt x="54" y="14"/>
                </a:lnTo>
                <a:lnTo>
                  <a:pt x="69" y="7"/>
                </a:lnTo>
                <a:lnTo>
                  <a:pt x="86" y="2"/>
                </a:lnTo>
                <a:lnTo>
                  <a:pt x="104" y="0"/>
                </a:lnTo>
                <a:lnTo>
                  <a:pt x="122" y="0"/>
                </a:lnTo>
                <a:lnTo>
                  <a:pt x="138" y="5"/>
                </a:lnTo>
                <a:lnTo>
                  <a:pt x="155" y="10"/>
                </a:lnTo>
                <a:lnTo>
                  <a:pt x="170" y="18"/>
                </a:lnTo>
                <a:lnTo>
                  <a:pt x="184" y="29"/>
                </a:lnTo>
                <a:lnTo>
                  <a:pt x="195" y="43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7" y="108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8" name="Google Shape;3298;p78"/>
          <p:cNvSpPr/>
          <p:nvPr/>
        </p:nvSpPr>
        <p:spPr>
          <a:xfrm>
            <a:off x="4238625" y="3101579"/>
            <a:ext cx="85725" cy="85725"/>
          </a:xfrm>
          <a:custGeom>
            <a:avLst/>
            <a:gdLst/>
            <a:ahLst/>
            <a:cxnLst/>
            <a:rect l="l" t="t" r="r" b="b"/>
            <a:pathLst>
              <a:path w="218" h="216" extrusionOk="0">
                <a:moveTo>
                  <a:pt x="218" y="107"/>
                </a:moveTo>
                <a:lnTo>
                  <a:pt x="215" y="125"/>
                </a:lnTo>
                <a:lnTo>
                  <a:pt x="211" y="142"/>
                </a:lnTo>
                <a:lnTo>
                  <a:pt x="204" y="158"/>
                </a:lnTo>
                <a:lnTo>
                  <a:pt x="196" y="173"/>
                </a:lnTo>
                <a:lnTo>
                  <a:pt x="184" y="186"/>
                </a:lnTo>
                <a:lnTo>
                  <a:pt x="171" y="197"/>
                </a:lnTo>
                <a:lnTo>
                  <a:pt x="156" y="207"/>
                </a:lnTo>
                <a:lnTo>
                  <a:pt x="139" y="212"/>
                </a:lnTo>
                <a:lnTo>
                  <a:pt x="122" y="216"/>
                </a:lnTo>
                <a:lnTo>
                  <a:pt x="105" y="216"/>
                </a:lnTo>
                <a:lnTo>
                  <a:pt x="87" y="215"/>
                </a:lnTo>
                <a:lnTo>
                  <a:pt x="70" y="209"/>
                </a:lnTo>
                <a:lnTo>
                  <a:pt x="55" y="202"/>
                </a:lnTo>
                <a:lnTo>
                  <a:pt x="40" y="191"/>
                </a:lnTo>
                <a:lnTo>
                  <a:pt x="28" y="180"/>
                </a:lnTo>
                <a:lnTo>
                  <a:pt x="17" y="167"/>
                </a:lnTo>
                <a:lnTo>
                  <a:pt x="10" y="150"/>
                </a:lnTo>
                <a:lnTo>
                  <a:pt x="4" y="133"/>
                </a:lnTo>
                <a:lnTo>
                  <a:pt x="0" y="117"/>
                </a:lnTo>
                <a:lnTo>
                  <a:pt x="0" y="99"/>
                </a:lnTo>
                <a:lnTo>
                  <a:pt x="4" y="82"/>
                </a:lnTo>
                <a:lnTo>
                  <a:pt x="10" y="66"/>
                </a:lnTo>
                <a:lnTo>
                  <a:pt x="17" y="49"/>
                </a:lnTo>
                <a:lnTo>
                  <a:pt x="28" y="35"/>
                </a:lnTo>
                <a:lnTo>
                  <a:pt x="40" y="24"/>
                </a:lnTo>
                <a:lnTo>
                  <a:pt x="55" y="13"/>
                </a:lnTo>
                <a:lnTo>
                  <a:pt x="70" y="6"/>
                </a:lnTo>
                <a:lnTo>
                  <a:pt x="87" y="1"/>
                </a:lnTo>
                <a:lnTo>
                  <a:pt x="105" y="0"/>
                </a:lnTo>
                <a:lnTo>
                  <a:pt x="122" y="0"/>
                </a:lnTo>
                <a:lnTo>
                  <a:pt x="139" y="4"/>
                </a:lnTo>
                <a:lnTo>
                  <a:pt x="156" y="9"/>
                </a:lnTo>
                <a:lnTo>
                  <a:pt x="171" y="19"/>
                </a:lnTo>
                <a:lnTo>
                  <a:pt x="184" y="30"/>
                </a:lnTo>
                <a:lnTo>
                  <a:pt x="196" y="42"/>
                </a:lnTo>
                <a:lnTo>
                  <a:pt x="204" y="58"/>
                </a:lnTo>
                <a:lnTo>
                  <a:pt x="211" y="74"/>
                </a:lnTo>
                <a:lnTo>
                  <a:pt x="215" y="91"/>
                </a:lnTo>
                <a:lnTo>
                  <a:pt x="218" y="107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9" name="Google Shape;3299;p78"/>
          <p:cNvSpPr/>
          <p:nvPr/>
        </p:nvSpPr>
        <p:spPr>
          <a:xfrm>
            <a:off x="4098131" y="3119438"/>
            <a:ext cx="86916" cy="85725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217" y="109"/>
                </a:moveTo>
                <a:lnTo>
                  <a:pt x="215" y="126"/>
                </a:lnTo>
                <a:lnTo>
                  <a:pt x="211" y="144"/>
                </a:lnTo>
                <a:lnTo>
                  <a:pt x="204" y="159"/>
                </a:lnTo>
                <a:lnTo>
                  <a:pt x="196" y="174"/>
                </a:lnTo>
                <a:lnTo>
                  <a:pt x="184" y="186"/>
                </a:lnTo>
                <a:lnTo>
                  <a:pt x="170" y="197"/>
                </a:lnTo>
                <a:lnTo>
                  <a:pt x="155" y="207"/>
                </a:lnTo>
                <a:lnTo>
                  <a:pt x="140" y="213"/>
                </a:lnTo>
                <a:lnTo>
                  <a:pt x="122" y="217"/>
                </a:lnTo>
                <a:lnTo>
                  <a:pt x="104" y="217"/>
                </a:lnTo>
                <a:lnTo>
                  <a:pt x="87" y="215"/>
                </a:lnTo>
                <a:lnTo>
                  <a:pt x="71" y="210"/>
                </a:lnTo>
                <a:lnTo>
                  <a:pt x="54" y="203"/>
                </a:lnTo>
                <a:lnTo>
                  <a:pt x="40" y="193"/>
                </a:lnTo>
                <a:lnTo>
                  <a:pt x="28" y="181"/>
                </a:lnTo>
                <a:lnTo>
                  <a:pt x="17" y="167"/>
                </a:lnTo>
                <a:lnTo>
                  <a:pt x="8" y="152"/>
                </a:lnTo>
                <a:lnTo>
                  <a:pt x="3" y="135"/>
                </a:lnTo>
                <a:lnTo>
                  <a:pt x="0" y="117"/>
                </a:lnTo>
                <a:lnTo>
                  <a:pt x="0" y="99"/>
                </a:lnTo>
                <a:lnTo>
                  <a:pt x="3" y="83"/>
                </a:lnTo>
                <a:lnTo>
                  <a:pt x="8" y="66"/>
                </a:lnTo>
                <a:lnTo>
                  <a:pt x="17" y="51"/>
                </a:lnTo>
                <a:lnTo>
                  <a:pt x="28" y="37"/>
                </a:lnTo>
                <a:lnTo>
                  <a:pt x="40" y="25"/>
                </a:lnTo>
                <a:lnTo>
                  <a:pt x="54" y="15"/>
                </a:lnTo>
                <a:lnTo>
                  <a:pt x="71" y="7"/>
                </a:lnTo>
                <a:lnTo>
                  <a:pt x="87" y="3"/>
                </a:lnTo>
                <a:lnTo>
                  <a:pt x="104" y="0"/>
                </a:lnTo>
                <a:lnTo>
                  <a:pt x="122" y="2"/>
                </a:lnTo>
                <a:lnTo>
                  <a:pt x="140" y="4"/>
                </a:lnTo>
                <a:lnTo>
                  <a:pt x="155" y="11"/>
                </a:lnTo>
                <a:lnTo>
                  <a:pt x="170" y="19"/>
                </a:lnTo>
                <a:lnTo>
                  <a:pt x="184" y="30"/>
                </a:lnTo>
                <a:lnTo>
                  <a:pt x="196" y="43"/>
                </a:lnTo>
                <a:lnTo>
                  <a:pt x="204" y="58"/>
                </a:lnTo>
                <a:lnTo>
                  <a:pt x="211" y="75"/>
                </a:lnTo>
                <a:lnTo>
                  <a:pt x="215" y="91"/>
                </a:lnTo>
                <a:lnTo>
                  <a:pt x="217" y="109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0" name="Google Shape;3300;p78"/>
          <p:cNvCxnSpPr/>
          <p:nvPr/>
        </p:nvCxnSpPr>
        <p:spPr>
          <a:xfrm>
            <a:off x="4685110" y="1387079"/>
            <a:ext cx="2089547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1" name="Google Shape;3301;p78"/>
          <p:cNvCxnSpPr/>
          <p:nvPr/>
        </p:nvCxnSpPr>
        <p:spPr>
          <a:xfrm>
            <a:off x="4685110" y="1387078"/>
            <a:ext cx="1190" cy="16668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2" name="Google Shape;3302;p78"/>
          <p:cNvCxnSpPr/>
          <p:nvPr/>
        </p:nvCxnSpPr>
        <p:spPr>
          <a:xfrm>
            <a:off x="4686301" y="3646885"/>
            <a:ext cx="2088356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3" name="Google Shape;3303;p78"/>
          <p:cNvCxnSpPr/>
          <p:nvPr/>
        </p:nvCxnSpPr>
        <p:spPr>
          <a:xfrm>
            <a:off x="4686301" y="3480198"/>
            <a:ext cx="2088356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4" name="Google Shape;3304;p78"/>
          <p:cNvCxnSpPr/>
          <p:nvPr/>
        </p:nvCxnSpPr>
        <p:spPr>
          <a:xfrm>
            <a:off x="4685110" y="1553767"/>
            <a:ext cx="2089547" cy="119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5" name="Google Shape;3305;p78"/>
          <p:cNvCxnSpPr/>
          <p:nvPr/>
        </p:nvCxnSpPr>
        <p:spPr>
          <a:xfrm>
            <a:off x="4969669" y="2303860"/>
            <a:ext cx="1191" cy="42386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6" name="Google Shape;3306;p78"/>
          <p:cNvCxnSpPr/>
          <p:nvPr/>
        </p:nvCxnSpPr>
        <p:spPr>
          <a:xfrm rot="10800000">
            <a:off x="4637485" y="1763316"/>
            <a:ext cx="332184" cy="5405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7" name="Google Shape;3307;p78"/>
          <p:cNvCxnSpPr/>
          <p:nvPr/>
        </p:nvCxnSpPr>
        <p:spPr>
          <a:xfrm flipH="1">
            <a:off x="4637485" y="2727722"/>
            <a:ext cx="332184" cy="532209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8" name="Google Shape;3308;p78"/>
          <p:cNvSpPr/>
          <p:nvPr/>
        </p:nvSpPr>
        <p:spPr>
          <a:xfrm>
            <a:off x="4520804" y="2353866"/>
            <a:ext cx="310753" cy="311944"/>
          </a:xfrm>
          <a:custGeom>
            <a:avLst/>
            <a:gdLst/>
            <a:ahLst/>
            <a:cxnLst/>
            <a:rect l="l" t="t" r="r" b="b"/>
            <a:pathLst>
              <a:path w="785" h="785" extrusionOk="0">
                <a:moveTo>
                  <a:pt x="785" y="392"/>
                </a:moveTo>
                <a:lnTo>
                  <a:pt x="784" y="425"/>
                </a:lnTo>
                <a:lnTo>
                  <a:pt x="780" y="458"/>
                </a:lnTo>
                <a:lnTo>
                  <a:pt x="773" y="490"/>
                </a:lnTo>
                <a:lnTo>
                  <a:pt x="763" y="522"/>
                </a:lnTo>
                <a:lnTo>
                  <a:pt x="751" y="552"/>
                </a:lnTo>
                <a:lnTo>
                  <a:pt x="737" y="581"/>
                </a:lnTo>
                <a:lnTo>
                  <a:pt x="720" y="610"/>
                </a:lnTo>
                <a:lnTo>
                  <a:pt x="699" y="636"/>
                </a:lnTo>
                <a:lnTo>
                  <a:pt x="679" y="661"/>
                </a:lnTo>
                <a:lnTo>
                  <a:pt x="655" y="684"/>
                </a:lnTo>
                <a:lnTo>
                  <a:pt x="630" y="705"/>
                </a:lnTo>
                <a:lnTo>
                  <a:pt x="603" y="724"/>
                </a:lnTo>
                <a:lnTo>
                  <a:pt x="574" y="741"/>
                </a:lnTo>
                <a:lnTo>
                  <a:pt x="545" y="755"/>
                </a:lnTo>
                <a:lnTo>
                  <a:pt x="513" y="766"/>
                </a:lnTo>
                <a:lnTo>
                  <a:pt x="481" y="774"/>
                </a:lnTo>
                <a:lnTo>
                  <a:pt x="450" y="781"/>
                </a:lnTo>
                <a:lnTo>
                  <a:pt x="417" y="784"/>
                </a:lnTo>
                <a:lnTo>
                  <a:pt x="383" y="785"/>
                </a:lnTo>
                <a:lnTo>
                  <a:pt x="352" y="782"/>
                </a:lnTo>
                <a:lnTo>
                  <a:pt x="319" y="778"/>
                </a:lnTo>
                <a:lnTo>
                  <a:pt x="287" y="770"/>
                </a:lnTo>
                <a:lnTo>
                  <a:pt x="255" y="760"/>
                </a:lnTo>
                <a:lnTo>
                  <a:pt x="225" y="748"/>
                </a:lnTo>
                <a:lnTo>
                  <a:pt x="196" y="733"/>
                </a:lnTo>
                <a:lnTo>
                  <a:pt x="168" y="715"/>
                </a:lnTo>
                <a:lnTo>
                  <a:pt x="142" y="696"/>
                </a:lnTo>
                <a:lnTo>
                  <a:pt x="117" y="673"/>
                </a:lnTo>
                <a:lnTo>
                  <a:pt x="95" y="649"/>
                </a:lnTo>
                <a:lnTo>
                  <a:pt x="74" y="624"/>
                </a:lnTo>
                <a:lnTo>
                  <a:pt x="56" y="596"/>
                </a:lnTo>
                <a:lnTo>
                  <a:pt x="40" y="567"/>
                </a:lnTo>
                <a:lnTo>
                  <a:pt x="27" y="537"/>
                </a:lnTo>
                <a:lnTo>
                  <a:pt x="16" y="506"/>
                </a:lnTo>
                <a:lnTo>
                  <a:pt x="8" y="473"/>
                </a:lnTo>
                <a:lnTo>
                  <a:pt x="3" y="442"/>
                </a:lnTo>
                <a:lnTo>
                  <a:pt x="0" y="408"/>
                </a:lnTo>
                <a:lnTo>
                  <a:pt x="0" y="375"/>
                </a:lnTo>
                <a:lnTo>
                  <a:pt x="3" y="344"/>
                </a:lnTo>
                <a:lnTo>
                  <a:pt x="8" y="311"/>
                </a:lnTo>
                <a:lnTo>
                  <a:pt x="16" y="279"/>
                </a:lnTo>
                <a:lnTo>
                  <a:pt x="27" y="247"/>
                </a:lnTo>
                <a:lnTo>
                  <a:pt x="40" y="218"/>
                </a:lnTo>
                <a:lnTo>
                  <a:pt x="56" y="189"/>
                </a:lnTo>
                <a:lnTo>
                  <a:pt x="74" y="161"/>
                </a:lnTo>
                <a:lnTo>
                  <a:pt x="95" y="135"/>
                </a:lnTo>
                <a:lnTo>
                  <a:pt x="117" y="112"/>
                </a:lnTo>
                <a:lnTo>
                  <a:pt x="142" y="90"/>
                </a:lnTo>
                <a:lnTo>
                  <a:pt x="168" y="69"/>
                </a:lnTo>
                <a:lnTo>
                  <a:pt x="196" y="52"/>
                </a:lnTo>
                <a:lnTo>
                  <a:pt x="225" y="37"/>
                </a:lnTo>
                <a:lnTo>
                  <a:pt x="255" y="23"/>
                </a:lnTo>
                <a:lnTo>
                  <a:pt x="287" y="14"/>
                </a:lnTo>
                <a:lnTo>
                  <a:pt x="319" y="7"/>
                </a:lnTo>
                <a:lnTo>
                  <a:pt x="352" y="1"/>
                </a:lnTo>
                <a:lnTo>
                  <a:pt x="383" y="0"/>
                </a:lnTo>
                <a:lnTo>
                  <a:pt x="417" y="0"/>
                </a:lnTo>
                <a:lnTo>
                  <a:pt x="450" y="4"/>
                </a:lnTo>
                <a:lnTo>
                  <a:pt x="481" y="10"/>
                </a:lnTo>
                <a:lnTo>
                  <a:pt x="513" y="18"/>
                </a:lnTo>
                <a:lnTo>
                  <a:pt x="545" y="30"/>
                </a:lnTo>
                <a:lnTo>
                  <a:pt x="574" y="44"/>
                </a:lnTo>
                <a:lnTo>
                  <a:pt x="603" y="61"/>
                </a:lnTo>
                <a:lnTo>
                  <a:pt x="630" y="79"/>
                </a:lnTo>
                <a:lnTo>
                  <a:pt x="655" y="101"/>
                </a:lnTo>
                <a:lnTo>
                  <a:pt x="679" y="123"/>
                </a:lnTo>
                <a:lnTo>
                  <a:pt x="699" y="148"/>
                </a:lnTo>
                <a:lnTo>
                  <a:pt x="720" y="175"/>
                </a:lnTo>
                <a:lnTo>
                  <a:pt x="737" y="203"/>
                </a:lnTo>
                <a:lnTo>
                  <a:pt x="751" y="232"/>
                </a:lnTo>
                <a:lnTo>
                  <a:pt x="763" y="264"/>
                </a:lnTo>
                <a:lnTo>
                  <a:pt x="773" y="294"/>
                </a:lnTo>
                <a:lnTo>
                  <a:pt x="780" y="327"/>
                </a:lnTo>
                <a:lnTo>
                  <a:pt x="784" y="359"/>
                </a:lnTo>
                <a:lnTo>
                  <a:pt x="785" y="392"/>
                </a:ln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09" name="Google Shape;3309;p78"/>
          <p:cNvCxnSpPr/>
          <p:nvPr/>
        </p:nvCxnSpPr>
        <p:spPr>
          <a:xfrm>
            <a:off x="4177904" y="2301479"/>
            <a:ext cx="1190" cy="14525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0" name="Google Shape;3310;p78"/>
          <p:cNvCxnSpPr/>
          <p:nvPr/>
        </p:nvCxnSpPr>
        <p:spPr>
          <a:xfrm>
            <a:off x="4177904" y="2519363"/>
            <a:ext cx="1190" cy="14644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1" name="Google Shape;3311;p78"/>
          <p:cNvCxnSpPr/>
          <p:nvPr/>
        </p:nvCxnSpPr>
        <p:spPr>
          <a:xfrm rot="10800000" flipH="1">
            <a:off x="6774656" y="2962275"/>
            <a:ext cx="1191" cy="68461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2" name="Google Shape;3312;p78"/>
          <p:cNvCxnSpPr/>
          <p:nvPr/>
        </p:nvCxnSpPr>
        <p:spPr>
          <a:xfrm rot="10800000" flipH="1">
            <a:off x="6774657" y="2902744"/>
            <a:ext cx="111919" cy="5953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3" name="Google Shape;3313;p78"/>
          <p:cNvCxnSpPr/>
          <p:nvPr/>
        </p:nvCxnSpPr>
        <p:spPr>
          <a:xfrm rot="10800000">
            <a:off x="6730603" y="2857500"/>
            <a:ext cx="155972" cy="452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4" name="Google Shape;3314;p78"/>
          <p:cNvCxnSpPr/>
          <p:nvPr/>
        </p:nvCxnSpPr>
        <p:spPr>
          <a:xfrm rot="10800000" flipH="1">
            <a:off x="6730604" y="2758678"/>
            <a:ext cx="188119" cy="9882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5" name="Google Shape;3315;p78"/>
          <p:cNvCxnSpPr/>
          <p:nvPr/>
        </p:nvCxnSpPr>
        <p:spPr>
          <a:xfrm rot="10800000">
            <a:off x="6774656" y="2717007"/>
            <a:ext cx="144066" cy="4167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6" name="Google Shape;3316;p78"/>
          <p:cNvCxnSpPr/>
          <p:nvPr/>
        </p:nvCxnSpPr>
        <p:spPr>
          <a:xfrm rot="10800000" flipH="1">
            <a:off x="6774656" y="2214563"/>
            <a:ext cx="1191" cy="502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7" name="Google Shape;3317;p78"/>
          <p:cNvCxnSpPr/>
          <p:nvPr/>
        </p:nvCxnSpPr>
        <p:spPr>
          <a:xfrm rot="10800000" flipH="1">
            <a:off x="6774656" y="1487092"/>
            <a:ext cx="1191" cy="122991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8" name="Google Shape;3318;p78"/>
          <p:cNvCxnSpPr/>
          <p:nvPr/>
        </p:nvCxnSpPr>
        <p:spPr>
          <a:xfrm rot="10800000" flipH="1">
            <a:off x="6774656" y="1397794"/>
            <a:ext cx="1191" cy="16668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9" name="Google Shape;3319;p78"/>
          <p:cNvCxnSpPr/>
          <p:nvPr/>
        </p:nvCxnSpPr>
        <p:spPr>
          <a:xfrm>
            <a:off x="4686300" y="3480197"/>
            <a:ext cx="1191" cy="16668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0" name="Google Shape;3320;p78"/>
          <p:cNvCxnSpPr/>
          <p:nvPr/>
        </p:nvCxnSpPr>
        <p:spPr>
          <a:xfrm rot="10800000" flipH="1">
            <a:off x="2002631" y="1471613"/>
            <a:ext cx="1191" cy="1190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1" name="Google Shape;3321;p78"/>
          <p:cNvCxnSpPr/>
          <p:nvPr/>
        </p:nvCxnSpPr>
        <p:spPr>
          <a:xfrm rot="10800000" flipH="1">
            <a:off x="6774656" y="1387079"/>
            <a:ext cx="1191" cy="1071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2" name="Google Shape;3322;p78"/>
          <p:cNvCxnSpPr/>
          <p:nvPr/>
        </p:nvCxnSpPr>
        <p:spPr>
          <a:xfrm rot="10800000" flipH="1">
            <a:off x="4177903" y="2181225"/>
            <a:ext cx="80963" cy="12025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3" name="Google Shape;3323;p78"/>
          <p:cNvCxnSpPr/>
          <p:nvPr/>
        </p:nvCxnSpPr>
        <p:spPr>
          <a:xfrm rot="10800000" flipH="1">
            <a:off x="4299348" y="2000250"/>
            <a:ext cx="82153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4" name="Google Shape;3324;p78"/>
          <p:cNvCxnSpPr/>
          <p:nvPr/>
        </p:nvCxnSpPr>
        <p:spPr>
          <a:xfrm rot="10800000" flipH="1">
            <a:off x="4421981" y="1820466"/>
            <a:ext cx="82154" cy="12025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5" name="Google Shape;3325;p78"/>
          <p:cNvCxnSpPr/>
          <p:nvPr/>
        </p:nvCxnSpPr>
        <p:spPr>
          <a:xfrm>
            <a:off x="4177903" y="2717007"/>
            <a:ext cx="79772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6" name="Google Shape;3326;p78"/>
          <p:cNvCxnSpPr/>
          <p:nvPr/>
        </p:nvCxnSpPr>
        <p:spPr>
          <a:xfrm>
            <a:off x="4298156" y="2899173"/>
            <a:ext cx="80963" cy="12025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7" name="Google Shape;3327;p78"/>
          <p:cNvCxnSpPr/>
          <p:nvPr/>
        </p:nvCxnSpPr>
        <p:spPr>
          <a:xfrm>
            <a:off x="4419600" y="3080148"/>
            <a:ext cx="80963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8" name="Google Shape;3328;p78"/>
          <p:cNvCxnSpPr/>
          <p:nvPr/>
        </p:nvCxnSpPr>
        <p:spPr>
          <a:xfrm>
            <a:off x="4568429" y="1471612"/>
            <a:ext cx="1190" cy="16668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9" name="Google Shape;3329;p78"/>
          <p:cNvCxnSpPr/>
          <p:nvPr/>
        </p:nvCxnSpPr>
        <p:spPr>
          <a:xfrm>
            <a:off x="4568429" y="3384947"/>
            <a:ext cx="1190" cy="165497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0" name="Google Shape;3330;p78"/>
          <p:cNvCxnSpPr/>
          <p:nvPr/>
        </p:nvCxnSpPr>
        <p:spPr>
          <a:xfrm rot="10800000" flipH="1">
            <a:off x="4138613" y="2181225"/>
            <a:ext cx="78581" cy="1226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1" name="Google Shape;3331;p78"/>
          <p:cNvCxnSpPr/>
          <p:nvPr/>
        </p:nvCxnSpPr>
        <p:spPr>
          <a:xfrm rot="10800000" flipH="1">
            <a:off x="4256485" y="1997869"/>
            <a:ext cx="79772" cy="1226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2" name="Google Shape;3332;p78"/>
          <p:cNvCxnSpPr/>
          <p:nvPr/>
        </p:nvCxnSpPr>
        <p:spPr>
          <a:xfrm rot="10800000" flipH="1">
            <a:off x="4375548" y="1814513"/>
            <a:ext cx="78581" cy="12263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3" name="Google Shape;3333;p78"/>
          <p:cNvCxnSpPr/>
          <p:nvPr/>
        </p:nvCxnSpPr>
        <p:spPr>
          <a:xfrm rot="10800000" flipH="1">
            <a:off x="4494610" y="1638300"/>
            <a:ext cx="73819" cy="11549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4" name="Google Shape;3334;p78"/>
          <p:cNvCxnSpPr/>
          <p:nvPr/>
        </p:nvCxnSpPr>
        <p:spPr>
          <a:xfrm rot="10800000">
            <a:off x="4487466" y="3263504"/>
            <a:ext cx="80963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5" name="Google Shape;3335;p78"/>
          <p:cNvCxnSpPr/>
          <p:nvPr/>
        </p:nvCxnSpPr>
        <p:spPr>
          <a:xfrm rot="10800000">
            <a:off x="4366022" y="3081338"/>
            <a:ext cx="80963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6" name="Google Shape;3336;p78"/>
          <p:cNvCxnSpPr/>
          <p:nvPr/>
        </p:nvCxnSpPr>
        <p:spPr>
          <a:xfrm rot="10800000">
            <a:off x="4245769" y="2900363"/>
            <a:ext cx="79772" cy="1214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7" name="Google Shape;3337;p78"/>
          <p:cNvCxnSpPr/>
          <p:nvPr/>
        </p:nvCxnSpPr>
        <p:spPr>
          <a:xfrm rot="10800000">
            <a:off x="4138613" y="2739628"/>
            <a:ext cx="66675" cy="10001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8" name="Google Shape;3338;p78"/>
          <p:cNvCxnSpPr/>
          <p:nvPr/>
        </p:nvCxnSpPr>
        <p:spPr>
          <a:xfrm rot="10800000" flipH="1">
            <a:off x="4542235" y="1553766"/>
            <a:ext cx="142875" cy="20955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9" name="Google Shape;3339;p78"/>
          <p:cNvCxnSpPr/>
          <p:nvPr/>
        </p:nvCxnSpPr>
        <p:spPr>
          <a:xfrm>
            <a:off x="4538662" y="3259931"/>
            <a:ext cx="147638" cy="22026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0" name="Google Shape;3340;p78"/>
          <p:cNvCxnSpPr/>
          <p:nvPr/>
        </p:nvCxnSpPr>
        <p:spPr>
          <a:xfrm flipH="1">
            <a:off x="3681413" y="3646885"/>
            <a:ext cx="887016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1" name="Google Shape;3341;p78"/>
          <p:cNvCxnSpPr/>
          <p:nvPr/>
        </p:nvCxnSpPr>
        <p:spPr>
          <a:xfrm>
            <a:off x="4568429" y="3550444"/>
            <a:ext cx="1190" cy="42862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2" name="Google Shape;3342;p78"/>
          <p:cNvCxnSpPr/>
          <p:nvPr/>
        </p:nvCxnSpPr>
        <p:spPr>
          <a:xfrm>
            <a:off x="4686300" y="3734991"/>
            <a:ext cx="1191" cy="19764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3" name="Google Shape;3343;p78"/>
          <p:cNvSpPr/>
          <p:nvPr/>
        </p:nvSpPr>
        <p:spPr>
          <a:xfrm>
            <a:off x="3109913" y="3752850"/>
            <a:ext cx="647613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Bottom flange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4" name="Google Shape;3344;p78"/>
          <p:cNvSpPr/>
          <p:nvPr/>
        </p:nvSpPr>
        <p:spPr>
          <a:xfrm>
            <a:off x="3109913" y="3852863"/>
            <a:ext cx="695703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elev. alignment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5" name="Google Shape;3345;p78"/>
          <p:cNvSpPr/>
          <p:nvPr/>
        </p:nvSpPr>
        <p:spPr>
          <a:xfrm>
            <a:off x="4275535" y="4010025"/>
            <a:ext cx="873637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-US" sz="75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Bottom flange  gap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6" name="Google Shape;3346;p7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Pin Measurements</a:t>
            </a:r>
            <a:br>
              <a:rPr lang="en-US" sz="3200" b="1"/>
            </a:br>
            <a:endParaRPr/>
          </a:p>
        </p:txBody>
      </p:sp>
      <p:sp>
        <p:nvSpPr>
          <p:cNvPr id="3347" name="Google Shape;3347;p7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  <p:cxnSp>
        <p:nvCxnSpPr>
          <p:cNvPr id="3348" name="Google Shape;3348;p78"/>
          <p:cNvCxnSpPr/>
          <p:nvPr/>
        </p:nvCxnSpPr>
        <p:spPr>
          <a:xfrm>
            <a:off x="3929063" y="3259931"/>
            <a:ext cx="0" cy="290513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49" name="Google Shape;3349;p78"/>
          <p:cNvCxnSpPr/>
          <p:nvPr/>
        </p:nvCxnSpPr>
        <p:spPr>
          <a:xfrm rot="10800000">
            <a:off x="3929063" y="3646885"/>
            <a:ext cx="0" cy="28575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50" name="Google Shape;3350;p78"/>
          <p:cNvCxnSpPr/>
          <p:nvPr/>
        </p:nvCxnSpPr>
        <p:spPr>
          <a:xfrm rot="10800000">
            <a:off x="4724400" y="3852863"/>
            <a:ext cx="260748" cy="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351" name="Google Shape;3351;p78"/>
          <p:cNvCxnSpPr/>
          <p:nvPr/>
        </p:nvCxnSpPr>
        <p:spPr>
          <a:xfrm>
            <a:off x="4275535" y="3852863"/>
            <a:ext cx="245269" cy="0"/>
          </a:xfrm>
          <a:prstGeom prst="straightConnector1">
            <a:avLst/>
          </a:prstGeom>
          <a:noFill/>
          <a:ln w="9525" cap="flat" cmpd="sng">
            <a:solidFill>
              <a:srgbClr val="004F7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7" name="Google Shape;3357;p79" descr="BF07978Photo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850" y="1143000"/>
            <a:ext cx="2233613" cy="3237310"/>
          </a:xfrm>
          <a:prstGeom prst="rect">
            <a:avLst/>
          </a:prstGeom>
          <a:noFill/>
          <a:ln>
            <a:noFill/>
          </a:ln>
        </p:spPr>
      </p:pic>
      <p:sp>
        <p:nvSpPr>
          <p:cNvPr id="3358" name="Google Shape;3358;p7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Preparation for Inspection</a:t>
            </a:r>
            <a:br>
              <a:rPr lang="en-US" sz="3200" b="1"/>
            </a:br>
            <a:endParaRPr/>
          </a:p>
        </p:txBody>
      </p:sp>
      <p:sp>
        <p:nvSpPr>
          <p:cNvPr id="3359" name="Google Shape;3359;p7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82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5" name="Google Shape;3365;p80" descr="BF70156Photo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143001"/>
            <a:ext cx="2911867" cy="3516981"/>
          </a:xfrm>
          <a:prstGeom prst="rect">
            <a:avLst/>
          </a:prstGeom>
          <a:noFill/>
          <a:ln>
            <a:noFill/>
          </a:ln>
        </p:spPr>
      </p:pic>
      <p:sp>
        <p:nvSpPr>
          <p:cNvPr id="3366" name="Google Shape;3366;p8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Removal of Nuts</a:t>
            </a:r>
            <a:br>
              <a:rPr lang="en-US" sz="3200" b="1"/>
            </a:br>
            <a:endParaRPr/>
          </a:p>
        </p:txBody>
      </p:sp>
      <p:sp>
        <p:nvSpPr>
          <p:cNvPr id="3367" name="Google Shape;3367;p8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3" name="Google Shape;3373;p81" descr="BF73429Photo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128713"/>
            <a:ext cx="4343400" cy="3264694"/>
          </a:xfrm>
          <a:prstGeom prst="rect">
            <a:avLst/>
          </a:prstGeom>
          <a:noFill/>
          <a:ln>
            <a:noFill/>
          </a:ln>
        </p:spPr>
      </p:pic>
      <p:sp>
        <p:nvSpPr>
          <p:cNvPr id="3374" name="Google Shape;3374;p8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U/T Inspection</a:t>
            </a:r>
            <a:endParaRPr/>
          </a:p>
        </p:txBody>
      </p:sp>
      <p:sp>
        <p:nvSpPr>
          <p:cNvPr id="3375" name="Google Shape;3375;p8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Google Shape;3380;p8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en-US" u="sng" dirty="0">
                <a:solidFill>
                  <a:srgbClr val="000000"/>
                </a:solidFill>
              </a:rPr>
              <a:t>Procedure</a:t>
            </a:r>
            <a:endParaRPr dirty="0"/>
          </a:p>
          <a:p>
            <a:pPr marL="228600" lvl="0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Report any corrosion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Hanger plate is as critical as pin.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Examine edges</a:t>
            </a:r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endParaRPr dirty="0"/>
          </a:p>
          <a:p>
            <a:pPr marL="228600" lvl="0" indent="-2286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Check hangers for bowing, out of plane bending</a:t>
            </a:r>
            <a:endParaRPr dirty="0"/>
          </a:p>
          <a:p>
            <a:pPr marL="62865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381" name="Google Shape;3381;p8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Inspection of Hangers</a:t>
            </a:r>
            <a:br>
              <a:rPr lang="en-US" sz="3200" b="1"/>
            </a:br>
            <a:endParaRPr/>
          </a:p>
        </p:txBody>
      </p:sp>
      <p:sp>
        <p:nvSpPr>
          <p:cNvPr id="3382" name="Google Shape;3382;p8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85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88" name="Google Shape;3388;p83"/>
          <p:cNvCxnSpPr/>
          <p:nvPr/>
        </p:nvCxnSpPr>
        <p:spPr>
          <a:xfrm>
            <a:off x="4027885" y="1369219"/>
            <a:ext cx="2513409" cy="11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9" name="Google Shape;3389;p83"/>
          <p:cNvCxnSpPr/>
          <p:nvPr/>
        </p:nvCxnSpPr>
        <p:spPr>
          <a:xfrm>
            <a:off x="4670822" y="4049317"/>
            <a:ext cx="1871663" cy="11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0" name="Google Shape;3390;p83"/>
          <p:cNvCxnSpPr/>
          <p:nvPr/>
        </p:nvCxnSpPr>
        <p:spPr>
          <a:xfrm>
            <a:off x="4670822" y="3851673"/>
            <a:ext cx="1871663" cy="11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1" name="Google Shape;3391;p83"/>
          <p:cNvCxnSpPr/>
          <p:nvPr/>
        </p:nvCxnSpPr>
        <p:spPr>
          <a:xfrm>
            <a:off x="4027885" y="1566863"/>
            <a:ext cx="2513409" cy="11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92" name="Google Shape;3392;p83"/>
          <p:cNvSpPr/>
          <p:nvPr/>
        </p:nvSpPr>
        <p:spPr>
          <a:xfrm>
            <a:off x="4183856" y="1856185"/>
            <a:ext cx="172641" cy="172640"/>
          </a:xfrm>
          <a:custGeom>
            <a:avLst/>
            <a:gdLst/>
            <a:ahLst/>
            <a:cxnLst/>
            <a:rect l="l" t="t" r="r" b="b"/>
            <a:pathLst>
              <a:path w="289" h="289" extrusionOk="0">
                <a:moveTo>
                  <a:pt x="289" y="145"/>
                </a:moveTo>
                <a:lnTo>
                  <a:pt x="288" y="162"/>
                </a:lnTo>
                <a:lnTo>
                  <a:pt x="285" y="180"/>
                </a:lnTo>
                <a:lnTo>
                  <a:pt x="279" y="197"/>
                </a:lnTo>
                <a:lnTo>
                  <a:pt x="272" y="213"/>
                </a:lnTo>
                <a:lnTo>
                  <a:pt x="263" y="229"/>
                </a:lnTo>
                <a:lnTo>
                  <a:pt x="251" y="243"/>
                </a:lnTo>
                <a:lnTo>
                  <a:pt x="238" y="255"/>
                </a:lnTo>
                <a:lnTo>
                  <a:pt x="224" y="265"/>
                </a:lnTo>
                <a:lnTo>
                  <a:pt x="209" y="274"/>
                </a:lnTo>
                <a:lnTo>
                  <a:pt x="193" y="282"/>
                </a:lnTo>
                <a:lnTo>
                  <a:pt x="175" y="286"/>
                </a:lnTo>
                <a:lnTo>
                  <a:pt x="158" y="289"/>
                </a:lnTo>
                <a:lnTo>
                  <a:pt x="139" y="289"/>
                </a:lnTo>
                <a:lnTo>
                  <a:pt x="122" y="288"/>
                </a:lnTo>
                <a:lnTo>
                  <a:pt x="105" y="284"/>
                </a:lnTo>
                <a:lnTo>
                  <a:pt x="87" y="278"/>
                </a:lnTo>
                <a:lnTo>
                  <a:pt x="72" y="270"/>
                </a:lnTo>
                <a:lnTo>
                  <a:pt x="57" y="260"/>
                </a:lnTo>
                <a:lnTo>
                  <a:pt x="43" y="249"/>
                </a:lnTo>
                <a:lnTo>
                  <a:pt x="31" y="236"/>
                </a:lnTo>
                <a:lnTo>
                  <a:pt x="21" y="221"/>
                </a:lnTo>
                <a:lnTo>
                  <a:pt x="13" y="206"/>
                </a:lnTo>
                <a:lnTo>
                  <a:pt x="6" y="189"/>
                </a:lnTo>
                <a:lnTo>
                  <a:pt x="2" y="171"/>
                </a:lnTo>
                <a:lnTo>
                  <a:pt x="0" y="154"/>
                </a:lnTo>
                <a:lnTo>
                  <a:pt x="0" y="135"/>
                </a:lnTo>
                <a:lnTo>
                  <a:pt x="2" y="118"/>
                </a:lnTo>
                <a:lnTo>
                  <a:pt x="6" y="101"/>
                </a:lnTo>
                <a:lnTo>
                  <a:pt x="13" y="84"/>
                </a:lnTo>
                <a:lnTo>
                  <a:pt x="21" y="68"/>
                </a:lnTo>
                <a:lnTo>
                  <a:pt x="31" y="54"/>
                </a:lnTo>
                <a:lnTo>
                  <a:pt x="43" y="41"/>
                </a:lnTo>
                <a:lnTo>
                  <a:pt x="57" y="29"/>
                </a:lnTo>
                <a:lnTo>
                  <a:pt x="72" y="19"/>
                </a:lnTo>
                <a:lnTo>
                  <a:pt x="87" y="12"/>
                </a:lnTo>
                <a:lnTo>
                  <a:pt x="105" y="5"/>
                </a:lnTo>
                <a:lnTo>
                  <a:pt x="122" y="2"/>
                </a:lnTo>
                <a:lnTo>
                  <a:pt x="139" y="0"/>
                </a:lnTo>
                <a:lnTo>
                  <a:pt x="158" y="1"/>
                </a:lnTo>
                <a:lnTo>
                  <a:pt x="175" y="3"/>
                </a:lnTo>
                <a:lnTo>
                  <a:pt x="193" y="9"/>
                </a:lnTo>
                <a:lnTo>
                  <a:pt x="209" y="15"/>
                </a:lnTo>
                <a:lnTo>
                  <a:pt x="224" y="24"/>
                </a:lnTo>
                <a:lnTo>
                  <a:pt x="238" y="35"/>
                </a:lnTo>
                <a:lnTo>
                  <a:pt x="251" y="48"/>
                </a:lnTo>
                <a:lnTo>
                  <a:pt x="263" y="61"/>
                </a:lnTo>
                <a:lnTo>
                  <a:pt x="272" y="76"/>
                </a:lnTo>
                <a:lnTo>
                  <a:pt x="279" y="92"/>
                </a:lnTo>
                <a:lnTo>
                  <a:pt x="285" y="109"/>
                </a:lnTo>
                <a:lnTo>
                  <a:pt x="288" y="127"/>
                </a:lnTo>
                <a:lnTo>
                  <a:pt x="289" y="145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3" name="Google Shape;3393;p83"/>
          <p:cNvCxnSpPr/>
          <p:nvPr/>
        </p:nvCxnSpPr>
        <p:spPr>
          <a:xfrm rot="10800000" flipH="1">
            <a:off x="6542485" y="3237310"/>
            <a:ext cx="1190" cy="81200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4" name="Google Shape;3394;p83"/>
          <p:cNvCxnSpPr/>
          <p:nvPr/>
        </p:nvCxnSpPr>
        <p:spPr>
          <a:xfrm rot="10800000" flipH="1">
            <a:off x="6542485" y="3168254"/>
            <a:ext cx="132159" cy="690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5" name="Google Shape;3395;p83"/>
          <p:cNvCxnSpPr/>
          <p:nvPr/>
        </p:nvCxnSpPr>
        <p:spPr>
          <a:xfrm rot="10800000">
            <a:off x="6490097" y="3113485"/>
            <a:ext cx="184547" cy="54769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6" name="Google Shape;3396;p83"/>
          <p:cNvCxnSpPr/>
          <p:nvPr/>
        </p:nvCxnSpPr>
        <p:spPr>
          <a:xfrm rot="10800000" flipH="1">
            <a:off x="6490097" y="2995613"/>
            <a:ext cx="223838" cy="117872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7" name="Google Shape;3397;p83"/>
          <p:cNvCxnSpPr/>
          <p:nvPr/>
        </p:nvCxnSpPr>
        <p:spPr>
          <a:xfrm rot="10800000">
            <a:off x="6542485" y="2945607"/>
            <a:ext cx="171450" cy="5000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8" name="Google Shape;3398;p83"/>
          <p:cNvCxnSpPr/>
          <p:nvPr/>
        </p:nvCxnSpPr>
        <p:spPr>
          <a:xfrm rot="10800000" flipH="1">
            <a:off x="6542485" y="2351485"/>
            <a:ext cx="1190" cy="594122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9" name="Google Shape;3399;p83"/>
          <p:cNvCxnSpPr/>
          <p:nvPr/>
        </p:nvCxnSpPr>
        <p:spPr>
          <a:xfrm rot="10800000" flipH="1">
            <a:off x="6542485" y="1487092"/>
            <a:ext cx="1190" cy="1458515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0" name="Google Shape;3400;p83"/>
          <p:cNvCxnSpPr/>
          <p:nvPr/>
        </p:nvCxnSpPr>
        <p:spPr>
          <a:xfrm rot="10800000" flipH="1">
            <a:off x="6541294" y="1383506"/>
            <a:ext cx="1191" cy="196454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1" name="Google Shape;3401;p83"/>
          <p:cNvCxnSpPr/>
          <p:nvPr/>
        </p:nvCxnSpPr>
        <p:spPr>
          <a:xfrm rot="10800000" flipH="1">
            <a:off x="6541294" y="1369219"/>
            <a:ext cx="1191" cy="142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2" name="Google Shape;3402;p83"/>
          <p:cNvCxnSpPr/>
          <p:nvPr/>
        </p:nvCxnSpPr>
        <p:spPr>
          <a:xfrm>
            <a:off x="4420791" y="2708673"/>
            <a:ext cx="5953" cy="11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03" name="Google Shape;3403;p83"/>
          <p:cNvSpPr/>
          <p:nvPr/>
        </p:nvSpPr>
        <p:spPr>
          <a:xfrm>
            <a:off x="4027885" y="2224088"/>
            <a:ext cx="96440" cy="295275"/>
          </a:xfrm>
          <a:custGeom>
            <a:avLst/>
            <a:gdLst/>
            <a:ahLst/>
            <a:cxnLst/>
            <a:rect l="l" t="t" r="r" b="b"/>
            <a:pathLst>
              <a:path w="163" h="496" extrusionOk="0">
                <a:moveTo>
                  <a:pt x="0" y="0"/>
                </a:moveTo>
                <a:lnTo>
                  <a:pt x="1" y="44"/>
                </a:lnTo>
                <a:lnTo>
                  <a:pt x="6" y="89"/>
                </a:lnTo>
                <a:lnTo>
                  <a:pt x="11" y="132"/>
                </a:lnTo>
                <a:lnTo>
                  <a:pt x="19" y="175"/>
                </a:lnTo>
                <a:lnTo>
                  <a:pt x="30" y="219"/>
                </a:lnTo>
                <a:lnTo>
                  <a:pt x="43" y="261"/>
                </a:lnTo>
                <a:lnTo>
                  <a:pt x="57" y="303"/>
                </a:lnTo>
                <a:lnTo>
                  <a:pt x="74" y="343"/>
                </a:lnTo>
                <a:lnTo>
                  <a:pt x="94" y="384"/>
                </a:lnTo>
                <a:lnTo>
                  <a:pt x="114" y="423"/>
                </a:lnTo>
                <a:lnTo>
                  <a:pt x="138" y="459"/>
                </a:lnTo>
                <a:lnTo>
                  <a:pt x="163" y="496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4" name="Google Shape;3404;p83"/>
          <p:cNvSpPr/>
          <p:nvPr/>
        </p:nvSpPr>
        <p:spPr>
          <a:xfrm>
            <a:off x="4426744" y="2708672"/>
            <a:ext cx="244079" cy="489347"/>
          </a:xfrm>
          <a:custGeom>
            <a:avLst/>
            <a:gdLst/>
            <a:ahLst/>
            <a:cxnLst/>
            <a:rect l="l" t="t" r="r" b="b"/>
            <a:pathLst>
              <a:path w="410" h="822" extrusionOk="0">
                <a:moveTo>
                  <a:pt x="410" y="822"/>
                </a:moveTo>
                <a:lnTo>
                  <a:pt x="409" y="774"/>
                </a:lnTo>
                <a:lnTo>
                  <a:pt x="405" y="727"/>
                </a:lnTo>
                <a:lnTo>
                  <a:pt x="400" y="680"/>
                </a:lnTo>
                <a:lnTo>
                  <a:pt x="392" y="633"/>
                </a:lnTo>
                <a:lnTo>
                  <a:pt x="383" y="586"/>
                </a:lnTo>
                <a:lnTo>
                  <a:pt x="370" y="540"/>
                </a:lnTo>
                <a:lnTo>
                  <a:pt x="357" y="494"/>
                </a:lnTo>
                <a:lnTo>
                  <a:pt x="340" y="450"/>
                </a:lnTo>
                <a:lnTo>
                  <a:pt x="322" y="406"/>
                </a:lnTo>
                <a:lnTo>
                  <a:pt x="301" y="363"/>
                </a:lnTo>
                <a:lnTo>
                  <a:pt x="280" y="321"/>
                </a:lnTo>
                <a:lnTo>
                  <a:pt x="255" y="280"/>
                </a:lnTo>
                <a:lnTo>
                  <a:pt x="229" y="240"/>
                </a:lnTo>
                <a:lnTo>
                  <a:pt x="202" y="202"/>
                </a:lnTo>
                <a:lnTo>
                  <a:pt x="172" y="164"/>
                </a:lnTo>
                <a:lnTo>
                  <a:pt x="141" y="128"/>
                </a:lnTo>
                <a:lnTo>
                  <a:pt x="107" y="94"/>
                </a:lnTo>
                <a:lnTo>
                  <a:pt x="74" y="61"/>
                </a:lnTo>
                <a:lnTo>
                  <a:pt x="38" y="30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05" name="Google Shape;3405;p83"/>
          <p:cNvCxnSpPr/>
          <p:nvPr/>
        </p:nvCxnSpPr>
        <p:spPr>
          <a:xfrm>
            <a:off x="4670823" y="3198019"/>
            <a:ext cx="1190" cy="851297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6" name="Google Shape;3406;p83"/>
          <p:cNvCxnSpPr/>
          <p:nvPr/>
        </p:nvCxnSpPr>
        <p:spPr>
          <a:xfrm rot="10800000">
            <a:off x="4027885" y="1369219"/>
            <a:ext cx="1190" cy="8774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7" name="Google Shape;3407;p83"/>
          <p:cNvCxnSpPr/>
          <p:nvPr/>
        </p:nvCxnSpPr>
        <p:spPr>
          <a:xfrm flipH="1">
            <a:off x="2008585" y="4062413"/>
            <a:ext cx="2514600" cy="11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8" name="Google Shape;3408;p83"/>
          <p:cNvCxnSpPr/>
          <p:nvPr/>
        </p:nvCxnSpPr>
        <p:spPr>
          <a:xfrm flipH="1">
            <a:off x="2007394" y="1382317"/>
            <a:ext cx="1893094" cy="11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09" name="Google Shape;3409;p83"/>
          <p:cNvCxnSpPr/>
          <p:nvPr/>
        </p:nvCxnSpPr>
        <p:spPr>
          <a:xfrm flipH="1">
            <a:off x="2007394" y="1579960"/>
            <a:ext cx="1872854" cy="11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0" name="Google Shape;3410;p83"/>
          <p:cNvCxnSpPr/>
          <p:nvPr/>
        </p:nvCxnSpPr>
        <p:spPr>
          <a:xfrm flipH="1">
            <a:off x="2008585" y="3864769"/>
            <a:ext cx="2514600" cy="11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1" name="Google Shape;3411;p83"/>
          <p:cNvCxnSpPr/>
          <p:nvPr/>
        </p:nvCxnSpPr>
        <p:spPr>
          <a:xfrm>
            <a:off x="2007394" y="1382317"/>
            <a:ext cx="1191" cy="81200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2" name="Google Shape;3412;p83"/>
          <p:cNvCxnSpPr/>
          <p:nvPr/>
        </p:nvCxnSpPr>
        <p:spPr>
          <a:xfrm flipH="1">
            <a:off x="1876425" y="2194323"/>
            <a:ext cx="130969" cy="6905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3" name="Google Shape;3413;p83"/>
          <p:cNvCxnSpPr/>
          <p:nvPr/>
        </p:nvCxnSpPr>
        <p:spPr>
          <a:xfrm>
            <a:off x="1876426" y="2263379"/>
            <a:ext cx="184547" cy="53578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4" name="Google Shape;3414;p83"/>
          <p:cNvCxnSpPr/>
          <p:nvPr/>
        </p:nvCxnSpPr>
        <p:spPr>
          <a:xfrm flipH="1">
            <a:off x="1837135" y="2316956"/>
            <a:ext cx="223838" cy="119063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5" name="Google Shape;3415;p83"/>
          <p:cNvCxnSpPr/>
          <p:nvPr/>
        </p:nvCxnSpPr>
        <p:spPr>
          <a:xfrm>
            <a:off x="1837135" y="2436019"/>
            <a:ext cx="170259" cy="4881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6" name="Google Shape;3416;p83"/>
          <p:cNvCxnSpPr/>
          <p:nvPr/>
        </p:nvCxnSpPr>
        <p:spPr>
          <a:xfrm>
            <a:off x="2007394" y="2484835"/>
            <a:ext cx="1191" cy="595313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7" name="Google Shape;3417;p83"/>
          <p:cNvCxnSpPr/>
          <p:nvPr/>
        </p:nvCxnSpPr>
        <p:spPr>
          <a:xfrm>
            <a:off x="2007394" y="2484835"/>
            <a:ext cx="1191" cy="1458515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8" name="Google Shape;3418;p83"/>
          <p:cNvCxnSpPr/>
          <p:nvPr/>
        </p:nvCxnSpPr>
        <p:spPr>
          <a:xfrm>
            <a:off x="2008585" y="3851673"/>
            <a:ext cx="1190" cy="197644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9" name="Google Shape;3419;p83"/>
          <p:cNvCxnSpPr/>
          <p:nvPr/>
        </p:nvCxnSpPr>
        <p:spPr>
          <a:xfrm>
            <a:off x="2008585" y="4049316"/>
            <a:ext cx="1190" cy="1309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0" name="Google Shape;3420;p83"/>
          <p:cNvCxnSpPr/>
          <p:nvPr/>
        </p:nvCxnSpPr>
        <p:spPr>
          <a:xfrm flipH="1">
            <a:off x="4123135" y="2721769"/>
            <a:ext cx="1190" cy="119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1" name="Google Shape;3421;p83"/>
          <p:cNvSpPr/>
          <p:nvPr/>
        </p:nvSpPr>
        <p:spPr>
          <a:xfrm>
            <a:off x="4420791" y="2905125"/>
            <a:ext cx="101203" cy="302419"/>
          </a:xfrm>
          <a:custGeom>
            <a:avLst/>
            <a:gdLst/>
            <a:ahLst/>
            <a:cxnLst/>
            <a:rect l="l" t="t" r="r" b="b"/>
            <a:pathLst>
              <a:path w="172" h="507" extrusionOk="0">
                <a:moveTo>
                  <a:pt x="172" y="507"/>
                </a:moveTo>
                <a:lnTo>
                  <a:pt x="170" y="465"/>
                </a:lnTo>
                <a:lnTo>
                  <a:pt x="167" y="423"/>
                </a:lnTo>
                <a:lnTo>
                  <a:pt x="162" y="381"/>
                </a:lnTo>
                <a:lnTo>
                  <a:pt x="154" y="340"/>
                </a:lnTo>
                <a:lnTo>
                  <a:pt x="146" y="300"/>
                </a:lnTo>
                <a:lnTo>
                  <a:pt x="134" y="259"/>
                </a:lnTo>
                <a:lnTo>
                  <a:pt x="121" y="220"/>
                </a:lnTo>
                <a:lnTo>
                  <a:pt x="105" y="181"/>
                </a:lnTo>
                <a:lnTo>
                  <a:pt x="88" y="142"/>
                </a:lnTo>
                <a:lnTo>
                  <a:pt x="69" y="105"/>
                </a:lnTo>
                <a:lnTo>
                  <a:pt x="48" y="69"/>
                </a:lnTo>
                <a:lnTo>
                  <a:pt x="25" y="33"/>
                </a:lnTo>
                <a:lnTo>
                  <a:pt x="0" y="0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2" name="Google Shape;3422;p83"/>
          <p:cNvSpPr/>
          <p:nvPr/>
        </p:nvSpPr>
        <p:spPr>
          <a:xfrm>
            <a:off x="3880247" y="2232422"/>
            <a:ext cx="242888" cy="489347"/>
          </a:xfrm>
          <a:custGeom>
            <a:avLst/>
            <a:gdLst/>
            <a:ahLst/>
            <a:cxnLst/>
            <a:rect l="l" t="t" r="r" b="b"/>
            <a:pathLst>
              <a:path w="410" h="822" extrusionOk="0">
                <a:moveTo>
                  <a:pt x="0" y="0"/>
                </a:moveTo>
                <a:lnTo>
                  <a:pt x="1" y="48"/>
                </a:lnTo>
                <a:lnTo>
                  <a:pt x="4" y="95"/>
                </a:lnTo>
                <a:lnTo>
                  <a:pt x="10" y="142"/>
                </a:lnTo>
                <a:lnTo>
                  <a:pt x="17" y="190"/>
                </a:lnTo>
                <a:lnTo>
                  <a:pt x="27" y="236"/>
                </a:lnTo>
                <a:lnTo>
                  <a:pt x="40" y="282"/>
                </a:lnTo>
                <a:lnTo>
                  <a:pt x="53" y="327"/>
                </a:lnTo>
                <a:lnTo>
                  <a:pt x="69" y="372"/>
                </a:lnTo>
                <a:lnTo>
                  <a:pt x="88" y="416"/>
                </a:lnTo>
                <a:lnTo>
                  <a:pt x="108" y="460"/>
                </a:lnTo>
                <a:lnTo>
                  <a:pt x="130" y="501"/>
                </a:lnTo>
                <a:lnTo>
                  <a:pt x="155" y="542"/>
                </a:lnTo>
                <a:lnTo>
                  <a:pt x="181" y="582"/>
                </a:lnTo>
                <a:lnTo>
                  <a:pt x="208" y="621"/>
                </a:lnTo>
                <a:lnTo>
                  <a:pt x="237" y="658"/>
                </a:lnTo>
                <a:lnTo>
                  <a:pt x="269" y="694"/>
                </a:lnTo>
                <a:lnTo>
                  <a:pt x="302" y="728"/>
                </a:lnTo>
                <a:lnTo>
                  <a:pt x="336" y="761"/>
                </a:lnTo>
                <a:lnTo>
                  <a:pt x="372" y="792"/>
                </a:lnTo>
                <a:lnTo>
                  <a:pt x="410" y="822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3" name="Google Shape;3423;p83"/>
          <p:cNvCxnSpPr/>
          <p:nvPr/>
        </p:nvCxnSpPr>
        <p:spPr>
          <a:xfrm rot="10800000" flipH="1">
            <a:off x="3880248" y="1382317"/>
            <a:ext cx="1190" cy="850106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4" name="Google Shape;3424;p83"/>
          <p:cNvCxnSpPr/>
          <p:nvPr/>
        </p:nvCxnSpPr>
        <p:spPr>
          <a:xfrm>
            <a:off x="4521994" y="3183732"/>
            <a:ext cx="1191" cy="87868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5" name="Google Shape;3425;p83"/>
          <p:cNvSpPr/>
          <p:nvPr/>
        </p:nvSpPr>
        <p:spPr>
          <a:xfrm>
            <a:off x="4124325" y="1732360"/>
            <a:ext cx="296466" cy="80963"/>
          </a:xfrm>
          <a:custGeom>
            <a:avLst/>
            <a:gdLst/>
            <a:ahLst/>
            <a:cxnLst/>
            <a:rect l="l" t="t" r="r" b="b"/>
            <a:pathLst>
              <a:path w="496" h="136" extrusionOk="0">
                <a:moveTo>
                  <a:pt x="0" y="136"/>
                </a:moveTo>
                <a:lnTo>
                  <a:pt x="14" y="115"/>
                </a:lnTo>
                <a:lnTo>
                  <a:pt x="31" y="95"/>
                </a:lnTo>
                <a:lnTo>
                  <a:pt x="49" y="77"/>
                </a:lnTo>
                <a:lnTo>
                  <a:pt x="68" y="60"/>
                </a:lnTo>
                <a:lnTo>
                  <a:pt x="90" y="45"/>
                </a:lnTo>
                <a:lnTo>
                  <a:pt x="112" y="33"/>
                </a:lnTo>
                <a:lnTo>
                  <a:pt x="135" y="21"/>
                </a:lnTo>
                <a:lnTo>
                  <a:pt x="159" y="13"/>
                </a:lnTo>
                <a:lnTo>
                  <a:pt x="184" y="6"/>
                </a:lnTo>
                <a:lnTo>
                  <a:pt x="209" y="2"/>
                </a:lnTo>
                <a:lnTo>
                  <a:pt x="235" y="0"/>
                </a:lnTo>
                <a:lnTo>
                  <a:pt x="261" y="0"/>
                </a:lnTo>
                <a:lnTo>
                  <a:pt x="287" y="2"/>
                </a:lnTo>
                <a:lnTo>
                  <a:pt x="312" y="6"/>
                </a:lnTo>
                <a:lnTo>
                  <a:pt x="337" y="13"/>
                </a:lnTo>
                <a:lnTo>
                  <a:pt x="361" y="21"/>
                </a:lnTo>
                <a:lnTo>
                  <a:pt x="385" y="33"/>
                </a:lnTo>
                <a:lnTo>
                  <a:pt x="406" y="45"/>
                </a:lnTo>
                <a:lnTo>
                  <a:pt x="428" y="60"/>
                </a:lnTo>
                <a:lnTo>
                  <a:pt x="448" y="77"/>
                </a:lnTo>
                <a:lnTo>
                  <a:pt x="465" y="95"/>
                </a:lnTo>
                <a:lnTo>
                  <a:pt x="482" y="115"/>
                </a:lnTo>
                <a:lnTo>
                  <a:pt x="496" y="136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6" name="Google Shape;3426;p83"/>
          <p:cNvSpPr/>
          <p:nvPr/>
        </p:nvSpPr>
        <p:spPr>
          <a:xfrm>
            <a:off x="4124325" y="3605213"/>
            <a:ext cx="296466" cy="84535"/>
          </a:xfrm>
          <a:custGeom>
            <a:avLst/>
            <a:gdLst/>
            <a:ahLst/>
            <a:cxnLst/>
            <a:rect l="l" t="t" r="r" b="b"/>
            <a:pathLst>
              <a:path w="496" h="141" extrusionOk="0">
                <a:moveTo>
                  <a:pt x="0" y="1"/>
                </a:moveTo>
                <a:lnTo>
                  <a:pt x="14" y="21"/>
                </a:lnTo>
                <a:lnTo>
                  <a:pt x="29" y="41"/>
                </a:lnTo>
                <a:lnTo>
                  <a:pt x="46" y="58"/>
                </a:lnTo>
                <a:lnTo>
                  <a:pt x="65" y="76"/>
                </a:lnTo>
                <a:lnTo>
                  <a:pt x="84" y="90"/>
                </a:lnTo>
                <a:lnTo>
                  <a:pt x="106" y="103"/>
                </a:lnTo>
                <a:lnTo>
                  <a:pt x="128" y="115"/>
                </a:lnTo>
                <a:lnTo>
                  <a:pt x="151" y="123"/>
                </a:lnTo>
                <a:lnTo>
                  <a:pt x="174" y="131"/>
                </a:lnTo>
                <a:lnTo>
                  <a:pt x="199" y="136"/>
                </a:lnTo>
                <a:lnTo>
                  <a:pt x="223" y="139"/>
                </a:lnTo>
                <a:lnTo>
                  <a:pt x="248" y="141"/>
                </a:lnTo>
                <a:lnTo>
                  <a:pt x="273" y="139"/>
                </a:lnTo>
                <a:lnTo>
                  <a:pt x="298" y="136"/>
                </a:lnTo>
                <a:lnTo>
                  <a:pt x="322" y="131"/>
                </a:lnTo>
                <a:lnTo>
                  <a:pt x="346" y="123"/>
                </a:lnTo>
                <a:lnTo>
                  <a:pt x="368" y="113"/>
                </a:lnTo>
                <a:lnTo>
                  <a:pt x="391" y="103"/>
                </a:lnTo>
                <a:lnTo>
                  <a:pt x="412" y="90"/>
                </a:lnTo>
                <a:lnTo>
                  <a:pt x="432" y="74"/>
                </a:lnTo>
                <a:lnTo>
                  <a:pt x="451" y="58"/>
                </a:lnTo>
                <a:lnTo>
                  <a:pt x="467" y="40"/>
                </a:lnTo>
                <a:lnTo>
                  <a:pt x="483" y="20"/>
                </a:lnTo>
                <a:lnTo>
                  <a:pt x="496" y="0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27" name="Google Shape;3427;p83"/>
          <p:cNvCxnSpPr/>
          <p:nvPr/>
        </p:nvCxnSpPr>
        <p:spPr>
          <a:xfrm>
            <a:off x="4124325" y="1813323"/>
            <a:ext cx="1191" cy="179308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8" name="Google Shape;3428;p83"/>
          <p:cNvCxnSpPr/>
          <p:nvPr/>
        </p:nvCxnSpPr>
        <p:spPr>
          <a:xfrm>
            <a:off x="4420792" y="1813323"/>
            <a:ext cx="1190" cy="1791890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9" name="Google Shape;3429;p83"/>
          <p:cNvCxnSpPr/>
          <p:nvPr/>
        </p:nvCxnSpPr>
        <p:spPr>
          <a:xfrm>
            <a:off x="4420791" y="2712244"/>
            <a:ext cx="14288" cy="3572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0" name="Google Shape;3430;p83"/>
          <p:cNvCxnSpPr/>
          <p:nvPr/>
        </p:nvCxnSpPr>
        <p:spPr>
          <a:xfrm rot="10800000">
            <a:off x="4114800" y="2715817"/>
            <a:ext cx="9525" cy="2381"/>
          </a:xfrm>
          <a:prstGeom prst="straightConnector1">
            <a:avLst/>
          </a:pr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1" name="Google Shape;3431;p83"/>
          <p:cNvSpPr/>
          <p:nvPr/>
        </p:nvSpPr>
        <p:spPr>
          <a:xfrm>
            <a:off x="4183856" y="3432573"/>
            <a:ext cx="172641" cy="172640"/>
          </a:xfrm>
          <a:custGeom>
            <a:avLst/>
            <a:gdLst/>
            <a:ahLst/>
            <a:cxnLst/>
            <a:rect l="l" t="t" r="r" b="b"/>
            <a:pathLst>
              <a:path w="289" h="291" extrusionOk="0">
                <a:moveTo>
                  <a:pt x="289" y="145"/>
                </a:moveTo>
                <a:lnTo>
                  <a:pt x="288" y="163"/>
                </a:lnTo>
                <a:lnTo>
                  <a:pt x="285" y="181"/>
                </a:lnTo>
                <a:lnTo>
                  <a:pt x="279" y="197"/>
                </a:lnTo>
                <a:lnTo>
                  <a:pt x="272" y="214"/>
                </a:lnTo>
                <a:lnTo>
                  <a:pt x="263" y="229"/>
                </a:lnTo>
                <a:lnTo>
                  <a:pt x="251" y="243"/>
                </a:lnTo>
                <a:lnTo>
                  <a:pt x="238" y="255"/>
                </a:lnTo>
                <a:lnTo>
                  <a:pt x="224" y="266"/>
                </a:lnTo>
                <a:lnTo>
                  <a:pt x="209" y="275"/>
                </a:lnTo>
                <a:lnTo>
                  <a:pt x="193" y="282"/>
                </a:lnTo>
                <a:lnTo>
                  <a:pt x="175" y="287"/>
                </a:lnTo>
                <a:lnTo>
                  <a:pt x="158" y="290"/>
                </a:lnTo>
                <a:lnTo>
                  <a:pt x="139" y="291"/>
                </a:lnTo>
                <a:lnTo>
                  <a:pt x="122" y="288"/>
                </a:lnTo>
                <a:lnTo>
                  <a:pt x="105" y="285"/>
                </a:lnTo>
                <a:lnTo>
                  <a:pt x="87" y="279"/>
                </a:lnTo>
                <a:lnTo>
                  <a:pt x="72" y="271"/>
                </a:lnTo>
                <a:lnTo>
                  <a:pt x="57" y="261"/>
                </a:lnTo>
                <a:lnTo>
                  <a:pt x="43" y="249"/>
                </a:lnTo>
                <a:lnTo>
                  <a:pt x="31" y="236"/>
                </a:lnTo>
                <a:lnTo>
                  <a:pt x="21" y="221"/>
                </a:lnTo>
                <a:lnTo>
                  <a:pt x="13" y="206"/>
                </a:lnTo>
                <a:lnTo>
                  <a:pt x="6" y="189"/>
                </a:lnTo>
                <a:lnTo>
                  <a:pt x="2" y="171"/>
                </a:lnTo>
                <a:lnTo>
                  <a:pt x="0" y="154"/>
                </a:lnTo>
                <a:lnTo>
                  <a:pt x="0" y="137"/>
                </a:lnTo>
                <a:lnTo>
                  <a:pt x="2" y="118"/>
                </a:lnTo>
                <a:lnTo>
                  <a:pt x="6" y="101"/>
                </a:lnTo>
                <a:lnTo>
                  <a:pt x="13" y="85"/>
                </a:lnTo>
                <a:lnTo>
                  <a:pt x="21" y="70"/>
                </a:lnTo>
                <a:lnTo>
                  <a:pt x="31" y="54"/>
                </a:lnTo>
                <a:lnTo>
                  <a:pt x="43" y="41"/>
                </a:lnTo>
                <a:lnTo>
                  <a:pt x="57" y="29"/>
                </a:lnTo>
                <a:lnTo>
                  <a:pt x="72" y="20"/>
                </a:lnTo>
                <a:lnTo>
                  <a:pt x="87" y="12"/>
                </a:lnTo>
                <a:lnTo>
                  <a:pt x="105" y="6"/>
                </a:lnTo>
                <a:lnTo>
                  <a:pt x="122" y="2"/>
                </a:lnTo>
                <a:lnTo>
                  <a:pt x="139" y="0"/>
                </a:lnTo>
                <a:lnTo>
                  <a:pt x="158" y="1"/>
                </a:lnTo>
                <a:lnTo>
                  <a:pt x="175" y="3"/>
                </a:lnTo>
                <a:lnTo>
                  <a:pt x="193" y="9"/>
                </a:lnTo>
                <a:lnTo>
                  <a:pt x="209" y="15"/>
                </a:lnTo>
                <a:lnTo>
                  <a:pt x="224" y="24"/>
                </a:lnTo>
                <a:lnTo>
                  <a:pt x="238" y="35"/>
                </a:lnTo>
                <a:lnTo>
                  <a:pt x="251" y="48"/>
                </a:lnTo>
                <a:lnTo>
                  <a:pt x="263" y="62"/>
                </a:lnTo>
                <a:lnTo>
                  <a:pt x="272" y="77"/>
                </a:lnTo>
                <a:lnTo>
                  <a:pt x="279" y="93"/>
                </a:lnTo>
                <a:lnTo>
                  <a:pt x="285" y="110"/>
                </a:lnTo>
                <a:lnTo>
                  <a:pt x="288" y="127"/>
                </a:lnTo>
                <a:lnTo>
                  <a:pt x="289" y="145"/>
                </a:lnTo>
              </a:path>
            </a:pathLst>
          </a:custGeom>
          <a:noFill/>
          <a:ln w="222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32" name="Google Shape;3432;p83"/>
          <p:cNvCxnSpPr/>
          <p:nvPr/>
        </p:nvCxnSpPr>
        <p:spPr>
          <a:xfrm>
            <a:off x="4273153" y="1732360"/>
            <a:ext cx="124301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3" name="Google Shape;3433;p83"/>
          <p:cNvCxnSpPr/>
          <p:nvPr/>
        </p:nvCxnSpPr>
        <p:spPr>
          <a:xfrm>
            <a:off x="4420791" y="1943100"/>
            <a:ext cx="1095375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4" name="Google Shape;3434;p83"/>
          <p:cNvCxnSpPr/>
          <p:nvPr/>
        </p:nvCxnSpPr>
        <p:spPr>
          <a:xfrm>
            <a:off x="4269581" y="2028825"/>
            <a:ext cx="610791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5" name="Google Shape;3435;p83"/>
          <p:cNvCxnSpPr/>
          <p:nvPr/>
        </p:nvCxnSpPr>
        <p:spPr>
          <a:xfrm>
            <a:off x="4269581" y="3432573"/>
            <a:ext cx="610791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6" name="Google Shape;3436;p83"/>
          <p:cNvCxnSpPr/>
          <p:nvPr/>
        </p:nvCxnSpPr>
        <p:spPr>
          <a:xfrm>
            <a:off x="4420791" y="3519488"/>
            <a:ext cx="956072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7" name="Google Shape;3437;p83"/>
          <p:cNvCxnSpPr/>
          <p:nvPr/>
        </p:nvCxnSpPr>
        <p:spPr>
          <a:xfrm>
            <a:off x="4273153" y="3689748"/>
            <a:ext cx="1243013" cy="119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8" name="Google Shape;3438;p83"/>
          <p:cNvCxnSpPr/>
          <p:nvPr/>
        </p:nvCxnSpPr>
        <p:spPr>
          <a:xfrm>
            <a:off x="4760119" y="2028826"/>
            <a:ext cx="1191" cy="1403747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9" name="Google Shape;3439;p83"/>
          <p:cNvCxnSpPr/>
          <p:nvPr/>
        </p:nvCxnSpPr>
        <p:spPr>
          <a:xfrm>
            <a:off x="5038725" y="1943100"/>
            <a:ext cx="1191" cy="157638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0" name="Google Shape;3440;p83"/>
          <p:cNvCxnSpPr/>
          <p:nvPr/>
        </p:nvCxnSpPr>
        <p:spPr>
          <a:xfrm>
            <a:off x="5376863" y="3199210"/>
            <a:ext cx="1191" cy="32027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1" name="Google Shape;3441;p83"/>
          <p:cNvCxnSpPr/>
          <p:nvPr/>
        </p:nvCxnSpPr>
        <p:spPr>
          <a:xfrm>
            <a:off x="5376862" y="3519488"/>
            <a:ext cx="139304" cy="1191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2" name="Google Shape;3442;p83"/>
          <p:cNvCxnSpPr/>
          <p:nvPr/>
        </p:nvCxnSpPr>
        <p:spPr>
          <a:xfrm>
            <a:off x="5376863" y="3689748"/>
            <a:ext cx="1191" cy="45005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3" name="Google Shape;3443;p83"/>
          <p:cNvCxnSpPr/>
          <p:nvPr/>
        </p:nvCxnSpPr>
        <p:spPr>
          <a:xfrm rot="10800000" flipH="1">
            <a:off x="5376863" y="1328738"/>
            <a:ext cx="1191" cy="40362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4" name="Google Shape;3444;p83"/>
          <p:cNvCxnSpPr/>
          <p:nvPr/>
        </p:nvCxnSpPr>
        <p:spPr>
          <a:xfrm>
            <a:off x="5376863" y="1943100"/>
            <a:ext cx="1191" cy="30241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5" name="Google Shape;3445;p83"/>
          <p:cNvCxnSpPr/>
          <p:nvPr/>
        </p:nvCxnSpPr>
        <p:spPr>
          <a:xfrm>
            <a:off x="4760119" y="2028825"/>
            <a:ext cx="23813" cy="2774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6" name="Google Shape;3446;p83"/>
          <p:cNvCxnSpPr/>
          <p:nvPr/>
        </p:nvCxnSpPr>
        <p:spPr>
          <a:xfrm flipH="1">
            <a:off x="4736306" y="2028825"/>
            <a:ext cx="23813" cy="2774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7" name="Google Shape;3447;p83"/>
          <p:cNvCxnSpPr/>
          <p:nvPr/>
        </p:nvCxnSpPr>
        <p:spPr>
          <a:xfrm rot="10800000">
            <a:off x="5353050" y="3242073"/>
            <a:ext cx="23813" cy="2774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8" name="Google Shape;3448;p83"/>
          <p:cNvCxnSpPr/>
          <p:nvPr/>
        </p:nvCxnSpPr>
        <p:spPr>
          <a:xfrm rot="10800000" flipH="1">
            <a:off x="5376862" y="3242073"/>
            <a:ext cx="23813" cy="2774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9" name="Google Shape;3449;p83"/>
          <p:cNvCxnSpPr/>
          <p:nvPr/>
        </p:nvCxnSpPr>
        <p:spPr>
          <a:xfrm>
            <a:off x="5038725" y="1943100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0" name="Google Shape;3450;p83"/>
          <p:cNvCxnSpPr/>
          <p:nvPr/>
        </p:nvCxnSpPr>
        <p:spPr>
          <a:xfrm flipH="1">
            <a:off x="5014912" y="1943100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1" name="Google Shape;3451;p83"/>
          <p:cNvCxnSpPr/>
          <p:nvPr/>
        </p:nvCxnSpPr>
        <p:spPr>
          <a:xfrm>
            <a:off x="5376862" y="1943100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2" name="Google Shape;3452;p83"/>
          <p:cNvCxnSpPr/>
          <p:nvPr/>
        </p:nvCxnSpPr>
        <p:spPr>
          <a:xfrm flipH="1">
            <a:off x="5353050" y="1943100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3" name="Google Shape;3453;p83"/>
          <p:cNvCxnSpPr/>
          <p:nvPr/>
        </p:nvCxnSpPr>
        <p:spPr>
          <a:xfrm>
            <a:off x="5376862" y="3689747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4" name="Google Shape;3454;p83"/>
          <p:cNvCxnSpPr/>
          <p:nvPr/>
        </p:nvCxnSpPr>
        <p:spPr>
          <a:xfrm flipH="1">
            <a:off x="5353050" y="3689747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5" name="Google Shape;3455;p83"/>
          <p:cNvCxnSpPr/>
          <p:nvPr/>
        </p:nvCxnSpPr>
        <p:spPr>
          <a:xfrm rot="10800000">
            <a:off x="5017294" y="3242073"/>
            <a:ext cx="25004" cy="2774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6" name="Google Shape;3456;p83"/>
          <p:cNvCxnSpPr/>
          <p:nvPr/>
        </p:nvCxnSpPr>
        <p:spPr>
          <a:xfrm rot="10800000" flipH="1">
            <a:off x="5042297" y="3242073"/>
            <a:ext cx="23813" cy="27741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7" name="Google Shape;3457;p83"/>
          <p:cNvCxnSpPr/>
          <p:nvPr/>
        </p:nvCxnSpPr>
        <p:spPr>
          <a:xfrm rot="10800000">
            <a:off x="4736306" y="3156347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8" name="Google Shape;3458;p83"/>
          <p:cNvCxnSpPr/>
          <p:nvPr/>
        </p:nvCxnSpPr>
        <p:spPr>
          <a:xfrm rot="10800000" flipH="1">
            <a:off x="4760119" y="3156347"/>
            <a:ext cx="23813" cy="27622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9" name="Google Shape;3459;p83"/>
          <p:cNvCxnSpPr/>
          <p:nvPr/>
        </p:nvCxnSpPr>
        <p:spPr>
          <a:xfrm rot="10800000">
            <a:off x="5353050" y="1454944"/>
            <a:ext cx="23813" cy="2774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60" name="Google Shape;3460;p83"/>
          <p:cNvCxnSpPr/>
          <p:nvPr/>
        </p:nvCxnSpPr>
        <p:spPr>
          <a:xfrm rot="10800000" flipH="1">
            <a:off x="5376862" y="1454944"/>
            <a:ext cx="23813" cy="277416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1" name="Google Shape;3461;p83"/>
          <p:cNvSpPr/>
          <p:nvPr/>
        </p:nvSpPr>
        <p:spPr>
          <a:xfrm>
            <a:off x="5526881" y="3517106"/>
            <a:ext cx="172641" cy="172641"/>
          </a:xfrm>
          <a:custGeom>
            <a:avLst/>
            <a:gdLst/>
            <a:ahLst/>
            <a:cxnLst/>
            <a:rect l="l" t="t" r="r" b="b"/>
            <a:pathLst>
              <a:path w="291" h="291" extrusionOk="0">
                <a:moveTo>
                  <a:pt x="291" y="145"/>
                </a:moveTo>
                <a:lnTo>
                  <a:pt x="289" y="163"/>
                </a:lnTo>
                <a:lnTo>
                  <a:pt x="286" y="180"/>
                </a:lnTo>
                <a:lnTo>
                  <a:pt x="281" y="197"/>
                </a:lnTo>
                <a:lnTo>
                  <a:pt x="273" y="214"/>
                </a:lnTo>
                <a:lnTo>
                  <a:pt x="263" y="229"/>
                </a:lnTo>
                <a:lnTo>
                  <a:pt x="253" y="243"/>
                </a:lnTo>
                <a:lnTo>
                  <a:pt x="240" y="255"/>
                </a:lnTo>
                <a:lnTo>
                  <a:pt x="225" y="266"/>
                </a:lnTo>
                <a:lnTo>
                  <a:pt x="209" y="275"/>
                </a:lnTo>
                <a:lnTo>
                  <a:pt x="193" y="282"/>
                </a:lnTo>
                <a:lnTo>
                  <a:pt x="177" y="286"/>
                </a:lnTo>
                <a:lnTo>
                  <a:pt x="158" y="290"/>
                </a:lnTo>
                <a:lnTo>
                  <a:pt x="141" y="291"/>
                </a:lnTo>
                <a:lnTo>
                  <a:pt x="123" y="288"/>
                </a:lnTo>
                <a:lnTo>
                  <a:pt x="105" y="284"/>
                </a:lnTo>
                <a:lnTo>
                  <a:pt x="89" y="279"/>
                </a:lnTo>
                <a:lnTo>
                  <a:pt x="73" y="271"/>
                </a:lnTo>
                <a:lnTo>
                  <a:pt x="57" y="261"/>
                </a:lnTo>
                <a:lnTo>
                  <a:pt x="44" y="249"/>
                </a:lnTo>
                <a:lnTo>
                  <a:pt x="33" y="236"/>
                </a:lnTo>
                <a:lnTo>
                  <a:pt x="22" y="221"/>
                </a:lnTo>
                <a:lnTo>
                  <a:pt x="13" y="206"/>
                </a:lnTo>
                <a:lnTo>
                  <a:pt x="8" y="189"/>
                </a:lnTo>
                <a:lnTo>
                  <a:pt x="2" y="171"/>
                </a:lnTo>
                <a:lnTo>
                  <a:pt x="0" y="154"/>
                </a:lnTo>
                <a:lnTo>
                  <a:pt x="0" y="137"/>
                </a:lnTo>
                <a:lnTo>
                  <a:pt x="2" y="118"/>
                </a:lnTo>
                <a:lnTo>
                  <a:pt x="8" y="101"/>
                </a:lnTo>
                <a:lnTo>
                  <a:pt x="13" y="85"/>
                </a:lnTo>
                <a:lnTo>
                  <a:pt x="22" y="68"/>
                </a:lnTo>
                <a:lnTo>
                  <a:pt x="33" y="54"/>
                </a:lnTo>
                <a:lnTo>
                  <a:pt x="44" y="41"/>
                </a:lnTo>
                <a:lnTo>
                  <a:pt x="57" y="29"/>
                </a:lnTo>
                <a:lnTo>
                  <a:pt x="73" y="20"/>
                </a:lnTo>
                <a:lnTo>
                  <a:pt x="89" y="12"/>
                </a:lnTo>
                <a:lnTo>
                  <a:pt x="105" y="6"/>
                </a:lnTo>
                <a:lnTo>
                  <a:pt x="123" y="2"/>
                </a:lnTo>
                <a:lnTo>
                  <a:pt x="141" y="0"/>
                </a:lnTo>
                <a:lnTo>
                  <a:pt x="158" y="1"/>
                </a:lnTo>
                <a:lnTo>
                  <a:pt x="177" y="3"/>
                </a:lnTo>
                <a:lnTo>
                  <a:pt x="193" y="9"/>
                </a:lnTo>
                <a:lnTo>
                  <a:pt x="209" y="15"/>
                </a:lnTo>
                <a:lnTo>
                  <a:pt x="225" y="24"/>
                </a:lnTo>
                <a:lnTo>
                  <a:pt x="240" y="35"/>
                </a:lnTo>
                <a:lnTo>
                  <a:pt x="253" y="48"/>
                </a:lnTo>
                <a:lnTo>
                  <a:pt x="263" y="62"/>
                </a:lnTo>
                <a:lnTo>
                  <a:pt x="273" y="77"/>
                </a:lnTo>
                <a:lnTo>
                  <a:pt x="281" y="93"/>
                </a:lnTo>
                <a:lnTo>
                  <a:pt x="286" y="110"/>
                </a:lnTo>
                <a:lnTo>
                  <a:pt x="289" y="127"/>
                </a:lnTo>
                <a:lnTo>
                  <a:pt x="291" y="145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2" name="Google Shape;3462;p83"/>
          <p:cNvSpPr/>
          <p:nvPr/>
        </p:nvSpPr>
        <p:spPr>
          <a:xfrm>
            <a:off x="5581650" y="3544492"/>
            <a:ext cx="64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3" name="Google Shape;3463;p83"/>
          <p:cNvSpPr/>
          <p:nvPr/>
        </p:nvSpPr>
        <p:spPr>
          <a:xfrm>
            <a:off x="5511404" y="175855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289" h="290" extrusionOk="0">
                <a:moveTo>
                  <a:pt x="289" y="144"/>
                </a:moveTo>
                <a:lnTo>
                  <a:pt x="288" y="163"/>
                </a:lnTo>
                <a:lnTo>
                  <a:pt x="285" y="180"/>
                </a:lnTo>
                <a:lnTo>
                  <a:pt x="280" y="197"/>
                </a:lnTo>
                <a:lnTo>
                  <a:pt x="272" y="213"/>
                </a:lnTo>
                <a:lnTo>
                  <a:pt x="262" y="228"/>
                </a:lnTo>
                <a:lnTo>
                  <a:pt x="251" y="242"/>
                </a:lnTo>
                <a:lnTo>
                  <a:pt x="238" y="255"/>
                </a:lnTo>
                <a:lnTo>
                  <a:pt x="224" y="266"/>
                </a:lnTo>
                <a:lnTo>
                  <a:pt x="209" y="274"/>
                </a:lnTo>
                <a:lnTo>
                  <a:pt x="192" y="281"/>
                </a:lnTo>
                <a:lnTo>
                  <a:pt x="176" y="286"/>
                </a:lnTo>
                <a:lnTo>
                  <a:pt x="157" y="288"/>
                </a:lnTo>
                <a:lnTo>
                  <a:pt x="140" y="290"/>
                </a:lnTo>
                <a:lnTo>
                  <a:pt x="123" y="287"/>
                </a:lnTo>
                <a:lnTo>
                  <a:pt x="104" y="284"/>
                </a:lnTo>
                <a:lnTo>
                  <a:pt x="88" y="278"/>
                </a:lnTo>
                <a:lnTo>
                  <a:pt x="72" y="270"/>
                </a:lnTo>
                <a:lnTo>
                  <a:pt x="56" y="260"/>
                </a:lnTo>
                <a:lnTo>
                  <a:pt x="43" y="248"/>
                </a:lnTo>
                <a:lnTo>
                  <a:pt x="31" y="235"/>
                </a:lnTo>
                <a:lnTo>
                  <a:pt x="21" y="221"/>
                </a:lnTo>
                <a:lnTo>
                  <a:pt x="13" y="205"/>
                </a:lnTo>
                <a:lnTo>
                  <a:pt x="7" y="189"/>
                </a:lnTo>
                <a:lnTo>
                  <a:pt x="2" y="171"/>
                </a:lnTo>
                <a:lnTo>
                  <a:pt x="0" y="153"/>
                </a:lnTo>
                <a:lnTo>
                  <a:pt x="0" y="136"/>
                </a:lnTo>
                <a:lnTo>
                  <a:pt x="2" y="118"/>
                </a:lnTo>
                <a:lnTo>
                  <a:pt x="7" y="101"/>
                </a:lnTo>
                <a:lnTo>
                  <a:pt x="13" y="84"/>
                </a:lnTo>
                <a:lnTo>
                  <a:pt x="21" y="68"/>
                </a:lnTo>
                <a:lnTo>
                  <a:pt x="31" y="53"/>
                </a:lnTo>
                <a:lnTo>
                  <a:pt x="43" y="40"/>
                </a:lnTo>
                <a:lnTo>
                  <a:pt x="56" y="29"/>
                </a:lnTo>
                <a:lnTo>
                  <a:pt x="72" y="19"/>
                </a:lnTo>
                <a:lnTo>
                  <a:pt x="88" y="11"/>
                </a:lnTo>
                <a:lnTo>
                  <a:pt x="104" y="6"/>
                </a:lnTo>
                <a:lnTo>
                  <a:pt x="123" y="1"/>
                </a:lnTo>
                <a:lnTo>
                  <a:pt x="140" y="0"/>
                </a:lnTo>
                <a:lnTo>
                  <a:pt x="157" y="0"/>
                </a:lnTo>
                <a:lnTo>
                  <a:pt x="176" y="3"/>
                </a:lnTo>
                <a:lnTo>
                  <a:pt x="192" y="8"/>
                </a:lnTo>
                <a:lnTo>
                  <a:pt x="209" y="15"/>
                </a:lnTo>
                <a:lnTo>
                  <a:pt x="224" y="24"/>
                </a:lnTo>
                <a:lnTo>
                  <a:pt x="238" y="35"/>
                </a:lnTo>
                <a:lnTo>
                  <a:pt x="251" y="47"/>
                </a:lnTo>
                <a:lnTo>
                  <a:pt x="262" y="61"/>
                </a:lnTo>
                <a:lnTo>
                  <a:pt x="272" y="76"/>
                </a:lnTo>
                <a:lnTo>
                  <a:pt x="280" y="92"/>
                </a:lnTo>
                <a:lnTo>
                  <a:pt x="285" y="110"/>
                </a:lnTo>
                <a:lnTo>
                  <a:pt x="288" y="127"/>
                </a:lnTo>
                <a:lnTo>
                  <a:pt x="289" y="14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4" name="Google Shape;3464;p83"/>
          <p:cNvSpPr/>
          <p:nvPr/>
        </p:nvSpPr>
        <p:spPr>
          <a:xfrm>
            <a:off x="5564981" y="1783557"/>
            <a:ext cx="64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5" name="Google Shape;3465;p83"/>
          <p:cNvSpPr/>
          <p:nvPr/>
        </p:nvSpPr>
        <p:spPr>
          <a:xfrm>
            <a:off x="5063729" y="2619375"/>
            <a:ext cx="172640" cy="172641"/>
          </a:xfrm>
          <a:custGeom>
            <a:avLst/>
            <a:gdLst/>
            <a:ahLst/>
            <a:cxnLst/>
            <a:rect l="l" t="t" r="r" b="b"/>
            <a:pathLst>
              <a:path w="289" h="290" extrusionOk="0">
                <a:moveTo>
                  <a:pt x="289" y="144"/>
                </a:moveTo>
                <a:lnTo>
                  <a:pt x="288" y="163"/>
                </a:lnTo>
                <a:lnTo>
                  <a:pt x="285" y="180"/>
                </a:lnTo>
                <a:lnTo>
                  <a:pt x="280" y="198"/>
                </a:lnTo>
                <a:lnTo>
                  <a:pt x="272" y="214"/>
                </a:lnTo>
                <a:lnTo>
                  <a:pt x="263" y="229"/>
                </a:lnTo>
                <a:lnTo>
                  <a:pt x="251" y="242"/>
                </a:lnTo>
                <a:lnTo>
                  <a:pt x="240" y="255"/>
                </a:lnTo>
                <a:lnTo>
                  <a:pt x="224" y="266"/>
                </a:lnTo>
                <a:lnTo>
                  <a:pt x="209" y="275"/>
                </a:lnTo>
                <a:lnTo>
                  <a:pt x="193" y="281"/>
                </a:lnTo>
                <a:lnTo>
                  <a:pt x="176" y="286"/>
                </a:lnTo>
                <a:lnTo>
                  <a:pt x="158" y="289"/>
                </a:lnTo>
                <a:lnTo>
                  <a:pt x="140" y="290"/>
                </a:lnTo>
                <a:lnTo>
                  <a:pt x="122" y="288"/>
                </a:lnTo>
                <a:lnTo>
                  <a:pt x="105" y="284"/>
                </a:lnTo>
                <a:lnTo>
                  <a:pt x="88" y="278"/>
                </a:lnTo>
                <a:lnTo>
                  <a:pt x="73" y="270"/>
                </a:lnTo>
                <a:lnTo>
                  <a:pt x="57" y="260"/>
                </a:lnTo>
                <a:lnTo>
                  <a:pt x="43" y="249"/>
                </a:lnTo>
                <a:lnTo>
                  <a:pt x="31" y="236"/>
                </a:lnTo>
                <a:lnTo>
                  <a:pt x="22" y="221"/>
                </a:lnTo>
                <a:lnTo>
                  <a:pt x="13" y="205"/>
                </a:lnTo>
                <a:lnTo>
                  <a:pt x="6" y="189"/>
                </a:lnTo>
                <a:lnTo>
                  <a:pt x="2" y="172"/>
                </a:lnTo>
                <a:lnTo>
                  <a:pt x="0" y="154"/>
                </a:lnTo>
                <a:lnTo>
                  <a:pt x="0" y="136"/>
                </a:lnTo>
                <a:lnTo>
                  <a:pt x="2" y="118"/>
                </a:lnTo>
                <a:lnTo>
                  <a:pt x="6" y="101"/>
                </a:lnTo>
                <a:lnTo>
                  <a:pt x="13" y="84"/>
                </a:lnTo>
                <a:lnTo>
                  <a:pt x="22" y="69"/>
                </a:lnTo>
                <a:lnTo>
                  <a:pt x="31" y="53"/>
                </a:lnTo>
                <a:lnTo>
                  <a:pt x="43" y="40"/>
                </a:lnTo>
                <a:lnTo>
                  <a:pt x="57" y="30"/>
                </a:lnTo>
                <a:lnTo>
                  <a:pt x="73" y="20"/>
                </a:lnTo>
                <a:lnTo>
                  <a:pt x="88" y="11"/>
                </a:lnTo>
                <a:lnTo>
                  <a:pt x="105" y="6"/>
                </a:lnTo>
                <a:lnTo>
                  <a:pt x="122" y="1"/>
                </a:lnTo>
                <a:lnTo>
                  <a:pt x="140" y="0"/>
                </a:lnTo>
                <a:lnTo>
                  <a:pt x="158" y="0"/>
                </a:lnTo>
                <a:lnTo>
                  <a:pt x="176" y="4"/>
                </a:lnTo>
                <a:lnTo>
                  <a:pt x="193" y="8"/>
                </a:lnTo>
                <a:lnTo>
                  <a:pt x="209" y="15"/>
                </a:lnTo>
                <a:lnTo>
                  <a:pt x="224" y="24"/>
                </a:lnTo>
                <a:lnTo>
                  <a:pt x="240" y="35"/>
                </a:lnTo>
                <a:lnTo>
                  <a:pt x="251" y="47"/>
                </a:lnTo>
                <a:lnTo>
                  <a:pt x="263" y="61"/>
                </a:lnTo>
                <a:lnTo>
                  <a:pt x="272" y="76"/>
                </a:lnTo>
                <a:lnTo>
                  <a:pt x="280" y="92"/>
                </a:lnTo>
                <a:lnTo>
                  <a:pt x="285" y="110"/>
                </a:lnTo>
                <a:lnTo>
                  <a:pt x="288" y="127"/>
                </a:lnTo>
                <a:lnTo>
                  <a:pt x="289" y="144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6" name="Google Shape;3466;p83"/>
          <p:cNvSpPr/>
          <p:nvPr/>
        </p:nvSpPr>
        <p:spPr>
          <a:xfrm>
            <a:off x="5119688" y="2646760"/>
            <a:ext cx="64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7" name="Google Shape;3467;p83"/>
          <p:cNvSpPr/>
          <p:nvPr/>
        </p:nvSpPr>
        <p:spPr>
          <a:xfrm>
            <a:off x="4773216" y="2603898"/>
            <a:ext cx="171450" cy="172640"/>
          </a:xfrm>
          <a:custGeom>
            <a:avLst/>
            <a:gdLst/>
            <a:ahLst/>
            <a:cxnLst/>
            <a:rect l="l" t="t" r="r" b="b"/>
            <a:pathLst>
              <a:path w="289" h="290" extrusionOk="0">
                <a:moveTo>
                  <a:pt x="289" y="146"/>
                </a:moveTo>
                <a:lnTo>
                  <a:pt x="288" y="163"/>
                </a:lnTo>
                <a:lnTo>
                  <a:pt x="285" y="180"/>
                </a:lnTo>
                <a:lnTo>
                  <a:pt x="280" y="198"/>
                </a:lnTo>
                <a:lnTo>
                  <a:pt x="272" y="214"/>
                </a:lnTo>
                <a:lnTo>
                  <a:pt x="263" y="229"/>
                </a:lnTo>
                <a:lnTo>
                  <a:pt x="252" y="243"/>
                </a:lnTo>
                <a:lnTo>
                  <a:pt x="239" y="255"/>
                </a:lnTo>
                <a:lnTo>
                  <a:pt x="224" y="266"/>
                </a:lnTo>
                <a:lnTo>
                  <a:pt x="209" y="275"/>
                </a:lnTo>
                <a:lnTo>
                  <a:pt x="193" y="282"/>
                </a:lnTo>
                <a:lnTo>
                  <a:pt x="176" y="286"/>
                </a:lnTo>
                <a:lnTo>
                  <a:pt x="158" y="290"/>
                </a:lnTo>
                <a:lnTo>
                  <a:pt x="140" y="290"/>
                </a:lnTo>
                <a:lnTo>
                  <a:pt x="123" y="289"/>
                </a:lnTo>
                <a:lnTo>
                  <a:pt x="105" y="284"/>
                </a:lnTo>
                <a:lnTo>
                  <a:pt x="88" y="279"/>
                </a:lnTo>
                <a:lnTo>
                  <a:pt x="73" y="271"/>
                </a:lnTo>
                <a:lnTo>
                  <a:pt x="58" y="260"/>
                </a:lnTo>
                <a:lnTo>
                  <a:pt x="43" y="250"/>
                </a:lnTo>
                <a:lnTo>
                  <a:pt x="32" y="237"/>
                </a:lnTo>
                <a:lnTo>
                  <a:pt x="22" y="221"/>
                </a:lnTo>
                <a:lnTo>
                  <a:pt x="13" y="206"/>
                </a:lnTo>
                <a:lnTo>
                  <a:pt x="7" y="189"/>
                </a:lnTo>
                <a:lnTo>
                  <a:pt x="2" y="172"/>
                </a:lnTo>
                <a:lnTo>
                  <a:pt x="0" y="154"/>
                </a:lnTo>
                <a:lnTo>
                  <a:pt x="0" y="137"/>
                </a:lnTo>
                <a:lnTo>
                  <a:pt x="2" y="118"/>
                </a:lnTo>
                <a:lnTo>
                  <a:pt x="7" y="101"/>
                </a:lnTo>
                <a:lnTo>
                  <a:pt x="13" y="85"/>
                </a:lnTo>
                <a:lnTo>
                  <a:pt x="22" y="69"/>
                </a:lnTo>
                <a:lnTo>
                  <a:pt x="32" y="54"/>
                </a:lnTo>
                <a:lnTo>
                  <a:pt x="43" y="41"/>
                </a:lnTo>
                <a:lnTo>
                  <a:pt x="58" y="30"/>
                </a:lnTo>
                <a:lnTo>
                  <a:pt x="73" y="20"/>
                </a:lnTo>
                <a:lnTo>
                  <a:pt x="88" y="12"/>
                </a:lnTo>
                <a:lnTo>
                  <a:pt x="105" y="6"/>
                </a:lnTo>
                <a:lnTo>
                  <a:pt x="123" y="2"/>
                </a:lnTo>
                <a:lnTo>
                  <a:pt x="140" y="0"/>
                </a:lnTo>
                <a:lnTo>
                  <a:pt x="158" y="1"/>
                </a:lnTo>
                <a:lnTo>
                  <a:pt x="176" y="4"/>
                </a:lnTo>
                <a:lnTo>
                  <a:pt x="193" y="9"/>
                </a:lnTo>
                <a:lnTo>
                  <a:pt x="209" y="15"/>
                </a:lnTo>
                <a:lnTo>
                  <a:pt x="224" y="24"/>
                </a:lnTo>
                <a:lnTo>
                  <a:pt x="239" y="35"/>
                </a:lnTo>
                <a:lnTo>
                  <a:pt x="252" y="48"/>
                </a:lnTo>
                <a:lnTo>
                  <a:pt x="263" y="62"/>
                </a:lnTo>
                <a:lnTo>
                  <a:pt x="272" y="77"/>
                </a:lnTo>
                <a:lnTo>
                  <a:pt x="280" y="93"/>
                </a:lnTo>
                <a:lnTo>
                  <a:pt x="285" y="110"/>
                </a:lnTo>
                <a:lnTo>
                  <a:pt x="288" y="127"/>
                </a:lnTo>
                <a:lnTo>
                  <a:pt x="289" y="146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8" name="Google Shape;3468;p83"/>
          <p:cNvSpPr/>
          <p:nvPr/>
        </p:nvSpPr>
        <p:spPr>
          <a:xfrm>
            <a:off x="4827985" y="2631282"/>
            <a:ext cx="6412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9" name="Google Shape;3469;p83"/>
          <p:cNvSpPr/>
          <p:nvPr/>
        </p:nvSpPr>
        <p:spPr>
          <a:xfrm>
            <a:off x="2458641" y="2781300"/>
            <a:ext cx="153728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Suspended span</a:t>
            </a:r>
            <a:endParaRPr sz="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0" name="Google Shape;3470;p8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/>
              <a:t>Measurements in Pin &amp; Hanger</a:t>
            </a:r>
            <a:br>
              <a:rPr lang="en-US" sz="3200" b="1"/>
            </a:br>
            <a:endParaRPr/>
          </a:p>
        </p:txBody>
      </p:sp>
      <p:sp>
        <p:nvSpPr>
          <p:cNvPr id="3471" name="Google Shape;3471;p8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86</a:t>
            </a:fld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72"/>
          <p:cNvSpPr txBox="1">
            <a:spLocks noGrp="1"/>
          </p:cNvSpPr>
          <p:nvPr>
            <p:ph type="ctrTitle"/>
          </p:nvPr>
        </p:nvSpPr>
        <p:spPr>
          <a:xfrm>
            <a:off x="472008" y="776546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Questions?</a:t>
            </a:r>
            <a:endParaRPr sz="3200"/>
          </a:p>
        </p:txBody>
      </p:sp>
      <p:pic>
        <p:nvPicPr>
          <p:cNvPr id="2063" name="Google Shape;2063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901" y="267944"/>
            <a:ext cx="411480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p7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87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/>
          <p:nvPr/>
        </p:nvSpPr>
        <p:spPr>
          <a:xfrm>
            <a:off x="6880912" y="2343150"/>
            <a:ext cx="72808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Built-up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Girders</a:t>
            </a:r>
            <a:endParaRPr sz="105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7" descr="Steel Fab Girder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150" y="1200150"/>
            <a:ext cx="4286250" cy="321468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Bridge Superstructure Systems</a:t>
            </a:r>
            <a:endParaRPr/>
          </a:p>
        </p:txBody>
      </p:sp>
      <p:sp>
        <p:nvSpPr>
          <p:cNvPr id="191" name="Google Shape;191;p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1398</Words>
  <Application>Microsoft Office PowerPoint</Application>
  <PresentationFormat>On-screen Show (16:9)</PresentationFormat>
  <Paragraphs>537</Paragraphs>
  <Slides>88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Noto Sans Symbols</vt:lpstr>
      <vt:lpstr>Inter</vt:lpstr>
      <vt:lpstr>Arial</vt:lpstr>
      <vt:lpstr>Calibri</vt:lpstr>
      <vt:lpstr>Times New Roman</vt:lpstr>
      <vt:lpstr>Alberta - Goverment</vt:lpstr>
      <vt:lpstr>Body slides</vt:lpstr>
      <vt:lpstr>INSPECTION OF STEEL  GIRDER BRIDGES</vt:lpstr>
      <vt:lpstr>Introduction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Bridge Superstructure Systems</vt:lpstr>
      <vt:lpstr>Primary and Secondary Members</vt:lpstr>
      <vt:lpstr>Primary and Secondary Members</vt:lpstr>
      <vt:lpstr>Defects in Steel Members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Steel Damage and Deterioration</vt:lpstr>
      <vt:lpstr>Fatigue &amp; Fracture in Steel Members </vt:lpstr>
      <vt:lpstr>Failure Mechanics</vt:lpstr>
      <vt:lpstr>Types of Fractures in Steel Members</vt:lpstr>
      <vt:lpstr>Fatigue Crack Categories</vt:lpstr>
      <vt:lpstr>Factors Affecting Fatigue Crack Initiation  (Details &amp; Defects) </vt:lpstr>
      <vt:lpstr>Factors Affecting Fatigue Crack Initiation  (Details &amp; Defects) </vt:lpstr>
      <vt:lpstr>Plug Weld</vt:lpstr>
      <vt:lpstr>Tack Weld</vt:lpstr>
      <vt:lpstr>Material External Flaw</vt:lpstr>
      <vt:lpstr>Material Internal Flaw</vt:lpstr>
      <vt:lpstr>Incomplete Penetration Weld</vt:lpstr>
      <vt:lpstr>Incomplete Penetration Weld</vt:lpstr>
      <vt:lpstr>Weld Crack Due to Slag Inclusion</vt:lpstr>
      <vt:lpstr>Fillet Weld Draws</vt:lpstr>
      <vt:lpstr>Improper Web Coping </vt:lpstr>
      <vt:lpstr>Correct Web Coping</vt:lpstr>
      <vt:lpstr>Torched Hole</vt:lpstr>
      <vt:lpstr>Torched Damage </vt:lpstr>
      <vt:lpstr>Factors Affecting Fatigue Crack Initiation (Out-of-plane Distortion)</vt:lpstr>
      <vt:lpstr>Girder Differential Deflection </vt:lpstr>
      <vt:lpstr>Girder Web Gap Distortion</vt:lpstr>
      <vt:lpstr>Girder Web Gap Distortion</vt:lpstr>
      <vt:lpstr>Factors Affecting Fatigue Crack Propagation </vt:lpstr>
      <vt:lpstr>Stress Range</vt:lpstr>
      <vt:lpstr>Flange Crack Growth Process</vt:lpstr>
      <vt:lpstr>Through Crack at a Cover Plate </vt:lpstr>
      <vt:lpstr>Crack Propagation Into the Web </vt:lpstr>
      <vt:lpstr>Crack Growth at Transverse Stiffener Welded to Web </vt:lpstr>
      <vt:lpstr>Constrained Induced Fracture (CIF)</vt:lpstr>
      <vt:lpstr>Constraint Induced Fracture (CIF)</vt:lpstr>
      <vt:lpstr>Constraint Induced Fracture (CIF)</vt:lpstr>
      <vt:lpstr>Constraint Induced Fracture (CIF)</vt:lpstr>
      <vt:lpstr>Constraint Induced Fracture (CIF) </vt:lpstr>
      <vt:lpstr>Inspection of Steel Members</vt:lpstr>
      <vt:lpstr>Inspection Procedures &amp; Locations</vt:lpstr>
      <vt:lpstr>PowerPoint Presentation</vt:lpstr>
      <vt:lpstr>Corroded Shear Zone &amp; Diaphragm </vt:lpstr>
      <vt:lpstr>What to do if a Crack is Detected?</vt:lpstr>
      <vt:lpstr>Inspection of Pin and Hanger</vt:lpstr>
      <vt:lpstr>Pin Location </vt:lpstr>
      <vt:lpstr>Pin Detail </vt:lpstr>
      <vt:lpstr>Design Stresses in Pin </vt:lpstr>
      <vt:lpstr>Actual Stresses in Pin </vt:lpstr>
      <vt:lpstr>High Stress in Pin Due to Corrosion </vt:lpstr>
      <vt:lpstr>High Stress in Pin Due to Corrosion </vt:lpstr>
      <vt:lpstr>Hanger Location </vt:lpstr>
      <vt:lpstr>Hanger Details </vt:lpstr>
      <vt:lpstr>Stresses in Hanger </vt:lpstr>
      <vt:lpstr>Deterioration of Pin &amp; Hanger</vt:lpstr>
      <vt:lpstr>Inspection of Pins </vt:lpstr>
      <vt:lpstr>Pin Measurements </vt:lpstr>
      <vt:lpstr>Preparation for Inspection </vt:lpstr>
      <vt:lpstr>Removal of Nuts </vt:lpstr>
      <vt:lpstr>U/T Inspection</vt:lpstr>
      <vt:lpstr>Inspection of Hangers </vt:lpstr>
      <vt:lpstr>Measurements in Pin &amp; Hanger </vt:lpstr>
      <vt:lpstr>Questions?</vt:lpstr>
    </vt:vector>
  </TitlesOfParts>
  <Company>BVBS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INSPECTION OF STEEL  GIRDER BRIDGES</dc:title>
  <dc:creator>G. Roberts BVBS</dc:creator>
  <cp:lastModifiedBy>Garry Roberts</cp:lastModifiedBy>
  <cp:revision>17</cp:revision>
  <cp:lastPrinted>2023-03-02T18:54:20Z</cp:lastPrinted>
  <dcterms:created xsi:type="dcterms:W3CDTF">2001-08-09T18:21:09Z</dcterms:created>
  <dcterms:modified xsi:type="dcterms:W3CDTF">2023-03-15T00:49:34Z</dcterms:modified>
</cp:coreProperties>
</file>