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7" r:id="rId2"/>
  </p:sldMasterIdLst>
  <p:notesMasterIdLst>
    <p:notesMasterId r:id="rId47"/>
  </p:notesMasterIdLst>
  <p:handoutMasterIdLst>
    <p:handoutMasterId r:id="rId48"/>
  </p:handoutMasterIdLst>
  <p:sldIdLst>
    <p:sldId id="320" r:id="rId3"/>
    <p:sldId id="321" r:id="rId4"/>
    <p:sldId id="447" r:id="rId5"/>
    <p:sldId id="448" r:id="rId6"/>
    <p:sldId id="331" r:id="rId7"/>
    <p:sldId id="333" r:id="rId8"/>
    <p:sldId id="408" r:id="rId9"/>
    <p:sldId id="449" r:id="rId10"/>
    <p:sldId id="450" r:id="rId11"/>
    <p:sldId id="451" r:id="rId12"/>
    <p:sldId id="452" r:id="rId13"/>
    <p:sldId id="415" r:id="rId14"/>
    <p:sldId id="456" r:id="rId15"/>
    <p:sldId id="458" r:id="rId16"/>
    <p:sldId id="459" r:id="rId17"/>
    <p:sldId id="453" r:id="rId18"/>
    <p:sldId id="291" r:id="rId19"/>
    <p:sldId id="290" r:id="rId20"/>
    <p:sldId id="418" r:id="rId21"/>
    <p:sldId id="420" r:id="rId22"/>
    <p:sldId id="421" r:id="rId23"/>
    <p:sldId id="422" r:id="rId24"/>
    <p:sldId id="423" r:id="rId25"/>
    <p:sldId id="424" r:id="rId26"/>
    <p:sldId id="335" r:id="rId27"/>
    <p:sldId id="455" r:id="rId28"/>
    <p:sldId id="426" r:id="rId29"/>
    <p:sldId id="445" r:id="rId30"/>
    <p:sldId id="457" r:id="rId31"/>
    <p:sldId id="427" r:id="rId32"/>
    <p:sldId id="428" r:id="rId33"/>
    <p:sldId id="429" r:id="rId34"/>
    <p:sldId id="431" r:id="rId35"/>
    <p:sldId id="432" r:id="rId36"/>
    <p:sldId id="433" r:id="rId37"/>
    <p:sldId id="434" r:id="rId38"/>
    <p:sldId id="437" r:id="rId39"/>
    <p:sldId id="439" r:id="rId40"/>
    <p:sldId id="440" r:id="rId41"/>
    <p:sldId id="441" r:id="rId42"/>
    <p:sldId id="442" r:id="rId43"/>
    <p:sldId id="443" r:id="rId44"/>
    <p:sldId id="444" r:id="rId45"/>
    <p:sldId id="327" r:id="rId46"/>
  </p:sldIdLst>
  <p:sldSz cx="9144000" cy="5143500" type="screen16x9"/>
  <p:notesSz cx="6985000" cy="9271000"/>
  <p:defaultTextStyle>
    <a:defPPr>
      <a:defRPr lang="en-CA"/>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19">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40072"/>
    <a:srgbClr val="77B800"/>
    <a:srgbClr val="0081AB"/>
    <a:srgbClr val="FFFFFF"/>
    <a:srgbClr val="0000FF"/>
    <a:srgbClr val="00FF00"/>
    <a:srgbClr val="009999"/>
    <a:srgbClr val="66FFCC"/>
    <a:srgbClr val="00FFCC"/>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84" autoAdjust="0"/>
  </p:normalViewPr>
  <p:slideViewPr>
    <p:cSldViewPr>
      <p:cViewPr varScale="1">
        <p:scale>
          <a:sx n="127" d="100"/>
          <a:sy n="127" d="100"/>
        </p:scale>
        <p:origin x="1164"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76" y="462"/>
      </p:cViewPr>
      <p:guideLst>
        <p:guide orient="horz" pos="2919"/>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114" name="Rectangle 2">
            <a:extLst>
              <a:ext uri="{FF2B5EF4-FFF2-40B4-BE49-F238E27FC236}">
                <a16:creationId xmlns:a16="http://schemas.microsoft.com/office/drawing/2014/main" id="{1C50E6C9-5E85-D1EB-704A-0BF89F039918}"/>
              </a:ext>
            </a:extLst>
          </p:cNvPr>
          <p:cNvSpPr>
            <a:spLocks noGrp="1" noChangeArrowheads="1"/>
          </p:cNvSpPr>
          <p:nvPr>
            <p:ph type="hdr" sz="quarter"/>
          </p:nvPr>
        </p:nvSpPr>
        <p:spPr bwMode="auto">
          <a:xfrm>
            <a:off x="0" y="0"/>
            <a:ext cx="3027363"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565" tIns="46282" rIns="92565" bIns="46282" numCol="1" anchor="t" anchorCtr="0" compatLnSpc="1">
            <a:prstTxWarp prst="textNoShape">
              <a:avLst/>
            </a:prstTxWarp>
          </a:bodyPr>
          <a:lstStyle>
            <a:lvl1pPr algn="l" defTabSz="925513">
              <a:defRPr sz="1200">
                <a:latin typeface="Times New Roman" charset="0"/>
                <a:ea typeface="ＭＳ Ｐゴシック" charset="0"/>
                <a:cs typeface="+mn-cs"/>
              </a:defRPr>
            </a:lvl1pPr>
          </a:lstStyle>
          <a:p>
            <a:pPr>
              <a:defRPr/>
            </a:pPr>
            <a:endParaRPr lang="en-US"/>
          </a:p>
        </p:txBody>
      </p:sp>
      <p:sp>
        <p:nvSpPr>
          <p:cNvPr id="346115" name="Rectangle 3">
            <a:extLst>
              <a:ext uri="{FF2B5EF4-FFF2-40B4-BE49-F238E27FC236}">
                <a16:creationId xmlns:a16="http://schemas.microsoft.com/office/drawing/2014/main" id="{A23D86A6-24B0-FFA4-717B-5786BF0F8013}"/>
              </a:ext>
            </a:extLst>
          </p:cNvPr>
          <p:cNvSpPr>
            <a:spLocks noGrp="1" noChangeArrowheads="1"/>
          </p:cNvSpPr>
          <p:nvPr>
            <p:ph type="dt" sz="quarter" idx="1"/>
          </p:nvPr>
        </p:nvSpPr>
        <p:spPr bwMode="auto">
          <a:xfrm>
            <a:off x="3956050" y="0"/>
            <a:ext cx="3027363"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565" tIns="46282" rIns="92565" bIns="46282" numCol="1" anchor="t" anchorCtr="0" compatLnSpc="1">
            <a:prstTxWarp prst="textNoShape">
              <a:avLst/>
            </a:prstTxWarp>
          </a:bodyPr>
          <a:lstStyle>
            <a:lvl1pPr algn="r" defTabSz="925513">
              <a:defRPr sz="1200">
                <a:latin typeface="Times New Roman" charset="0"/>
                <a:ea typeface="ＭＳ Ｐゴシック" charset="0"/>
                <a:cs typeface="+mn-cs"/>
              </a:defRPr>
            </a:lvl1pPr>
          </a:lstStyle>
          <a:p>
            <a:pPr>
              <a:defRPr/>
            </a:pPr>
            <a:endParaRPr lang="en-US"/>
          </a:p>
        </p:txBody>
      </p:sp>
      <p:sp>
        <p:nvSpPr>
          <p:cNvPr id="346116" name="Rectangle 4">
            <a:extLst>
              <a:ext uri="{FF2B5EF4-FFF2-40B4-BE49-F238E27FC236}">
                <a16:creationId xmlns:a16="http://schemas.microsoft.com/office/drawing/2014/main" id="{68992AB2-DAE2-309A-41DE-43A61F213C4E}"/>
              </a:ext>
            </a:extLst>
          </p:cNvPr>
          <p:cNvSpPr>
            <a:spLocks noGrp="1" noChangeArrowheads="1"/>
          </p:cNvSpPr>
          <p:nvPr>
            <p:ph type="ftr" sz="quarter" idx="2"/>
          </p:nvPr>
        </p:nvSpPr>
        <p:spPr bwMode="auto">
          <a:xfrm>
            <a:off x="0" y="8805863"/>
            <a:ext cx="3027363"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565" tIns="46282" rIns="92565" bIns="46282" numCol="1" anchor="b" anchorCtr="0" compatLnSpc="1">
            <a:prstTxWarp prst="textNoShape">
              <a:avLst/>
            </a:prstTxWarp>
          </a:bodyPr>
          <a:lstStyle>
            <a:lvl1pPr algn="l" defTabSz="925513">
              <a:defRPr sz="1200">
                <a:latin typeface="Times New Roman" charset="0"/>
                <a:ea typeface="ＭＳ Ｐゴシック" charset="0"/>
                <a:cs typeface="+mn-cs"/>
              </a:defRPr>
            </a:lvl1pPr>
          </a:lstStyle>
          <a:p>
            <a:pPr>
              <a:defRPr/>
            </a:pPr>
            <a:endParaRPr lang="en-US"/>
          </a:p>
        </p:txBody>
      </p:sp>
      <p:sp>
        <p:nvSpPr>
          <p:cNvPr id="346117" name="Rectangle 5">
            <a:extLst>
              <a:ext uri="{FF2B5EF4-FFF2-40B4-BE49-F238E27FC236}">
                <a16:creationId xmlns:a16="http://schemas.microsoft.com/office/drawing/2014/main" id="{05014F40-7255-7B84-1133-D0443B1BE8E3}"/>
              </a:ext>
            </a:extLst>
          </p:cNvPr>
          <p:cNvSpPr>
            <a:spLocks noGrp="1" noChangeArrowheads="1"/>
          </p:cNvSpPr>
          <p:nvPr>
            <p:ph type="sldNum" sz="quarter" idx="3"/>
          </p:nvPr>
        </p:nvSpPr>
        <p:spPr bwMode="auto">
          <a:xfrm>
            <a:off x="3956050" y="8805863"/>
            <a:ext cx="3027363"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565" tIns="46282" rIns="92565" bIns="46282" numCol="1" anchor="b" anchorCtr="0" compatLnSpc="1">
            <a:prstTxWarp prst="textNoShape">
              <a:avLst/>
            </a:prstTxWarp>
          </a:bodyPr>
          <a:lstStyle>
            <a:lvl1pPr algn="r" defTabSz="925513">
              <a:defRPr sz="1200">
                <a:latin typeface="Times New Roman" panose="02020603050405020304" pitchFamily="18" charset="0"/>
              </a:defRPr>
            </a:lvl1pPr>
          </a:lstStyle>
          <a:p>
            <a:fld id="{45FF589B-5CD2-445D-887A-76255084C5E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9973408-8A22-D95C-62B9-72D22A9A93CB}"/>
              </a:ext>
            </a:extLst>
          </p:cNvPr>
          <p:cNvSpPr>
            <a:spLocks noGrp="1" noChangeArrowheads="1"/>
          </p:cNvSpPr>
          <p:nvPr>
            <p:ph type="hdr" sz="quarter"/>
          </p:nvPr>
        </p:nvSpPr>
        <p:spPr bwMode="auto">
          <a:xfrm>
            <a:off x="0" y="0"/>
            <a:ext cx="3027363"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565" tIns="46282" rIns="92565" bIns="46282" numCol="1" anchor="t" anchorCtr="0" compatLnSpc="1">
            <a:prstTxWarp prst="textNoShape">
              <a:avLst/>
            </a:prstTxWarp>
          </a:bodyPr>
          <a:lstStyle>
            <a:lvl1pPr algn="l" defTabSz="925513">
              <a:defRPr sz="1200">
                <a:latin typeface="Arial" charset="0"/>
                <a:ea typeface="ＭＳ Ｐゴシック" charset="0"/>
                <a:cs typeface="+mn-cs"/>
              </a:defRPr>
            </a:lvl1pPr>
          </a:lstStyle>
          <a:p>
            <a:pPr>
              <a:defRPr/>
            </a:pPr>
            <a:endParaRPr lang="en-US"/>
          </a:p>
        </p:txBody>
      </p:sp>
      <p:sp>
        <p:nvSpPr>
          <p:cNvPr id="22531" name="Rectangle 3">
            <a:extLst>
              <a:ext uri="{FF2B5EF4-FFF2-40B4-BE49-F238E27FC236}">
                <a16:creationId xmlns:a16="http://schemas.microsoft.com/office/drawing/2014/main" id="{9C1D50E5-9CA9-60BE-40DC-ECBBDF36A535}"/>
              </a:ext>
            </a:extLst>
          </p:cNvPr>
          <p:cNvSpPr>
            <a:spLocks noGrp="1" noChangeArrowheads="1"/>
          </p:cNvSpPr>
          <p:nvPr>
            <p:ph type="dt" idx="1"/>
          </p:nvPr>
        </p:nvSpPr>
        <p:spPr bwMode="auto">
          <a:xfrm>
            <a:off x="3957638" y="0"/>
            <a:ext cx="3027362"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565" tIns="46282" rIns="92565" bIns="46282" numCol="1" anchor="t" anchorCtr="0" compatLnSpc="1">
            <a:prstTxWarp prst="textNoShape">
              <a:avLst/>
            </a:prstTxWarp>
          </a:bodyPr>
          <a:lstStyle>
            <a:lvl1pPr algn="r" defTabSz="925513">
              <a:defRPr sz="1200">
                <a:latin typeface="Arial" charset="0"/>
                <a:ea typeface="ＭＳ Ｐゴシック" charset="0"/>
                <a:cs typeface="+mn-cs"/>
              </a:defRPr>
            </a:lvl1pPr>
          </a:lstStyle>
          <a:p>
            <a:pPr>
              <a:defRPr/>
            </a:pPr>
            <a:endParaRPr lang="en-US"/>
          </a:p>
        </p:txBody>
      </p:sp>
      <p:sp>
        <p:nvSpPr>
          <p:cNvPr id="22532" name="Rectangle 4">
            <a:extLst>
              <a:ext uri="{FF2B5EF4-FFF2-40B4-BE49-F238E27FC236}">
                <a16:creationId xmlns:a16="http://schemas.microsoft.com/office/drawing/2014/main" id="{FCEECF67-3B82-04DA-D61A-E49DD4AB8D64}"/>
              </a:ext>
            </a:extLst>
          </p:cNvPr>
          <p:cNvSpPr>
            <a:spLocks noGrp="1" noRot="1" noChangeAspect="1" noChangeArrowheads="1" noTextEdit="1"/>
          </p:cNvSpPr>
          <p:nvPr>
            <p:ph type="sldImg" idx="2"/>
          </p:nvPr>
        </p:nvSpPr>
        <p:spPr bwMode="auto">
          <a:xfrm>
            <a:off x="403225" y="695325"/>
            <a:ext cx="6178550" cy="347662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2533" name="Rectangle 5">
            <a:extLst>
              <a:ext uri="{FF2B5EF4-FFF2-40B4-BE49-F238E27FC236}">
                <a16:creationId xmlns:a16="http://schemas.microsoft.com/office/drawing/2014/main" id="{F47C48E0-3E58-C476-4875-9BF4577602B3}"/>
              </a:ext>
            </a:extLst>
          </p:cNvPr>
          <p:cNvSpPr>
            <a:spLocks noGrp="1" noChangeArrowheads="1"/>
          </p:cNvSpPr>
          <p:nvPr>
            <p:ph type="body" sz="quarter" idx="3"/>
          </p:nvPr>
        </p:nvSpPr>
        <p:spPr bwMode="auto">
          <a:xfrm>
            <a:off x="931863" y="4403725"/>
            <a:ext cx="5121275" cy="417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565" tIns="46282" rIns="92565" bIns="462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a:extLst>
              <a:ext uri="{FF2B5EF4-FFF2-40B4-BE49-F238E27FC236}">
                <a16:creationId xmlns:a16="http://schemas.microsoft.com/office/drawing/2014/main" id="{B23BFC29-BC61-E731-11A4-B07134B3CCDF}"/>
              </a:ext>
            </a:extLst>
          </p:cNvPr>
          <p:cNvSpPr>
            <a:spLocks noGrp="1" noChangeArrowheads="1"/>
          </p:cNvSpPr>
          <p:nvPr>
            <p:ph type="ftr" sz="quarter" idx="4"/>
          </p:nvPr>
        </p:nvSpPr>
        <p:spPr bwMode="auto">
          <a:xfrm>
            <a:off x="0" y="8807450"/>
            <a:ext cx="3027363"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565" tIns="46282" rIns="92565" bIns="46282" numCol="1" anchor="b" anchorCtr="0" compatLnSpc="1">
            <a:prstTxWarp prst="textNoShape">
              <a:avLst/>
            </a:prstTxWarp>
          </a:bodyPr>
          <a:lstStyle>
            <a:lvl1pPr algn="l" defTabSz="925513">
              <a:defRPr sz="1200">
                <a:latin typeface="Arial" charset="0"/>
                <a:ea typeface="ＭＳ Ｐゴシック" charset="0"/>
                <a:cs typeface="+mn-cs"/>
              </a:defRPr>
            </a:lvl1pPr>
          </a:lstStyle>
          <a:p>
            <a:pPr>
              <a:defRPr/>
            </a:pPr>
            <a:endParaRPr lang="en-US"/>
          </a:p>
        </p:txBody>
      </p:sp>
      <p:sp>
        <p:nvSpPr>
          <p:cNvPr id="22535" name="Rectangle 7">
            <a:extLst>
              <a:ext uri="{FF2B5EF4-FFF2-40B4-BE49-F238E27FC236}">
                <a16:creationId xmlns:a16="http://schemas.microsoft.com/office/drawing/2014/main" id="{E9A2DA4F-2772-ADE1-FFA7-22768B7BF18E}"/>
              </a:ext>
            </a:extLst>
          </p:cNvPr>
          <p:cNvSpPr>
            <a:spLocks noGrp="1" noChangeArrowheads="1"/>
          </p:cNvSpPr>
          <p:nvPr>
            <p:ph type="sldNum" sz="quarter" idx="5"/>
          </p:nvPr>
        </p:nvSpPr>
        <p:spPr bwMode="auto">
          <a:xfrm>
            <a:off x="3957638" y="8807450"/>
            <a:ext cx="3027362"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565" tIns="46282" rIns="92565" bIns="46282" numCol="1" anchor="b" anchorCtr="0" compatLnSpc="1">
            <a:prstTxWarp prst="textNoShape">
              <a:avLst/>
            </a:prstTxWarp>
          </a:bodyPr>
          <a:lstStyle>
            <a:lvl1pPr algn="r" defTabSz="925513">
              <a:defRPr sz="1200"/>
            </a:lvl1pPr>
          </a:lstStyle>
          <a:p>
            <a:fld id="{0CBFC3DA-72E7-45A5-94F1-A41F6A71871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2925D6-EEB5-055C-9E5C-04AEE44E6E56}"/>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09592914-389E-4880-8CC9-C2A28E80BE7F}" type="slidenum">
              <a:rPr lang="en-US" altLang="en-US" sz="1200"/>
              <a:pPr/>
              <a:t>1</a:t>
            </a:fld>
            <a:endParaRPr lang="en-US" altLang="en-US" sz="1200"/>
          </a:p>
        </p:txBody>
      </p:sp>
      <p:sp>
        <p:nvSpPr>
          <p:cNvPr id="126978" name="Rectangle 2">
            <a:extLst>
              <a:ext uri="{FF2B5EF4-FFF2-40B4-BE49-F238E27FC236}">
                <a16:creationId xmlns:a16="http://schemas.microsoft.com/office/drawing/2014/main" id="{9100C18F-002C-B583-ADDA-EFB55490C196}"/>
              </a:ext>
            </a:extLst>
          </p:cNvPr>
          <p:cNvSpPr>
            <a:spLocks noGrp="1" noRot="1" noChangeAspect="1" noChangeArrowheads="1" noTextEdit="1"/>
          </p:cNvSpPr>
          <p:nvPr>
            <p:ph type="sldImg"/>
          </p:nvPr>
        </p:nvSpPr>
        <p:spPr>
          <a:xfrm>
            <a:off x="509588" y="533400"/>
            <a:ext cx="6172200" cy="3471863"/>
          </a:xfrm>
          <a:ln/>
          <a:extLst>
            <a:ext uri="{FAA26D3D-D897-4be2-8F04-BA451C77F1D7}">
              <ma14:placeholderFlag xmlns="" xmlns:ma14="http://schemas.microsoft.com/office/mac/drawingml/2011/main" val="1"/>
            </a:ext>
          </a:extLst>
        </p:spPr>
      </p:sp>
      <p:sp>
        <p:nvSpPr>
          <p:cNvPr id="126979" name="Rectangle 3">
            <a:extLst>
              <a:ext uri="{FF2B5EF4-FFF2-40B4-BE49-F238E27FC236}">
                <a16:creationId xmlns:a16="http://schemas.microsoft.com/office/drawing/2014/main" id="{1F100EEA-8945-81DB-A2CC-A4DDCE1B05D2}"/>
              </a:ext>
            </a:extLst>
          </p:cNvPr>
          <p:cNvSpPr>
            <a:spLocks noGrp="1" noChangeArrowheads="1"/>
          </p:cNvSpPr>
          <p:nvPr>
            <p:ph type="body" idx="1"/>
          </p:nvPr>
        </p:nvSpPr>
        <p:spPr/>
        <p:txBody>
          <a:bodyPr lIns="91111" tIns="45556" rIns="91111" bIns="45556"/>
          <a:lstStyle/>
          <a:p>
            <a:pPr>
              <a:defRPr/>
            </a:pPr>
            <a:r>
              <a:rPr lang="en-US">
                <a:latin typeface="Arial" charset="0"/>
                <a:ea typeface="ＭＳ Ｐゴシック" charset="0"/>
                <a:cs typeface="+mn-cs"/>
              </a:rPr>
              <a:t>Stream Related Issues for Major Bridges</a:t>
            </a:r>
          </a:p>
          <a:p>
            <a:pPr>
              <a:defRPr/>
            </a:pPr>
            <a:endParaRPr lang="en-US">
              <a:latin typeface="Arial" charset="0"/>
              <a:ea typeface="ＭＳ Ｐゴシック" charset="0"/>
              <a:cs typeface="+mn-cs"/>
            </a:endParaRPr>
          </a:p>
          <a:p>
            <a:pPr>
              <a:defRPr/>
            </a:pPr>
            <a:endParaRPr lang="en-US">
              <a:latin typeface="Arial" charset="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FB798F-25EF-0326-BB31-4A6BBF2AF38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B8C88B32-DAAA-4D55-8E99-E1B9C5D4DF2E}" type="slidenum">
              <a:rPr lang="en-US" altLang="en-US" sz="1200"/>
              <a:pPr/>
              <a:t>17</a:t>
            </a:fld>
            <a:endParaRPr lang="en-US" altLang="en-US" sz="1200"/>
          </a:p>
        </p:txBody>
      </p:sp>
      <p:sp>
        <p:nvSpPr>
          <p:cNvPr id="81922" name="Rectangle 2">
            <a:extLst>
              <a:ext uri="{FF2B5EF4-FFF2-40B4-BE49-F238E27FC236}">
                <a16:creationId xmlns:a16="http://schemas.microsoft.com/office/drawing/2014/main" id="{08A28ED2-F6F8-0302-BDBF-70EA966AC148}"/>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81923" name="Rectangle 3">
            <a:extLst>
              <a:ext uri="{FF2B5EF4-FFF2-40B4-BE49-F238E27FC236}">
                <a16:creationId xmlns:a16="http://schemas.microsoft.com/office/drawing/2014/main" id="{5E7CFDCC-841B-B57D-56B9-E01CB9979409}"/>
              </a:ext>
            </a:extLst>
          </p:cNvPr>
          <p:cNvSpPr>
            <a:spLocks noGrp="1" noChangeArrowheads="1"/>
          </p:cNvSpPr>
          <p:nvPr>
            <p:ph type="body" idx="1"/>
          </p:nvPr>
        </p:nvSpPr>
        <p:spPr/>
        <p:txBody>
          <a:bodyPr/>
          <a:lstStyle/>
          <a:p>
            <a:pPr>
              <a:buFontTx/>
              <a:buChar char="•"/>
              <a:defRPr/>
            </a:pPr>
            <a:r>
              <a:rPr lang="en-US">
                <a:latin typeface="Arial" charset="0"/>
                <a:ea typeface="ＭＳ Ｐゴシック" charset="0"/>
                <a:cs typeface="+mn-cs"/>
              </a:rPr>
              <a:t>Hwy 10 encroachment - Red Deer River - E of Drumheller</a:t>
            </a:r>
          </a:p>
          <a:p>
            <a:pPr>
              <a:buFontTx/>
              <a:buChar char="•"/>
              <a:defRPr/>
            </a:pPr>
            <a:r>
              <a:rPr lang="en-US">
                <a:latin typeface="Arial" charset="0"/>
                <a:ea typeface="ＭＳ Ｐゴシック" charset="0"/>
                <a:cs typeface="+mn-cs"/>
              </a:rPr>
              <a:t>Airphoto view of entire reach shortly after construction</a:t>
            </a:r>
          </a:p>
          <a:p>
            <a:pPr>
              <a:buFontTx/>
              <a:buChar char="•"/>
              <a:defRPr/>
            </a:pPr>
            <a:r>
              <a:rPr lang="en-US">
                <a:latin typeface="Arial" charset="0"/>
                <a:ea typeface="ＭＳ Ｐゴシック" charset="0"/>
                <a:cs typeface="+mn-cs"/>
              </a:rPr>
              <a:t>Guidebank and spurs built to prevent lateral migration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970B78-51E3-9690-B190-C22198D2E4AF}"/>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2E00152A-2E4B-44E8-90F4-BD5CA80680FC}" type="slidenum">
              <a:rPr lang="en-US" altLang="en-US" sz="1200"/>
              <a:pPr/>
              <a:t>18</a:t>
            </a:fld>
            <a:endParaRPr lang="en-US" altLang="en-US" sz="1200"/>
          </a:p>
        </p:txBody>
      </p:sp>
      <p:sp>
        <p:nvSpPr>
          <p:cNvPr id="80898" name="Rectangle 2">
            <a:extLst>
              <a:ext uri="{FF2B5EF4-FFF2-40B4-BE49-F238E27FC236}">
                <a16:creationId xmlns:a16="http://schemas.microsoft.com/office/drawing/2014/main" id="{BF07FCEC-3DE7-51D8-024B-8F8939727E6E}"/>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80899" name="Rectangle 3">
            <a:extLst>
              <a:ext uri="{FF2B5EF4-FFF2-40B4-BE49-F238E27FC236}">
                <a16:creationId xmlns:a16="http://schemas.microsoft.com/office/drawing/2014/main" id="{E56BB374-4D6A-AF1A-2E00-F654C911F19D}"/>
              </a:ext>
            </a:extLst>
          </p:cNvPr>
          <p:cNvSpPr>
            <a:spLocks noGrp="1" noChangeArrowheads="1"/>
          </p:cNvSpPr>
          <p:nvPr>
            <p:ph type="body" idx="1"/>
          </p:nvPr>
        </p:nvSpPr>
        <p:spPr/>
        <p:txBody>
          <a:bodyPr/>
          <a:lstStyle/>
          <a:p>
            <a:pPr>
              <a:buFontTx/>
              <a:buChar char="•"/>
              <a:defRPr/>
            </a:pPr>
            <a:r>
              <a:rPr lang="en-US">
                <a:latin typeface="Arial" charset="0"/>
                <a:ea typeface="ＭＳ Ｐゴシック" charset="0"/>
                <a:cs typeface="+mn-cs"/>
              </a:rPr>
              <a:t>Hwy 10 encroachment - Red Deer River - E of Drumheller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202E33-3C63-0211-D07C-4A479049B86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5B822C17-274E-43F1-9E92-B65C6CF6A50F}" type="slidenum">
              <a:rPr lang="en-US" altLang="en-US" sz="1200"/>
              <a:pPr/>
              <a:t>19</a:t>
            </a:fld>
            <a:endParaRPr lang="en-US" altLang="en-US" sz="1200"/>
          </a:p>
        </p:txBody>
      </p:sp>
      <p:sp>
        <p:nvSpPr>
          <p:cNvPr id="360450" name="Rectangle 2">
            <a:extLst>
              <a:ext uri="{FF2B5EF4-FFF2-40B4-BE49-F238E27FC236}">
                <a16:creationId xmlns:a16="http://schemas.microsoft.com/office/drawing/2014/main" id="{06115822-BFB3-15FB-A714-7101E29B1061}"/>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60451" name="Rectangle 3">
            <a:extLst>
              <a:ext uri="{FF2B5EF4-FFF2-40B4-BE49-F238E27FC236}">
                <a16:creationId xmlns:a16="http://schemas.microsoft.com/office/drawing/2014/main" id="{0D961C24-6CB0-2D9A-A62D-102109068688}"/>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Scour Survey – 1960</a:t>
            </a:r>
            <a:r>
              <a:rPr lang="ja-JP" altLang="en-US">
                <a:latin typeface="Arial" panose="020B0604020202020204" pitchFamily="34" charset="0"/>
              </a:rPr>
              <a:t>’</a:t>
            </a:r>
            <a:r>
              <a:rPr lang="en-US" altLang="ja-JP">
                <a:latin typeface="Times New Roman" panose="02020603050405020304" pitchFamily="18" charset="0"/>
              </a:rPr>
              <a:t>s</a:t>
            </a:r>
          </a:p>
          <a:p>
            <a:endParaRPr lang="en-US" altLang="en-US">
              <a:latin typeface="Times New Roman" panose="02020603050405020304" pitchFamily="18" charset="0"/>
            </a:endParaRPr>
          </a:p>
          <a:p>
            <a:pPr>
              <a:buFontTx/>
              <a:buChar char="•"/>
            </a:pPr>
            <a:r>
              <a:rPr lang="en-US" altLang="en-US">
                <a:latin typeface="Times New Roman" panose="02020603050405020304" pitchFamily="18" charset="0"/>
              </a:rPr>
              <a:t>Boom with sounder off superstructure</a:t>
            </a:r>
          </a:p>
          <a:p>
            <a:pPr>
              <a:buFontTx/>
              <a:buChar char="•"/>
            </a:pPr>
            <a:r>
              <a:rPr lang="en-US" altLang="en-US">
                <a:latin typeface="Times New Roman" panose="02020603050405020304" pitchFamily="18" charset="0"/>
              </a:rPr>
              <a:t>Boom carried on roof rack</a:t>
            </a:r>
          </a:p>
          <a:p>
            <a:pPr>
              <a:buFontTx/>
              <a:buChar char="•"/>
            </a:pPr>
            <a:r>
              <a:rPr lang="en-US" altLang="en-US">
                <a:latin typeface="Times New Roman" panose="02020603050405020304" pitchFamily="18" charset="0"/>
              </a:rPr>
              <a:t>Boom mounted on pier (BF73949, Peace River near Dunvegan)</a:t>
            </a:r>
          </a:p>
          <a:p>
            <a:pPr>
              <a:buFontTx/>
              <a:buChar char="•"/>
            </a:pPr>
            <a:r>
              <a:rPr lang="en-US" altLang="en-US">
                <a:latin typeface="Times New Roman" panose="02020603050405020304" pitchFamily="18" charset="0"/>
              </a:rPr>
              <a:t>Profile and contour survey results from 1960 at BF74381 – North Saskatchewan River on Hwy 22 near Drayton Valley</a:t>
            </a:r>
          </a:p>
          <a:p>
            <a:pPr>
              <a:buFontTx/>
              <a:buChar char="•"/>
            </a:pPr>
            <a:endParaRPr lang="en-US" altLang="en-US">
              <a:latin typeface="Times New Roman" panose="02020603050405020304" pitchFamily="18" charset="0"/>
            </a:endParaRPr>
          </a:p>
          <a:p>
            <a:pPr>
              <a:buFontTx/>
              <a:buChar char="•"/>
            </a:pPr>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09207E4-61C5-4CB0-CB61-E7176D647581}"/>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DBE19C7C-F6AC-48D5-AD57-BE141CCD7105}" type="slidenum">
              <a:rPr lang="en-US" altLang="en-US" sz="1200"/>
              <a:pPr/>
              <a:t>20</a:t>
            </a:fld>
            <a:endParaRPr lang="en-US" altLang="en-US" sz="1200"/>
          </a:p>
        </p:txBody>
      </p:sp>
      <p:sp>
        <p:nvSpPr>
          <p:cNvPr id="364546" name="Rectangle 2">
            <a:extLst>
              <a:ext uri="{FF2B5EF4-FFF2-40B4-BE49-F238E27FC236}">
                <a16:creationId xmlns:a16="http://schemas.microsoft.com/office/drawing/2014/main" id="{334DC3C1-4804-0F34-59D6-26C85587E37B}"/>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64547" name="Rectangle 3">
            <a:extLst>
              <a:ext uri="{FF2B5EF4-FFF2-40B4-BE49-F238E27FC236}">
                <a16:creationId xmlns:a16="http://schemas.microsoft.com/office/drawing/2014/main" id="{F5286842-74C6-678A-1E0F-BF7DB2EDA323}"/>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Techniques :</a:t>
            </a:r>
          </a:p>
          <a:p>
            <a:pPr>
              <a:buFontTx/>
              <a:buChar char="•"/>
            </a:pPr>
            <a:r>
              <a:rPr lang="en-US" altLang="en-US">
                <a:latin typeface="Times New Roman" panose="02020603050405020304" pitchFamily="18" charset="0"/>
              </a:rPr>
              <a:t>Boom with sounder – truck, bridge – access difficulties</a:t>
            </a:r>
          </a:p>
          <a:p>
            <a:pPr>
              <a:buFontTx/>
              <a:buChar char="•"/>
            </a:pPr>
            <a:r>
              <a:rPr lang="en-US" altLang="en-US">
                <a:latin typeface="Times New Roman" panose="02020603050405020304" pitchFamily="18" charset="0"/>
              </a:rPr>
              <a:t>Boat with sounder + total station – more recent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39E1CA-C994-2AEB-9849-9BE6A78CB7DD}"/>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4A8D2645-0581-47A9-ADA3-8D9B5597B84C}" type="slidenum">
              <a:rPr lang="en-US" altLang="en-US" sz="1200"/>
              <a:pPr/>
              <a:t>21</a:t>
            </a:fld>
            <a:endParaRPr lang="en-US" altLang="en-US" sz="1200"/>
          </a:p>
        </p:txBody>
      </p:sp>
      <p:sp>
        <p:nvSpPr>
          <p:cNvPr id="366594" name="Rectangle 2">
            <a:extLst>
              <a:ext uri="{FF2B5EF4-FFF2-40B4-BE49-F238E27FC236}">
                <a16:creationId xmlns:a16="http://schemas.microsoft.com/office/drawing/2014/main" id="{602A2861-9BC1-5A65-EF53-B898F012DFBB}"/>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66595" name="Rectangle 3">
            <a:extLst>
              <a:ext uri="{FF2B5EF4-FFF2-40B4-BE49-F238E27FC236}">
                <a16:creationId xmlns:a16="http://schemas.microsoft.com/office/drawing/2014/main" id="{5FCE8578-ECD8-FCD8-9B58-DA955CC78594}"/>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Type – Contour, profile (handrail, cross section)</a:t>
            </a:r>
          </a:p>
          <a:p>
            <a:r>
              <a:rPr lang="en-US" altLang="en-US">
                <a:latin typeface="Times New Roman" panose="02020603050405020304" pitchFamily="18" charset="0"/>
              </a:rPr>
              <a:t>History – &lt; 1960 – Now</a:t>
            </a:r>
          </a:p>
          <a:p>
            <a:r>
              <a:rPr lang="en-US" altLang="en-US">
                <a:latin typeface="Times New Roman" panose="02020603050405020304" pitchFamily="18" charset="0"/>
              </a:rPr>
              <a:t>Factors – floods, surveyor availability, ARC</a:t>
            </a:r>
          </a:p>
          <a:p>
            <a:r>
              <a:rPr lang="en-US" altLang="en-US">
                <a:latin typeface="Times New Roman" panose="02020603050405020304" pitchFamily="18" charset="0"/>
              </a:rPr>
              <a:t>Systematic – early 1990</a:t>
            </a:r>
            <a:r>
              <a:rPr lang="ja-JP" altLang="en-US">
                <a:latin typeface="Arial" panose="020B0604020202020204" pitchFamily="34" charset="0"/>
              </a:rPr>
              <a:t>’</a:t>
            </a:r>
            <a:r>
              <a:rPr lang="en-US" altLang="ja-JP">
                <a:latin typeface="Times New Roman" panose="02020603050405020304" pitchFamily="18" charset="0"/>
              </a:rPr>
              <a:t>s (next slide)</a:t>
            </a:r>
          </a:p>
          <a:p>
            <a:r>
              <a:rPr lang="en-US" altLang="en-US">
                <a:latin typeface="Times New Roman" panose="02020603050405020304" pitchFamily="18" charset="0"/>
              </a:rPr>
              <a:t>2005 – Post Flood</a:t>
            </a:r>
          </a:p>
          <a:p>
            <a:pPr>
              <a:buFontTx/>
              <a:buChar char="•"/>
            </a:pPr>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83A99C-A756-7BD8-ABA2-5584E1176BC8}"/>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B7A6FA36-E22C-44E5-9ED5-0C78715CDD04}" type="slidenum">
              <a:rPr lang="en-US" altLang="en-US" sz="1200"/>
              <a:pPr/>
              <a:t>22</a:t>
            </a:fld>
            <a:endParaRPr lang="en-US" altLang="en-US" sz="1200"/>
          </a:p>
        </p:txBody>
      </p:sp>
      <p:sp>
        <p:nvSpPr>
          <p:cNvPr id="368642" name="Rectangle 2">
            <a:extLst>
              <a:ext uri="{FF2B5EF4-FFF2-40B4-BE49-F238E27FC236}">
                <a16:creationId xmlns:a16="http://schemas.microsoft.com/office/drawing/2014/main" id="{C6B477E3-9B5A-00C2-9E95-B2FB6D2084F1}"/>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68643" name="Rectangle 3">
            <a:extLst>
              <a:ext uri="{FF2B5EF4-FFF2-40B4-BE49-F238E27FC236}">
                <a16:creationId xmlns:a16="http://schemas.microsoft.com/office/drawing/2014/main" id="{568EDD9C-BFE6-C951-79EC-427880E38213}"/>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Systematic (early 1990</a:t>
            </a:r>
            <a:r>
              <a:rPr lang="ja-JP" altLang="en-US">
                <a:latin typeface="Arial" panose="020B0604020202020204" pitchFamily="34" charset="0"/>
              </a:rPr>
              <a:t>’</a:t>
            </a:r>
            <a:r>
              <a:rPr lang="en-US" altLang="ja-JP">
                <a:latin typeface="Times New Roman" panose="02020603050405020304" pitchFamily="18" charset="0"/>
              </a:rPr>
              <a:t>s) :</a:t>
            </a:r>
          </a:p>
          <a:p>
            <a:pPr>
              <a:buFontTx/>
              <a:buChar char="•"/>
            </a:pPr>
            <a:r>
              <a:rPr lang="en-US" altLang="en-US">
                <a:latin typeface="Times New Roman" panose="02020603050405020304" pitchFamily="18" charset="0"/>
              </a:rPr>
              <a:t>Initially, screen and prioritize based on theoretical scour depth vs. foundation depth</a:t>
            </a:r>
          </a:p>
          <a:p>
            <a:pPr>
              <a:buFontTx/>
              <a:buChar char="•"/>
            </a:pPr>
            <a:r>
              <a:rPr lang="en-US" altLang="en-US">
                <a:latin typeface="Times New Roman" panose="02020603050405020304" pitchFamily="18" charset="0"/>
              </a:rPr>
              <a:t>Later, refined based on observations</a:t>
            </a:r>
          </a:p>
          <a:p>
            <a:pPr>
              <a:buFontTx/>
              <a:buChar char="•"/>
            </a:pPr>
            <a:r>
              <a:rPr lang="en-US" altLang="en-US">
                <a:latin typeface="Times New Roman" panose="02020603050405020304" pitchFamily="18" charset="0"/>
              </a:rPr>
              <a:t>Survey (handrail, contour) all high priority sites (1993- 1999)</a:t>
            </a:r>
          </a:p>
          <a:p>
            <a:pPr>
              <a:buFontTx/>
              <a:buChar char="•"/>
            </a:pPr>
            <a:r>
              <a:rPr lang="en-US" altLang="en-US">
                <a:latin typeface="Times New Roman" panose="02020603050405020304" pitchFamily="18" charset="0"/>
              </a:rPr>
              <a:t>Now, mostly post flood (next slide)</a:t>
            </a:r>
          </a:p>
          <a:p>
            <a:pPr>
              <a:buFontTx/>
              <a:buChar char="•"/>
            </a:pPr>
            <a:r>
              <a:rPr lang="en-US" altLang="en-US">
                <a:latin typeface="Times New Roman" panose="02020603050405020304" pitchFamily="18" charset="0"/>
              </a:rPr>
              <a:t>BPG #7, spread footings, DB of scour vulnerable sites decreasing in number</a:t>
            </a:r>
          </a:p>
          <a:p>
            <a:pPr>
              <a:buFontTx/>
              <a:buChar char="•"/>
            </a:pPr>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D88994-C32C-FD15-256F-E0692D04F00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60CE9509-530B-44C3-8028-4562B31A03CB}" type="slidenum">
              <a:rPr lang="en-US" altLang="en-US" sz="1200"/>
              <a:pPr/>
              <a:t>23</a:t>
            </a:fld>
            <a:endParaRPr lang="en-US" altLang="en-US" sz="1200"/>
          </a:p>
        </p:txBody>
      </p:sp>
      <p:sp>
        <p:nvSpPr>
          <p:cNvPr id="370690" name="Rectangle 2">
            <a:extLst>
              <a:ext uri="{FF2B5EF4-FFF2-40B4-BE49-F238E27FC236}">
                <a16:creationId xmlns:a16="http://schemas.microsoft.com/office/drawing/2014/main" id="{ED7C0A92-5215-820B-CFE9-F4E88EB9D904}"/>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70691" name="Rectangle 3">
            <a:extLst>
              <a:ext uri="{FF2B5EF4-FFF2-40B4-BE49-F238E27FC236}">
                <a16:creationId xmlns:a16="http://schemas.microsoft.com/office/drawing/2014/main" id="{90F8565D-0329-EFB7-3811-053C36F746A7}"/>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Post 2005 Flood Survey – BF74381 – North Saskatchewan River, Hwy 22, near Drayton Valley</a:t>
            </a:r>
          </a:p>
          <a:p>
            <a:endParaRPr lang="en-US" altLang="en-US">
              <a:latin typeface="Times New Roman" panose="02020603050405020304" pitchFamily="18" charset="0"/>
            </a:endParaRPr>
          </a:p>
          <a:p>
            <a:r>
              <a:rPr lang="en-US" altLang="en-US">
                <a:latin typeface="Times New Roman" panose="02020603050405020304" pitchFamily="18" charset="0"/>
              </a:rPr>
              <a:t>Note :</a:t>
            </a:r>
          </a:p>
          <a:p>
            <a:endParaRPr lang="en-US" altLang="en-US">
              <a:latin typeface="Times New Roman" panose="02020603050405020304" pitchFamily="18" charset="0"/>
            </a:endParaRPr>
          </a:p>
          <a:p>
            <a:pPr>
              <a:buFontTx/>
              <a:buChar char="•"/>
            </a:pPr>
            <a:r>
              <a:rPr lang="en-US" altLang="en-US">
                <a:latin typeface="Times New Roman" panose="02020603050405020304" pitchFamily="18" charset="0"/>
              </a:rPr>
              <a:t>Comparison between past and current survey, superimposed on bridge foundation data</a:t>
            </a:r>
          </a:p>
          <a:p>
            <a:pPr>
              <a:buFontTx/>
              <a:buChar char="•"/>
            </a:pPr>
            <a:r>
              <a:rPr lang="en-US" altLang="en-US">
                <a:latin typeface="Times New Roman" panose="02020603050405020304" pitchFamily="18" charset="0"/>
              </a:rPr>
              <a:t>Longitudinal Profile – holes near spur and bridge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26368E-0A3E-3940-2EA9-30E5F31AD9A6}"/>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92976F78-C2F9-4E4D-AD81-94B272FF4D00}" type="slidenum">
              <a:rPr lang="en-US" altLang="en-US" sz="1200"/>
              <a:pPr/>
              <a:t>24</a:t>
            </a:fld>
            <a:endParaRPr lang="en-US" altLang="en-US" sz="1200"/>
          </a:p>
        </p:txBody>
      </p:sp>
      <p:sp>
        <p:nvSpPr>
          <p:cNvPr id="372738" name="Rectangle 2">
            <a:extLst>
              <a:ext uri="{FF2B5EF4-FFF2-40B4-BE49-F238E27FC236}">
                <a16:creationId xmlns:a16="http://schemas.microsoft.com/office/drawing/2014/main" id="{901D001D-C707-1136-F274-9C2C449C8C2A}"/>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72739" name="Rectangle 3">
            <a:extLst>
              <a:ext uri="{FF2B5EF4-FFF2-40B4-BE49-F238E27FC236}">
                <a16:creationId xmlns:a16="http://schemas.microsoft.com/office/drawing/2014/main" id="{1B96C043-5068-F3F4-4E12-107B62491E25}"/>
              </a:ext>
            </a:extLst>
          </p:cNvPr>
          <p:cNvSpPr>
            <a:spLocks noGrp="1" noChangeArrowheads="1"/>
          </p:cNvSpPr>
          <p:nvPr>
            <p:ph type="body" idx="1"/>
          </p:nvPr>
        </p:nvSpPr>
        <p:spPr>
          <a:xfrm>
            <a:off x="698500" y="4403725"/>
            <a:ext cx="5588000" cy="4171950"/>
          </a:xfrm>
        </p:spPr>
        <p:txBody>
          <a:bodyPr/>
          <a:lstStyle/>
          <a:p>
            <a:pPr>
              <a:defRPr/>
            </a:pPr>
            <a:r>
              <a:rPr lang="en-US">
                <a:ea typeface="ＭＳ Ｐゴシック" charset="0"/>
                <a:cs typeface="+mn-cs"/>
              </a:rPr>
              <a:t>Field Scour Data Plot :</a:t>
            </a:r>
          </a:p>
          <a:p>
            <a:pPr>
              <a:defRPr/>
            </a:pPr>
            <a:endParaRPr lang="en-US">
              <a:ea typeface="ＭＳ Ｐゴシック" charset="0"/>
              <a:cs typeface="+mn-cs"/>
            </a:endParaRPr>
          </a:p>
          <a:p>
            <a:pPr>
              <a:buFontTx/>
              <a:buChar char="•"/>
              <a:defRPr/>
            </a:pPr>
            <a:r>
              <a:rPr lang="en-US">
                <a:ea typeface="ＭＳ Ｐゴシック" charset="0"/>
                <a:cs typeface="+mn-cs"/>
              </a:rPr>
              <a:t>Presented at ASCE scour conference in 1993</a:t>
            </a:r>
          </a:p>
          <a:p>
            <a:pPr>
              <a:buFontTx/>
              <a:buChar char="•"/>
              <a:defRPr/>
            </a:pPr>
            <a:r>
              <a:rPr lang="en-US">
                <a:ea typeface="ＭＳ Ｐゴシック" charset="0"/>
                <a:cs typeface="+mn-cs"/>
              </a:rPr>
              <a:t>Compares predictive equations to field data</a:t>
            </a:r>
          </a:p>
          <a:p>
            <a:pPr>
              <a:buFontTx/>
              <a:buChar char="•"/>
              <a:defRPr/>
            </a:pPr>
            <a:r>
              <a:rPr lang="en-US">
                <a:ea typeface="ＭＳ Ｐゴシック" charset="0"/>
                <a:cs typeface="+mn-cs"/>
              </a:rPr>
              <a:t>ds = scour depth, b = pier width, y = flow depth</a:t>
            </a:r>
          </a:p>
          <a:p>
            <a:pPr>
              <a:buFontTx/>
              <a:buChar char="•"/>
              <a:defRPr/>
            </a:pPr>
            <a:r>
              <a:rPr lang="en-US">
                <a:ea typeface="ＭＳ Ｐゴシック" charset="0"/>
                <a:cs typeface="+mn-cs"/>
              </a:rPr>
              <a:t>Alberta data-set one of most comprehensive at time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p80:notes"/>
          <p:cNvSpPr txBox="1">
            <a:spLocks noGrp="1"/>
          </p:cNvSpPr>
          <p:nvPr>
            <p:ph type="sldNum" idx="12"/>
          </p:nvPr>
        </p:nvSpPr>
        <p:spPr>
          <a:xfrm>
            <a:off x="3957638" y="8807450"/>
            <a:ext cx="3027362" cy="463550"/>
          </a:xfrm>
          <a:prstGeom prst="rect">
            <a:avLst/>
          </a:prstGeom>
          <a:noFill/>
          <a:ln>
            <a:noFill/>
          </a:ln>
        </p:spPr>
        <p:txBody>
          <a:bodyPr spcFirstLastPara="1" wrap="square" lIns="92550" tIns="46275" rIns="92550" bIns="4627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
        <p:nvSpPr>
          <p:cNvPr id="1518" name="Google Shape;1518;p80:notes"/>
          <p:cNvSpPr>
            <a:spLocks noGrp="1" noRot="1" noChangeAspect="1"/>
          </p:cNvSpPr>
          <p:nvPr>
            <p:ph type="sldImg" idx="2"/>
          </p:nvPr>
        </p:nvSpPr>
        <p:spPr>
          <a:xfrm>
            <a:off x="404813" y="696913"/>
            <a:ext cx="6173787" cy="3473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9" name="Google Shape;1519;p80:notes"/>
          <p:cNvSpPr txBox="1">
            <a:spLocks noGrp="1"/>
          </p:cNvSpPr>
          <p:nvPr>
            <p:ph type="body" idx="1"/>
          </p:nvPr>
        </p:nvSpPr>
        <p:spPr>
          <a:xfrm>
            <a:off x="931863" y="4403725"/>
            <a:ext cx="5121275" cy="417195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r>
              <a:rPr lang="en-US" dirty="0">
                <a:latin typeface="Arial"/>
                <a:ea typeface="Arial"/>
                <a:cs typeface="Arial"/>
                <a:sym typeface="Arial"/>
              </a:rPr>
              <a:t>In addition to lining a headslope or bank with protection materials, some other structures can be employed to improve protection at a site.  These include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Spurs</a:t>
            </a:r>
            <a:r>
              <a:rPr lang="en-US" dirty="0">
                <a:latin typeface="Arial"/>
                <a:ea typeface="Arial"/>
                <a:cs typeface="Arial"/>
                <a:sym typeface="Arial"/>
              </a:rPr>
              <a:t> - structures projecting into the flow, placed close to perpendicular to the flow.  Intended to stabilize or protect banks by deflecting flows away from the bank.  They are usually built in groups or designed to act in combination with a </a:t>
            </a:r>
            <a:r>
              <a:rPr lang="en-US" dirty="0" err="1">
                <a:latin typeface="Arial"/>
                <a:ea typeface="Arial"/>
                <a:cs typeface="Arial"/>
                <a:sym typeface="Arial"/>
              </a:rPr>
              <a:t>guidebank</a:t>
            </a:r>
            <a:r>
              <a:rPr lang="en-US" dirty="0">
                <a:latin typeface="Arial"/>
                <a:ea typeface="Arial"/>
                <a:cs typeface="Arial"/>
                <a:sym typeface="Arial"/>
              </a:rPr>
              <a:t> or other protected structure.</a:t>
            </a:r>
            <a:endParaRPr b="1" dirty="0">
              <a:latin typeface="Arial"/>
              <a:ea typeface="Arial"/>
              <a:cs typeface="Arial"/>
              <a:sym typeface="Arial"/>
            </a:endParaRPr>
          </a:p>
          <a:p>
            <a:pPr marL="0" lvl="0" indent="0" algn="l" rtl="0">
              <a:spcBef>
                <a:spcPts val="360"/>
              </a:spcBef>
              <a:spcAft>
                <a:spcPts val="0"/>
              </a:spcAft>
              <a:buNone/>
            </a:pPr>
            <a:r>
              <a:rPr lang="en-US" b="1" dirty="0" err="1">
                <a:latin typeface="Arial"/>
                <a:ea typeface="Arial"/>
                <a:cs typeface="Arial"/>
                <a:sym typeface="Arial"/>
              </a:rPr>
              <a:t>Guidebank</a:t>
            </a:r>
            <a:r>
              <a:rPr lang="en-US" dirty="0">
                <a:latin typeface="Arial"/>
                <a:ea typeface="Arial"/>
                <a:cs typeface="Arial"/>
                <a:sym typeface="Arial"/>
              </a:rPr>
              <a:t> - built parallel to the flow.  Stabilize banks and align flow through structures, decreasing the effect of the expansion and contraction of flow.</a:t>
            </a:r>
            <a:endParaRPr dirty="0"/>
          </a:p>
          <a:p>
            <a:pPr marL="0" lvl="0" indent="0" algn="l" rtl="0">
              <a:spcBef>
                <a:spcPts val="360"/>
              </a:spcBef>
              <a:spcAft>
                <a:spcPts val="0"/>
              </a:spcAft>
              <a:buNone/>
            </a:pPr>
            <a:r>
              <a:rPr lang="en-US" b="1" dirty="0">
                <a:latin typeface="Arial"/>
                <a:ea typeface="Arial"/>
                <a:cs typeface="Arial"/>
                <a:sym typeface="Arial"/>
              </a:rPr>
              <a:t>Embankment Spurs</a:t>
            </a:r>
            <a:r>
              <a:rPr lang="en-US" dirty="0">
                <a:latin typeface="Arial"/>
                <a:ea typeface="Arial"/>
                <a:cs typeface="Arial"/>
                <a:sym typeface="Arial"/>
              </a:rPr>
              <a:t> - stub fills placed perpendicular to the roadway fill to prevent floodplain flow from flowing parallel to the roadway fill.</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1" dirty="0">
                <a:latin typeface="Arial"/>
                <a:ea typeface="Arial"/>
                <a:cs typeface="Arial"/>
                <a:sym typeface="Arial"/>
              </a:rPr>
              <a:t>Dyke</a:t>
            </a:r>
            <a:r>
              <a:rPr lang="en-US" dirty="0">
                <a:latin typeface="Arial"/>
                <a:ea typeface="Arial"/>
                <a:cs typeface="Arial"/>
                <a:sym typeface="Arial"/>
              </a:rPr>
              <a:t> - an embankment that generally parallels the channel to minimize the impact of flood levels on surrounding properties.</a:t>
            </a:r>
            <a:endParaRPr lang="en-US" dirty="0"/>
          </a:p>
          <a:p>
            <a:pPr marL="0" lvl="0" indent="0" algn="l" rtl="0">
              <a:spcBef>
                <a:spcPts val="360"/>
              </a:spcBef>
              <a:spcAft>
                <a:spcPts val="0"/>
              </a:spcAft>
              <a:buNone/>
            </a:pPr>
            <a:r>
              <a:rPr lang="en-US" b="1" dirty="0">
                <a:latin typeface="Arial"/>
                <a:ea typeface="Arial"/>
                <a:cs typeface="Arial"/>
                <a:sym typeface="Arial"/>
              </a:rPr>
              <a:t>Grade Control Structure</a:t>
            </a:r>
            <a:r>
              <a:rPr lang="en-US" dirty="0">
                <a:latin typeface="Arial"/>
                <a:ea typeface="Arial"/>
                <a:cs typeface="Arial"/>
                <a:sym typeface="Arial"/>
              </a:rPr>
              <a:t> - a weir placed across the channel downstream of a crossing structure to maintain the bed elevation (arresting degradation and general scour) and generate higher tailwater levels.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832597-994D-7D91-8399-B42E9704201C}"/>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10ED6C8A-3741-4762-923A-19C06BC5F2E1}" type="slidenum">
              <a:rPr lang="en-US" altLang="en-US" sz="1200"/>
              <a:pPr/>
              <a:t>27</a:t>
            </a:fld>
            <a:endParaRPr lang="en-US" altLang="en-US" sz="1200"/>
          </a:p>
        </p:txBody>
      </p:sp>
      <p:sp>
        <p:nvSpPr>
          <p:cNvPr id="376834" name="Rectangle 2">
            <a:extLst>
              <a:ext uri="{FF2B5EF4-FFF2-40B4-BE49-F238E27FC236}">
                <a16:creationId xmlns:a16="http://schemas.microsoft.com/office/drawing/2014/main" id="{F0AB2FAB-61DB-F044-0EBF-3DC2EC475C19}"/>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76835" name="Rectangle 3">
            <a:extLst>
              <a:ext uri="{FF2B5EF4-FFF2-40B4-BE49-F238E27FC236}">
                <a16:creationId xmlns:a16="http://schemas.microsoft.com/office/drawing/2014/main" id="{27C04369-0E33-DE37-5D03-9E5AC0103184}"/>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Systematic Inspection :</a:t>
            </a:r>
          </a:p>
          <a:p>
            <a:endParaRPr lang="en-US" altLang="en-US">
              <a:latin typeface="Times New Roman" panose="02020603050405020304" pitchFamily="18" charset="0"/>
            </a:endParaRPr>
          </a:p>
          <a:p>
            <a:pPr>
              <a:buFontTx/>
              <a:buChar char="•"/>
            </a:pPr>
            <a:r>
              <a:rPr lang="en-US" altLang="en-US">
                <a:latin typeface="Times New Roman" panose="02020603050405020304" pitchFamily="18" charset="0"/>
              </a:rPr>
              <a:t>formal program to complement scour survey program</a:t>
            </a:r>
          </a:p>
          <a:p>
            <a:pPr>
              <a:buFontTx/>
              <a:buChar char="•"/>
            </a:pPr>
            <a:r>
              <a:rPr lang="en-US" altLang="en-US">
                <a:latin typeface="Times New Roman" panose="02020603050405020304" pitchFamily="18" charset="0"/>
              </a:rPr>
              <a:t>ID sites based on assessment of channel stability, extent of existing RPW</a:t>
            </a:r>
          </a:p>
          <a:p>
            <a:pPr>
              <a:buFontTx/>
              <a:buChar char="•"/>
            </a:pPr>
            <a:r>
              <a:rPr lang="en-US" altLang="en-US">
                <a:latin typeface="Times New Roman" panose="02020603050405020304" pitchFamily="18" charset="0"/>
              </a:rPr>
              <a:t>~ 200 sites documented between 1998 and 2000</a:t>
            </a:r>
          </a:p>
          <a:p>
            <a:pPr>
              <a:buFontTx/>
              <a:buChar char="•"/>
            </a:pPr>
            <a:r>
              <a:rPr lang="en-US" altLang="en-US">
                <a:latin typeface="Times New Roman" panose="02020603050405020304" pitchFamily="18" charset="0"/>
              </a:rPr>
              <a:t>Functionality – airphoto assessment, bank tracking</a:t>
            </a:r>
          </a:p>
          <a:p>
            <a:pPr>
              <a:buFontTx/>
              <a:buChar char="•"/>
            </a:pPr>
            <a:r>
              <a:rPr lang="en-US" altLang="en-US">
                <a:latin typeface="Times New Roman" panose="02020603050405020304" pitchFamily="18" charset="0"/>
              </a:rPr>
              <a:t>Condition – site inspection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C48E69-C795-7770-1839-629293068491}"/>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481C9558-934F-479D-9FEC-FF17C4F31AA0}" type="slidenum">
              <a:rPr lang="en-US" altLang="en-US" sz="1200"/>
              <a:pPr/>
              <a:t>2</a:t>
            </a:fld>
            <a:endParaRPr lang="en-US" altLang="en-US" sz="1200"/>
          </a:p>
        </p:txBody>
      </p:sp>
      <p:sp>
        <p:nvSpPr>
          <p:cNvPr id="129026" name="Rectangle 2">
            <a:extLst>
              <a:ext uri="{FF2B5EF4-FFF2-40B4-BE49-F238E27FC236}">
                <a16:creationId xmlns:a16="http://schemas.microsoft.com/office/drawing/2014/main" id="{CE0B26ED-37FE-1A8E-D790-430437F4D8DD}"/>
              </a:ext>
            </a:extLst>
          </p:cNvPr>
          <p:cNvSpPr>
            <a:spLocks noGrp="1" noRot="1" noChangeAspect="1" noChangeArrowheads="1" noTextEdit="1"/>
          </p:cNvSpPr>
          <p:nvPr>
            <p:ph type="sldImg"/>
          </p:nvPr>
        </p:nvSpPr>
        <p:spPr>
          <a:xfrm>
            <a:off x="404813" y="696913"/>
            <a:ext cx="6173787" cy="3473450"/>
          </a:xfrm>
          <a:ln/>
          <a:extLst>
            <a:ext uri="{FAA26D3D-D897-4be2-8F04-BA451C77F1D7}">
              <ma14:placeholderFlag xmlns="" xmlns:ma14="http://schemas.microsoft.com/office/mac/drawingml/2011/main" val="1"/>
            </a:ext>
          </a:extLst>
        </p:spPr>
      </p:sp>
      <p:sp>
        <p:nvSpPr>
          <p:cNvPr id="129027" name="Rectangle 3">
            <a:extLst>
              <a:ext uri="{FF2B5EF4-FFF2-40B4-BE49-F238E27FC236}">
                <a16:creationId xmlns:a16="http://schemas.microsoft.com/office/drawing/2014/main" id="{D660364D-CEBB-0419-3804-3BBD6033E2B0}"/>
              </a:ext>
            </a:extLst>
          </p:cNvPr>
          <p:cNvSpPr>
            <a:spLocks noGrp="1" noChangeArrowheads="1"/>
          </p:cNvSpPr>
          <p:nvPr>
            <p:ph type="body" idx="1"/>
          </p:nvPr>
        </p:nvSpPr>
        <p:spPr>
          <a:xfrm>
            <a:off x="542925" y="4403725"/>
            <a:ext cx="6054725" cy="4171950"/>
          </a:xfrm>
        </p:spPr>
        <p:txBody>
          <a:bodyPr lIns="91111" tIns="45556" rIns="91111" bIns="45556"/>
          <a:lstStyle/>
          <a:p>
            <a:pPr>
              <a:buFontTx/>
              <a:buChar char="•"/>
            </a:pPr>
            <a:r>
              <a:rPr lang="en-US" altLang="en-US">
                <a:solidFill>
                  <a:srgbClr val="000000"/>
                </a:solidFill>
                <a:latin typeface="Arial" panose="020B0604020202020204" pitchFamily="34" charset="0"/>
              </a:rPr>
              <a:t>Hydrotechnical Review - HDGHydrotechnical Design Guidelines - Y,Q,V ; Hydraulics ; Constrictions, Blockage ; Vertical – scour, degradation ; Lateral – stream alignment, RPW</a:t>
            </a:r>
          </a:p>
          <a:p>
            <a:pPr>
              <a:buFontTx/>
              <a:buChar char="•"/>
            </a:pPr>
            <a:r>
              <a:rPr lang="en-US" altLang="en-US">
                <a:solidFill>
                  <a:srgbClr val="000000"/>
                </a:solidFill>
                <a:latin typeface="Arial" panose="020B0604020202020204" pitchFamily="34" charset="0"/>
              </a:rPr>
              <a:t>Pier Scour Inspection – shallow spread footings, program, sounding</a:t>
            </a:r>
          </a:p>
          <a:p>
            <a:pPr>
              <a:buFontTx/>
              <a:buChar char="•"/>
            </a:pPr>
            <a:r>
              <a:rPr lang="en-US" altLang="en-US">
                <a:solidFill>
                  <a:srgbClr val="000000"/>
                </a:solidFill>
                <a:latin typeface="Arial" panose="020B0604020202020204" pitchFamily="34" charset="0"/>
              </a:rPr>
              <a:t>RPW Inspection – function - bank tracking – airphotos ; condition - visual</a:t>
            </a:r>
          </a:p>
          <a:p>
            <a:pPr>
              <a:buFontTx/>
              <a:buChar char="•"/>
            </a:pPr>
            <a:r>
              <a:rPr lang="en-US" altLang="en-US">
                <a:solidFill>
                  <a:srgbClr val="000000"/>
                </a:solidFill>
                <a:latin typeface="Arial" panose="020B0604020202020204" pitchFamily="34" charset="0"/>
              </a:rPr>
              <a:t>Case Study – BF78104 McLeod River near Peers, Hwy 32 – pier scour = f(alignment)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1F3A83-6F08-389D-F336-C4348578FD6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6A851765-E34C-4AA2-B3DF-AC67398369F6}" type="slidenum">
              <a:rPr lang="en-US" altLang="en-US" sz="1200"/>
              <a:pPr/>
              <a:t>28</a:t>
            </a:fld>
            <a:endParaRPr lang="en-US" altLang="en-US" sz="1200"/>
          </a:p>
        </p:txBody>
      </p:sp>
      <p:sp>
        <p:nvSpPr>
          <p:cNvPr id="417794" name="Rectangle 2">
            <a:extLst>
              <a:ext uri="{FF2B5EF4-FFF2-40B4-BE49-F238E27FC236}">
                <a16:creationId xmlns:a16="http://schemas.microsoft.com/office/drawing/2014/main" id="{2C0063FE-6EC2-42DA-2256-8B4558247294}"/>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417795" name="Rectangle 3">
            <a:extLst>
              <a:ext uri="{FF2B5EF4-FFF2-40B4-BE49-F238E27FC236}">
                <a16:creationId xmlns:a16="http://schemas.microsoft.com/office/drawing/2014/main" id="{26B7C05F-C0C0-CBA4-3E6F-52B435113AFF}"/>
              </a:ext>
            </a:extLst>
          </p:cNvPr>
          <p:cNvSpPr>
            <a:spLocks noGrp="1" noChangeArrowheads="1"/>
          </p:cNvSpPr>
          <p:nvPr>
            <p:ph type="body" idx="1"/>
          </p:nvPr>
        </p:nvSpPr>
        <p:spPr/>
        <p:txBody>
          <a:bodyPr/>
          <a:lstStyle/>
          <a:p>
            <a:pPr>
              <a:buFontTx/>
              <a:buChar char="•"/>
            </a:pPr>
            <a:endParaRPr lang="en-US" altLang="en-US" dirty="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1F3A83-6F08-389D-F336-C4348578FD65}"/>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6A851765-E34C-4AA2-B3DF-AC67398369F6}" type="slidenum">
              <a:rPr lang="en-US" altLang="en-US" sz="1200"/>
              <a:pPr/>
              <a:t>29</a:t>
            </a:fld>
            <a:endParaRPr lang="en-US" altLang="en-US" sz="1200"/>
          </a:p>
        </p:txBody>
      </p:sp>
      <p:sp>
        <p:nvSpPr>
          <p:cNvPr id="417794" name="Rectangle 2">
            <a:extLst>
              <a:ext uri="{FF2B5EF4-FFF2-40B4-BE49-F238E27FC236}">
                <a16:creationId xmlns:a16="http://schemas.microsoft.com/office/drawing/2014/main" id="{2C0063FE-6EC2-42DA-2256-8B4558247294}"/>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ma14="http://schemas.microsoft.com/office/mac/drawingml/2011/main" xmlns="" val="1"/>
            </a:ext>
          </a:extLst>
        </p:spPr>
      </p:sp>
      <p:sp>
        <p:nvSpPr>
          <p:cNvPr id="417795" name="Rectangle 3">
            <a:extLst>
              <a:ext uri="{FF2B5EF4-FFF2-40B4-BE49-F238E27FC236}">
                <a16:creationId xmlns:a16="http://schemas.microsoft.com/office/drawing/2014/main" id="{26B7C05F-C0C0-CBA4-3E6F-52B435113AFF}"/>
              </a:ext>
            </a:extLst>
          </p:cNvPr>
          <p:cNvSpPr>
            <a:spLocks noGrp="1" noChangeArrowheads="1"/>
          </p:cNvSpPr>
          <p:nvPr>
            <p:ph type="body" idx="1"/>
          </p:nvPr>
        </p:nvSpPr>
        <p:spPr/>
        <p:txBody>
          <a:bodyPr/>
          <a:lstStyle/>
          <a:p>
            <a:r>
              <a:rPr lang="en-US" altLang="en-US">
                <a:latin typeface="Times New Roman" panose="02020603050405020304" pitchFamily="18" charset="0"/>
              </a:rPr>
              <a:t>BF75904 – Hwy 33 Over Island Ck near Kinuso</a:t>
            </a:r>
          </a:p>
          <a:p>
            <a:endParaRPr lang="en-US" altLang="en-US">
              <a:latin typeface="Times New Roman" panose="02020603050405020304" pitchFamily="18" charset="0"/>
            </a:endParaRPr>
          </a:p>
          <a:p>
            <a:pPr>
              <a:buFontTx/>
              <a:buChar char="•"/>
            </a:pPr>
            <a:r>
              <a:rPr lang="en-US" altLang="en-US">
                <a:latin typeface="Times New Roman" panose="02020603050405020304" pitchFamily="18" charset="0"/>
              </a:rPr>
              <a:t>Illustration of need for RPW and inspection</a:t>
            </a:r>
          </a:p>
          <a:p>
            <a:pPr>
              <a:buFontTx/>
              <a:buChar char="•"/>
            </a:pPr>
            <a:r>
              <a:rPr lang="en-US" altLang="en-US">
                <a:latin typeface="Times New Roman" panose="02020603050405020304" pitchFamily="18" charset="0"/>
              </a:rPr>
              <a:t>1988 Flood – left bridge as an island, 18m bridge, lost ~ 50m of highway</a:t>
            </a:r>
          </a:p>
          <a:p>
            <a:pPr>
              <a:buFontTx/>
              <a:buChar char="•"/>
            </a:pPr>
            <a:r>
              <a:rPr lang="en-US" altLang="en-US">
                <a:latin typeface="Times New Roman" panose="02020603050405020304" pitchFamily="18" charset="0"/>
              </a:rPr>
              <a:t>Solution - ~ 40m bridge + 2 guidebanks + 2 upstream spurs</a:t>
            </a:r>
          </a:p>
          <a:p>
            <a:pPr>
              <a:buFontTx/>
              <a:buChar char="•"/>
            </a:pPr>
            <a:endParaRPr lang="en-US" altLang="en-US">
              <a:latin typeface="Times New Roman" panose="02020603050405020304" pitchFamily="18" charset="0"/>
            </a:endParaRPr>
          </a:p>
        </p:txBody>
      </p:sp>
    </p:spTree>
    <p:extLst>
      <p:ext uri="{BB962C8B-B14F-4D97-AF65-F5344CB8AC3E}">
        <p14:creationId xmlns:p14="http://schemas.microsoft.com/office/powerpoint/2010/main" val="116363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6137EE-C781-A9FA-BC32-2E020E04430B}"/>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E8EAC9D7-7AC8-4CE3-AE1A-15713ABA1670}" type="slidenum">
              <a:rPr lang="en-US" altLang="en-US" sz="1200"/>
              <a:pPr/>
              <a:t>30</a:t>
            </a:fld>
            <a:endParaRPr lang="en-US" altLang="en-US" sz="1200"/>
          </a:p>
        </p:txBody>
      </p:sp>
      <p:sp>
        <p:nvSpPr>
          <p:cNvPr id="378882" name="Rectangle 2">
            <a:extLst>
              <a:ext uri="{FF2B5EF4-FFF2-40B4-BE49-F238E27FC236}">
                <a16:creationId xmlns:a16="http://schemas.microsoft.com/office/drawing/2014/main" id="{2572282B-7E19-E0A1-1028-91214A170026}"/>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78883" name="Rectangle 3">
            <a:extLst>
              <a:ext uri="{FF2B5EF4-FFF2-40B4-BE49-F238E27FC236}">
                <a16:creationId xmlns:a16="http://schemas.microsoft.com/office/drawing/2014/main" id="{C6137F0D-EE0E-FE59-C5AF-2A27D0331D83}"/>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BF9259 – Hwy 658 over Freeman River near Ft. Assiniboine</a:t>
            </a:r>
          </a:p>
          <a:p>
            <a:endParaRPr lang="en-US" altLang="en-US">
              <a:latin typeface="Times New Roman" panose="02020603050405020304" pitchFamily="18" charset="0"/>
            </a:endParaRPr>
          </a:p>
          <a:p>
            <a:pPr>
              <a:buFontTx/>
              <a:buChar char="•"/>
            </a:pPr>
            <a:r>
              <a:rPr lang="en-US" altLang="en-US">
                <a:latin typeface="Times New Roman" panose="02020603050405020304" pitchFamily="18" charset="0"/>
              </a:rPr>
              <a:t>Bank tracking – note changes in flow alignment, river processes, local development</a:t>
            </a:r>
          </a:p>
          <a:p>
            <a:pPr>
              <a:buFontTx/>
              <a:buChar char="•"/>
            </a:pPr>
            <a:r>
              <a:rPr lang="en-US" altLang="en-US">
                <a:latin typeface="Times New Roman" panose="02020603050405020304" pitchFamily="18" charset="0"/>
              </a:rPr>
              <a:t>Assess functionality of existing RPW</a:t>
            </a:r>
          </a:p>
          <a:p>
            <a:pPr>
              <a:buFontTx/>
              <a:buChar char="•"/>
            </a:pPr>
            <a:endParaRPr lang="en-US" altLang="en-US">
              <a:latin typeface="Times New Roman" panose="02020603050405020304" pitchFamily="18" charset="0"/>
            </a:endParaRPr>
          </a:p>
          <a:p>
            <a:pPr>
              <a:buFontTx/>
              <a:buChar char="•"/>
            </a:pPr>
            <a:r>
              <a:rPr lang="en-US" altLang="en-US">
                <a:latin typeface="Times New Roman" panose="02020603050405020304" pitchFamily="18" charset="0"/>
              </a:rPr>
              <a:t>History of lateral migration</a:t>
            </a:r>
          </a:p>
          <a:p>
            <a:pPr>
              <a:buFontTx/>
              <a:buChar char="•"/>
            </a:pPr>
            <a:r>
              <a:rPr lang="en-US" altLang="en-US">
                <a:latin typeface="Times New Roman" panose="02020603050405020304" pitchFamily="18" charset="0"/>
              </a:rPr>
              <a:t>Cutoff in 2001</a:t>
            </a:r>
          </a:p>
          <a:p>
            <a:pPr>
              <a:buFontTx/>
              <a:buChar char="•"/>
            </a:pPr>
            <a:r>
              <a:rPr lang="en-US" altLang="en-US">
                <a:latin typeface="Times New Roman" panose="02020603050405020304" pitchFamily="18" charset="0"/>
              </a:rPr>
              <a:t>flow perpendicular to RB just u/s of GB</a:t>
            </a:r>
          </a:p>
          <a:p>
            <a:pPr>
              <a:buFontTx/>
              <a:buChar char="•"/>
            </a:pPr>
            <a:r>
              <a:rPr lang="en-US" altLang="en-US">
                <a:latin typeface="Times New Roman" panose="02020603050405020304" pitchFamily="18" charset="0"/>
              </a:rPr>
              <a:t>Flow deflected across onto LB headslope</a:t>
            </a:r>
          </a:p>
          <a:p>
            <a:pPr>
              <a:buFontTx/>
              <a:buChar char="•"/>
            </a:pPr>
            <a:r>
              <a:rPr lang="en-US" altLang="en-US">
                <a:latin typeface="Times New Roman" panose="02020603050405020304" pitchFamily="18" charset="0"/>
              </a:rPr>
              <a:t>Migration of high bank towards property</a:t>
            </a:r>
          </a:p>
          <a:p>
            <a:pPr>
              <a:buFontTx/>
              <a:buChar char="•"/>
            </a:pPr>
            <a:r>
              <a:rPr lang="en-US" altLang="en-US">
                <a:latin typeface="Times New Roman" panose="02020603050405020304" pitchFamily="18" charset="0"/>
              </a:rPr>
              <a:t>GB still OK, continuing to monitor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9592DB-D2C4-F1D6-9811-1AD9CDB5AA28}"/>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40657655-918D-4A19-A2BB-105DC6AA0118}" type="slidenum">
              <a:rPr lang="en-US" altLang="en-US" sz="1200"/>
              <a:pPr/>
              <a:t>31</a:t>
            </a:fld>
            <a:endParaRPr lang="en-US" altLang="en-US" sz="1200"/>
          </a:p>
        </p:txBody>
      </p:sp>
      <p:sp>
        <p:nvSpPr>
          <p:cNvPr id="380930" name="Rectangle 2">
            <a:extLst>
              <a:ext uri="{FF2B5EF4-FFF2-40B4-BE49-F238E27FC236}">
                <a16:creationId xmlns:a16="http://schemas.microsoft.com/office/drawing/2014/main" id="{7A30A1D6-8ECB-960E-FFBC-837FBB829A71}"/>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80931" name="Rectangle 3">
            <a:extLst>
              <a:ext uri="{FF2B5EF4-FFF2-40B4-BE49-F238E27FC236}">
                <a16:creationId xmlns:a16="http://schemas.microsoft.com/office/drawing/2014/main" id="{2ED82682-E2B3-6C21-A0F1-973D13B1FF44}"/>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Condition - airphoto (BF81778 – Wapiti River adjacent to Hwy 40, south of Grande Prairie) :</a:t>
            </a:r>
          </a:p>
          <a:p>
            <a:endParaRPr lang="en-US" altLang="en-US">
              <a:latin typeface="Times New Roman" panose="02020603050405020304" pitchFamily="18" charset="0"/>
            </a:endParaRPr>
          </a:p>
          <a:p>
            <a:pPr>
              <a:buFontTx/>
              <a:buChar char="•"/>
            </a:pPr>
            <a:r>
              <a:rPr lang="en-US" altLang="en-US">
                <a:latin typeface="Times New Roman" panose="02020603050405020304" pitchFamily="18" charset="0"/>
              </a:rPr>
              <a:t>Post flood airphoto – 1:2400 (exceptional)</a:t>
            </a:r>
          </a:p>
          <a:p>
            <a:pPr>
              <a:buFontTx/>
              <a:buChar char="•"/>
            </a:pPr>
            <a:r>
              <a:rPr lang="en-US" altLang="en-US">
                <a:latin typeface="Times New Roman" panose="02020603050405020304" pitchFamily="18" charset="0"/>
              </a:rPr>
              <a:t>damage apparent but still difficult to assess (even at zoom)</a:t>
            </a:r>
          </a:p>
          <a:p>
            <a:pPr>
              <a:buFontTx/>
              <a:buChar char="•"/>
            </a:pPr>
            <a:r>
              <a:rPr lang="en-US" altLang="en-US">
                <a:latin typeface="Times New Roman" panose="02020603050405020304" pitchFamily="18" charset="0"/>
              </a:rPr>
              <a:t>Note flow pattern marks between spurs – assessment of function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9F0165-F512-74CD-8817-A2224A7CC51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80E8A3D3-AAC0-4AAF-80E6-FBDFD182985A}" type="slidenum">
              <a:rPr lang="en-US" altLang="en-US" sz="1200"/>
              <a:pPr/>
              <a:t>32</a:t>
            </a:fld>
            <a:endParaRPr lang="en-US" altLang="en-US" sz="1200"/>
          </a:p>
        </p:txBody>
      </p:sp>
      <p:sp>
        <p:nvSpPr>
          <p:cNvPr id="382978" name="Rectangle 2">
            <a:extLst>
              <a:ext uri="{FF2B5EF4-FFF2-40B4-BE49-F238E27FC236}">
                <a16:creationId xmlns:a16="http://schemas.microsoft.com/office/drawing/2014/main" id="{D30D48B1-E4E5-5376-56A3-EDD423EAF9E6}"/>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82979" name="Rectangle 3">
            <a:extLst>
              <a:ext uri="{FF2B5EF4-FFF2-40B4-BE49-F238E27FC236}">
                <a16:creationId xmlns:a16="http://schemas.microsoft.com/office/drawing/2014/main" id="{9EA9D5D2-419D-03F0-4AA6-799CBDA10BE1}"/>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Condition – site inspection (BF81778 – Wapiti River adjacent to Hwy 40, south of Grande Prairie – during/post 1990 flood) :</a:t>
            </a:r>
          </a:p>
          <a:p>
            <a:endParaRPr lang="en-US" altLang="en-US">
              <a:latin typeface="Times New Roman" panose="02020603050405020304" pitchFamily="18" charset="0"/>
            </a:endParaRPr>
          </a:p>
          <a:p>
            <a:pPr>
              <a:buFontTx/>
              <a:buChar char="•"/>
            </a:pPr>
            <a:r>
              <a:rPr lang="en-US" altLang="en-US">
                <a:latin typeface="Times New Roman" panose="02020603050405020304" pitchFamily="18" charset="0"/>
              </a:rPr>
              <a:t>Site inspection provides better assessment of condition of protection works</a:t>
            </a:r>
          </a:p>
          <a:p>
            <a:pPr>
              <a:buFontTx/>
              <a:buChar char="•"/>
            </a:pPr>
            <a:r>
              <a:rPr lang="en-US" altLang="en-US">
                <a:latin typeface="Times New Roman" panose="02020603050405020304" pitchFamily="18" charset="0"/>
              </a:rPr>
              <a:t>Can be difficult to assess/access under HW conditions</a:t>
            </a:r>
          </a:p>
          <a:p>
            <a:pPr>
              <a:buFontTx/>
              <a:buChar char="•"/>
            </a:pPr>
            <a:r>
              <a:rPr lang="en-US" altLang="en-US">
                <a:latin typeface="Times New Roman" panose="02020603050405020304" pitchFamily="18" charset="0"/>
              </a:rPr>
              <a:t>Loss of rock, fill, damage to concrete, adjacent bank erosion </a:t>
            </a:r>
          </a:p>
          <a:p>
            <a:pPr>
              <a:buFontTx/>
              <a:buChar char="•"/>
            </a:pPr>
            <a:r>
              <a:rPr lang="en-US" altLang="en-US">
                <a:latin typeface="Times New Roman" panose="02020603050405020304" pitchFamily="18" charset="0"/>
              </a:rPr>
              <a:t>Document – photo, video, rough measurements, location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2E6445-EBBF-3143-E177-CF5A740A0ED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0D33CA21-45FA-4A6B-97FC-C6BE0EF1D1EE}" type="slidenum">
              <a:rPr lang="en-US" altLang="en-US" sz="1200"/>
              <a:pPr/>
              <a:t>33</a:t>
            </a:fld>
            <a:endParaRPr lang="en-US" altLang="en-US" sz="1200"/>
          </a:p>
        </p:txBody>
      </p:sp>
      <p:sp>
        <p:nvSpPr>
          <p:cNvPr id="387074" name="Rectangle 2">
            <a:extLst>
              <a:ext uri="{FF2B5EF4-FFF2-40B4-BE49-F238E27FC236}">
                <a16:creationId xmlns:a16="http://schemas.microsoft.com/office/drawing/2014/main" id="{54C153FA-3ADD-4EF6-7BBE-254934F02C53}"/>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87075" name="Rectangle 3">
            <a:extLst>
              <a:ext uri="{FF2B5EF4-FFF2-40B4-BE49-F238E27FC236}">
                <a16:creationId xmlns:a16="http://schemas.microsoft.com/office/drawing/2014/main" id="{5519BEC9-1DCB-12AD-AEEE-C2B8BA7591B9}"/>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BF78104 – McLeod River at Peers, Hwy 32 - Photo of Bridge from RB U/S - illustrates :</a:t>
            </a:r>
          </a:p>
          <a:p>
            <a:endParaRPr lang="en-US" altLang="en-US">
              <a:latin typeface="Times New Roman" panose="02020603050405020304" pitchFamily="18" charset="0"/>
            </a:endParaRPr>
          </a:p>
          <a:p>
            <a:pPr>
              <a:buFontTx/>
              <a:buChar char="•"/>
            </a:pPr>
            <a:r>
              <a:rPr lang="en-US" altLang="en-US">
                <a:latin typeface="Times New Roman" panose="02020603050405020304" pitchFamily="18" charset="0"/>
              </a:rPr>
              <a:t>Pier Scour – erodible rock, flow alignment impact</a:t>
            </a:r>
          </a:p>
          <a:p>
            <a:pPr>
              <a:buFontTx/>
              <a:buChar char="•"/>
            </a:pPr>
            <a:r>
              <a:rPr lang="en-US" altLang="en-US">
                <a:latin typeface="Times New Roman" panose="02020603050405020304" pitchFamily="18" charset="0"/>
              </a:rPr>
              <a:t>Lateral Instability – bank tracking over time</a:t>
            </a:r>
          </a:p>
          <a:p>
            <a:pPr>
              <a:buFontTx/>
              <a:buChar char="•"/>
            </a:pPr>
            <a:r>
              <a:rPr lang="en-US" altLang="en-US">
                <a:latin typeface="Times New Roman" panose="02020603050405020304" pitchFamily="18" charset="0"/>
              </a:rPr>
              <a:t>Action taken – pier underpinning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3FDD06-A220-8F8A-75E7-9E5E40533D28}"/>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C36469DE-9FD2-4594-9FC0-72F20ED1DE3C}" type="slidenum">
              <a:rPr lang="en-US" altLang="en-US" sz="1200"/>
              <a:pPr/>
              <a:t>34</a:t>
            </a:fld>
            <a:endParaRPr lang="en-US" altLang="en-US" sz="1200"/>
          </a:p>
        </p:txBody>
      </p:sp>
      <p:sp>
        <p:nvSpPr>
          <p:cNvPr id="389122" name="Rectangle 2">
            <a:extLst>
              <a:ext uri="{FF2B5EF4-FFF2-40B4-BE49-F238E27FC236}">
                <a16:creationId xmlns:a16="http://schemas.microsoft.com/office/drawing/2014/main" id="{2BE46482-4F53-DA42-A1E5-72A03E148D29}"/>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89123" name="Rectangle 3">
            <a:extLst>
              <a:ext uri="{FF2B5EF4-FFF2-40B4-BE49-F238E27FC236}">
                <a16:creationId xmlns:a16="http://schemas.microsoft.com/office/drawing/2014/main" id="{02D16FBB-C4AA-C436-5E60-B394319F94FC}"/>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BF78104 – McLeod River at Peers, Hwy 32</a:t>
            </a:r>
          </a:p>
          <a:p>
            <a:endParaRPr lang="en-US" altLang="en-US">
              <a:latin typeface="Times New Roman" panose="02020603050405020304" pitchFamily="18" charset="0"/>
            </a:endParaRPr>
          </a:p>
          <a:p>
            <a:r>
              <a:rPr lang="en-US" altLang="en-US">
                <a:latin typeface="Times New Roman" panose="02020603050405020304" pitchFamily="18" charset="0"/>
              </a:rPr>
              <a:t>1950 Airphoto :</a:t>
            </a:r>
          </a:p>
          <a:p>
            <a:pPr>
              <a:buFontTx/>
              <a:buChar char="•"/>
            </a:pPr>
            <a:r>
              <a:rPr lang="en-US" altLang="en-US">
                <a:latin typeface="Times New Roman" panose="02020603050405020304" pitchFamily="18" charset="0"/>
              </a:rPr>
              <a:t>note channel realignment associated with bridge construction</a:t>
            </a:r>
          </a:p>
          <a:p>
            <a:pPr>
              <a:buFontTx/>
              <a:buChar char="•"/>
            </a:pPr>
            <a:r>
              <a:rPr lang="en-US" altLang="en-US">
                <a:latin typeface="Times New Roman" panose="02020603050405020304" pitchFamily="18" charset="0"/>
              </a:rPr>
              <a:t>Extensive south (right bank) guidebank to protect from river returning to previous channel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15163D-1C48-062D-AA46-FDE95AC43104}"/>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A3B44761-E0BC-4253-99E5-81F0DCACB151}" type="slidenum">
              <a:rPr lang="en-US" altLang="en-US" sz="1200"/>
              <a:pPr/>
              <a:t>35</a:t>
            </a:fld>
            <a:endParaRPr lang="en-US" altLang="en-US" sz="1200"/>
          </a:p>
        </p:txBody>
      </p:sp>
      <p:sp>
        <p:nvSpPr>
          <p:cNvPr id="391170" name="Rectangle 2">
            <a:extLst>
              <a:ext uri="{FF2B5EF4-FFF2-40B4-BE49-F238E27FC236}">
                <a16:creationId xmlns:a16="http://schemas.microsoft.com/office/drawing/2014/main" id="{9DB30FF3-9A3C-8E52-1CA0-4FBEB3B06AFA}"/>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91171" name="Rectangle 3">
            <a:extLst>
              <a:ext uri="{FF2B5EF4-FFF2-40B4-BE49-F238E27FC236}">
                <a16:creationId xmlns:a16="http://schemas.microsoft.com/office/drawing/2014/main" id="{AAE4F237-6AD2-6BA2-36C2-95F7A992DFF0}"/>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BF78104 – McLeod River at Peers, Hwy 32</a:t>
            </a:r>
          </a:p>
          <a:p>
            <a:endParaRPr lang="en-US" altLang="en-US">
              <a:latin typeface="Times New Roman" panose="02020603050405020304" pitchFamily="18" charset="0"/>
            </a:endParaRPr>
          </a:p>
          <a:p>
            <a:r>
              <a:rPr lang="en-US" altLang="en-US">
                <a:latin typeface="Times New Roman" panose="02020603050405020304" pitchFamily="18" charset="0"/>
              </a:rPr>
              <a:t>1999 Airphoto :</a:t>
            </a:r>
          </a:p>
          <a:p>
            <a:pPr>
              <a:buFontTx/>
              <a:buChar char="•"/>
            </a:pPr>
            <a:r>
              <a:rPr lang="en-US" altLang="en-US">
                <a:latin typeface="Times New Roman" panose="02020603050405020304" pitchFamily="18" charset="0"/>
              </a:rPr>
              <a:t>River has progressed to north (left bank) – resulting in large skew</a:t>
            </a:r>
          </a:p>
          <a:p>
            <a:pPr>
              <a:buFontTx/>
              <a:buChar char="•"/>
            </a:pPr>
            <a:r>
              <a:rPr lang="en-US" altLang="en-US">
                <a:latin typeface="Times New Roman" panose="02020603050405020304" pitchFamily="18" charset="0"/>
              </a:rPr>
              <a:t>Illustrates inability to totally predict river response – design for now, monitor for future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DDE1EC-5F45-1B52-D965-073FABE4DC3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CE252E26-D5FD-4EF5-9EE1-4D76B5DD910C}" type="slidenum">
              <a:rPr lang="en-US" altLang="en-US" sz="1200"/>
              <a:pPr/>
              <a:t>36</a:t>
            </a:fld>
            <a:endParaRPr lang="en-US" altLang="en-US" sz="1200"/>
          </a:p>
        </p:txBody>
      </p:sp>
      <p:sp>
        <p:nvSpPr>
          <p:cNvPr id="393218" name="Rectangle 2">
            <a:extLst>
              <a:ext uri="{FF2B5EF4-FFF2-40B4-BE49-F238E27FC236}">
                <a16:creationId xmlns:a16="http://schemas.microsoft.com/office/drawing/2014/main" id="{44299088-F9BC-A7CB-BA34-3078A37FB56A}"/>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93219" name="Rectangle 3">
            <a:extLst>
              <a:ext uri="{FF2B5EF4-FFF2-40B4-BE49-F238E27FC236}">
                <a16:creationId xmlns:a16="http://schemas.microsoft.com/office/drawing/2014/main" id="{7DA9849A-D0FD-F2D2-168C-7EAB3E31D2C1}"/>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BF78104 – McLeod River at Peers, Hwy 32</a:t>
            </a:r>
          </a:p>
          <a:p>
            <a:endParaRPr lang="en-US" altLang="en-US">
              <a:latin typeface="Times New Roman" panose="02020603050405020304" pitchFamily="18" charset="0"/>
            </a:endParaRPr>
          </a:p>
          <a:p>
            <a:r>
              <a:rPr lang="en-US" altLang="en-US">
                <a:latin typeface="Times New Roman" panose="02020603050405020304" pitchFamily="18" charset="0"/>
              </a:rPr>
              <a:t>1980 Flood :</a:t>
            </a:r>
          </a:p>
          <a:p>
            <a:pPr>
              <a:buFontTx/>
              <a:buChar char="•"/>
            </a:pPr>
            <a:r>
              <a:rPr lang="en-US" altLang="en-US">
                <a:latin typeface="Times New Roman" panose="02020603050405020304" pitchFamily="18" charset="0"/>
              </a:rPr>
              <a:t>Water behind GB, but mostly pooled</a:t>
            </a:r>
          </a:p>
          <a:p>
            <a:pPr>
              <a:buFontTx/>
              <a:buChar char="•"/>
            </a:pPr>
            <a:r>
              <a:rPr lang="en-US" altLang="en-US">
                <a:latin typeface="Times New Roman" panose="02020603050405020304" pitchFamily="18" charset="0"/>
              </a:rPr>
              <a:t>Disruption to flow from piers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63325C-4227-BC71-27E1-4F42C5459144}"/>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2583DC2C-B3BB-4D45-BE92-BE8492D983D1}" type="slidenum">
              <a:rPr lang="en-US" altLang="en-US" sz="1200"/>
              <a:pPr/>
              <a:t>37</a:t>
            </a:fld>
            <a:endParaRPr lang="en-US" altLang="en-US" sz="1200"/>
          </a:p>
        </p:txBody>
      </p:sp>
      <p:sp>
        <p:nvSpPr>
          <p:cNvPr id="399362" name="Rectangle 2">
            <a:extLst>
              <a:ext uri="{FF2B5EF4-FFF2-40B4-BE49-F238E27FC236}">
                <a16:creationId xmlns:a16="http://schemas.microsoft.com/office/drawing/2014/main" id="{0F2D436C-750D-B450-6451-11EEF7FB681E}"/>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99363" name="Rectangle 3">
            <a:extLst>
              <a:ext uri="{FF2B5EF4-FFF2-40B4-BE49-F238E27FC236}">
                <a16:creationId xmlns:a16="http://schemas.microsoft.com/office/drawing/2014/main" id="{01599E7C-8318-DF0B-FFEA-FB2A895F89C0}"/>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BF78104 – McLeod River at Peers, Hwy 32</a:t>
            </a:r>
          </a:p>
          <a:p>
            <a:endParaRPr lang="en-US" altLang="en-US">
              <a:latin typeface="Times New Roman" panose="02020603050405020304" pitchFamily="18" charset="0"/>
            </a:endParaRPr>
          </a:p>
          <a:p>
            <a:r>
              <a:rPr lang="en-US" altLang="en-US">
                <a:latin typeface="Times New Roman" panose="02020603050405020304" pitchFamily="18" charset="0"/>
              </a:rPr>
              <a:t>1980 Flood – scour survey at U/S end of LGB, note treed bank u/s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E269FB-DE81-A1F0-64A4-61E200CCDBDC}"/>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41EDD4AA-0B6B-4042-BB33-2E9CC7E8D28E}" type="slidenum">
              <a:rPr lang="en-US" altLang="en-US" sz="1200"/>
              <a:pPr/>
              <a:t>5</a:t>
            </a:fld>
            <a:endParaRPr lang="en-US" altLang="en-US" sz="1200"/>
          </a:p>
        </p:txBody>
      </p:sp>
      <p:sp>
        <p:nvSpPr>
          <p:cNvPr id="150530" name="Rectangle 2">
            <a:extLst>
              <a:ext uri="{FF2B5EF4-FFF2-40B4-BE49-F238E27FC236}">
                <a16:creationId xmlns:a16="http://schemas.microsoft.com/office/drawing/2014/main" id="{F76E83D0-56A1-19BE-83E0-D6B0115876BD}"/>
              </a:ext>
            </a:extLst>
          </p:cNvPr>
          <p:cNvSpPr>
            <a:spLocks noGrp="1" noRot="1" noChangeAspect="1" noChangeArrowheads="1" noTextEdit="1"/>
          </p:cNvSpPr>
          <p:nvPr>
            <p:ph type="sldImg"/>
          </p:nvPr>
        </p:nvSpPr>
        <p:spPr>
          <a:xfrm>
            <a:off x="404813" y="696913"/>
            <a:ext cx="6173787" cy="3473450"/>
          </a:xfrm>
          <a:ln/>
          <a:extLst>
            <a:ext uri="{FAA26D3D-D897-4be2-8F04-BA451C77F1D7}">
              <ma14:placeholderFlag xmlns="" xmlns:ma14="http://schemas.microsoft.com/office/mac/drawingml/2011/main" val="1"/>
            </a:ext>
          </a:extLst>
        </p:spPr>
      </p:sp>
      <p:sp>
        <p:nvSpPr>
          <p:cNvPr id="150531" name="Rectangle 3">
            <a:extLst>
              <a:ext uri="{FF2B5EF4-FFF2-40B4-BE49-F238E27FC236}">
                <a16:creationId xmlns:a16="http://schemas.microsoft.com/office/drawing/2014/main" id="{E56FD8DB-4540-5C49-5C91-D49BD333ADB2}"/>
              </a:ext>
            </a:extLst>
          </p:cNvPr>
          <p:cNvSpPr>
            <a:spLocks noGrp="1" noChangeArrowheads="1"/>
          </p:cNvSpPr>
          <p:nvPr>
            <p:ph type="body" idx="1"/>
          </p:nvPr>
        </p:nvSpPr>
        <p:spPr>
          <a:xfrm>
            <a:off x="698500" y="4403725"/>
            <a:ext cx="5665788" cy="4171950"/>
          </a:xfrm>
        </p:spPr>
        <p:txBody>
          <a:bodyPr lIns="91111" tIns="45556" rIns="91111" bIns="45556"/>
          <a:lstStyle/>
          <a:p>
            <a:pPr>
              <a:defRPr/>
            </a:pPr>
            <a:r>
              <a:rPr lang="en-US" b="1">
                <a:latin typeface="Arial" charset="0"/>
                <a:ea typeface="ＭＳ Ｐゴシック" charset="0"/>
                <a:cs typeface="+mn-cs"/>
              </a:rPr>
              <a:t>Q - Discharge</a:t>
            </a:r>
            <a:r>
              <a:rPr lang="en-US">
                <a:latin typeface="Arial" charset="0"/>
                <a:ea typeface="ＭＳ Ｐゴシック" charset="0"/>
                <a:cs typeface="+mn-cs"/>
              </a:rPr>
              <a:t> = the rate of flow of water.  It is the volume of water passing through a cross section of a channel in a given period of time. This is not a constant value: it is constantly changing.</a:t>
            </a:r>
          </a:p>
          <a:p>
            <a:pPr>
              <a:defRPr/>
            </a:pPr>
            <a:r>
              <a:rPr lang="en-US" b="1">
                <a:latin typeface="Arial" charset="0"/>
                <a:ea typeface="ＭＳ Ｐゴシック" charset="0"/>
                <a:cs typeface="+mn-cs"/>
              </a:rPr>
              <a:t>A - Area</a:t>
            </a:r>
            <a:r>
              <a:rPr lang="en-US">
                <a:latin typeface="Arial" charset="0"/>
                <a:ea typeface="ＭＳ Ｐゴシック" charset="0"/>
                <a:cs typeface="+mn-cs"/>
              </a:rPr>
              <a:t> = Cross sectional area of flow in the channel.  Assuming a rigid boundary, the area is a function of the geometry of the channel.  </a:t>
            </a:r>
          </a:p>
          <a:p>
            <a:pPr>
              <a:defRPr/>
            </a:pPr>
            <a:r>
              <a:rPr lang="en-US" b="1">
                <a:latin typeface="Arial" charset="0"/>
                <a:ea typeface="ＭＳ Ｐゴシック" charset="0"/>
                <a:cs typeface="+mn-cs"/>
              </a:rPr>
              <a:t>V - Velocity</a:t>
            </a:r>
            <a:r>
              <a:rPr lang="en-US">
                <a:latin typeface="Arial" charset="0"/>
                <a:ea typeface="ＭＳ Ｐゴシック" charset="0"/>
                <a:cs typeface="+mn-cs"/>
              </a:rPr>
              <a:t> = the mean velocity for the cross section, as determined by V=Q/A.</a:t>
            </a:r>
          </a:p>
          <a:p>
            <a:pPr>
              <a:defRPr/>
            </a:pPr>
            <a:r>
              <a:rPr lang="en-US" b="1">
                <a:latin typeface="Arial" charset="0"/>
                <a:ea typeface="ＭＳ Ｐゴシック" charset="0"/>
                <a:cs typeface="+mn-cs"/>
              </a:rPr>
              <a:t>Thalweg</a:t>
            </a:r>
            <a:r>
              <a:rPr lang="en-US">
                <a:latin typeface="Arial" charset="0"/>
                <a:ea typeface="ＭＳ Ｐゴシック" charset="0"/>
                <a:cs typeface="+mn-cs"/>
              </a:rPr>
              <a:t> - lowest point on streambed</a:t>
            </a:r>
          </a:p>
          <a:p>
            <a:pPr>
              <a:defRPr/>
            </a:pPr>
            <a:r>
              <a:rPr lang="en-US" b="1">
                <a:latin typeface="Arial" charset="0"/>
                <a:ea typeface="ＭＳ Ｐゴシック" charset="0"/>
                <a:cs typeface="+mn-cs"/>
              </a:rPr>
              <a:t>Water Surface</a:t>
            </a:r>
            <a:r>
              <a:rPr lang="en-US">
                <a:latin typeface="Arial" charset="0"/>
                <a:ea typeface="ＭＳ Ｐゴシック" charset="0"/>
                <a:cs typeface="+mn-cs"/>
              </a:rPr>
              <a:t> - Elevation of surface of flowing water</a:t>
            </a:r>
          </a:p>
          <a:p>
            <a:pPr>
              <a:defRPr/>
            </a:pPr>
            <a:r>
              <a:rPr lang="en-US" b="1">
                <a:latin typeface="Arial" charset="0"/>
                <a:ea typeface="ＭＳ Ｐゴシック" charset="0"/>
                <a:cs typeface="+mn-cs"/>
              </a:rPr>
              <a:t>Y - </a:t>
            </a:r>
            <a:r>
              <a:rPr lang="en-US">
                <a:latin typeface="Arial" charset="0"/>
                <a:ea typeface="ＭＳ Ｐゴシック" charset="0"/>
                <a:cs typeface="+mn-cs"/>
              </a:rPr>
              <a:t>depth of flow</a:t>
            </a:r>
          </a:p>
          <a:p>
            <a:pPr>
              <a:defRPr/>
            </a:pPr>
            <a:endParaRPr lang="en-US">
              <a:latin typeface="Arial" charset="0"/>
              <a:ea typeface="ＭＳ Ｐゴシック" charset="0"/>
              <a:cs typeface="+mn-cs"/>
            </a:endParaRPr>
          </a:p>
          <a:p>
            <a:pPr>
              <a:defRPr/>
            </a:pPr>
            <a:endParaRPr lang="en-US">
              <a:latin typeface="Arial" charset="0"/>
              <a:ea typeface="ＭＳ Ｐゴシック"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5DB7B8-5F94-399A-608D-F2A5A571ED9D}"/>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60D96F98-214A-41D4-999B-3F21592F5655}" type="slidenum">
              <a:rPr lang="en-US" altLang="en-US" sz="1200"/>
              <a:pPr/>
              <a:t>38</a:t>
            </a:fld>
            <a:endParaRPr lang="en-US" altLang="en-US" sz="1200"/>
          </a:p>
        </p:txBody>
      </p:sp>
      <p:sp>
        <p:nvSpPr>
          <p:cNvPr id="403458" name="Rectangle 2">
            <a:extLst>
              <a:ext uri="{FF2B5EF4-FFF2-40B4-BE49-F238E27FC236}">
                <a16:creationId xmlns:a16="http://schemas.microsoft.com/office/drawing/2014/main" id="{B2808DEE-9820-233E-7443-BD2BB15AF455}"/>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403459" name="Rectangle 3">
            <a:extLst>
              <a:ext uri="{FF2B5EF4-FFF2-40B4-BE49-F238E27FC236}">
                <a16:creationId xmlns:a16="http://schemas.microsoft.com/office/drawing/2014/main" id="{320B3085-D586-482D-60AD-A83553764D20}"/>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BF78104 – McLeod River at Peers, Hwy 32</a:t>
            </a:r>
          </a:p>
          <a:p>
            <a:endParaRPr lang="en-US" altLang="en-US">
              <a:latin typeface="Times New Roman" panose="02020603050405020304" pitchFamily="18" charset="0"/>
            </a:endParaRPr>
          </a:p>
          <a:p>
            <a:r>
              <a:rPr lang="en-US" altLang="en-US">
                <a:latin typeface="Times New Roman" panose="02020603050405020304" pitchFamily="18" charset="0"/>
              </a:rPr>
              <a:t>Impact of flow alignment on local scour at pier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56094B4-9314-6A70-5890-250FDEA78A3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39A52C4A-7309-4FF8-9186-ED33B56D15FB}" type="slidenum">
              <a:rPr lang="en-US" altLang="en-US" sz="1200"/>
              <a:pPr/>
              <a:t>39</a:t>
            </a:fld>
            <a:endParaRPr lang="en-US" altLang="en-US" sz="1200"/>
          </a:p>
        </p:txBody>
      </p:sp>
      <p:sp>
        <p:nvSpPr>
          <p:cNvPr id="405506" name="Rectangle 2">
            <a:extLst>
              <a:ext uri="{FF2B5EF4-FFF2-40B4-BE49-F238E27FC236}">
                <a16:creationId xmlns:a16="http://schemas.microsoft.com/office/drawing/2014/main" id="{D25AB5FD-1E87-6CD5-4DCB-F8E7CCDBF257}"/>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405507" name="Rectangle 3">
            <a:extLst>
              <a:ext uri="{FF2B5EF4-FFF2-40B4-BE49-F238E27FC236}">
                <a16:creationId xmlns:a16="http://schemas.microsoft.com/office/drawing/2014/main" id="{745C460F-FC5A-0BD0-3F1B-673D0A8810B8}"/>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BF78104 – McLeod River at Peers, Hwy 32</a:t>
            </a:r>
          </a:p>
          <a:p>
            <a:endParaRPr lang="en-US" altLang="en-US">
              <a:latin typeface="Times New Roman" panose="02020603050405020304" pitchFamily="18" charset="0"/>
            </a:endParaRPr>
          </a:p>
          <a:p>
            <a:r>
              <a:rPr lang="en-US" altLang="en-US">
                <a:latin typeface="Times New Roman" panose="02020603050405020304" pitchFamily="18" charset="0"/>
              </a:rPr>
              <a:t>Contour survey and profile survey from 1998.</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71EE00-B446-50DB-5E52-C4BF1C279B9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8183B805-5337-45B4-9CFA-A41E022C5CCD}" type="slidenum">
              <a:rPr lang="en-US" altLang="en-US" sz="1200"/>
              <a:pPr/>
              <a:t>40</a:t>
            </a:fld>
            <a:endParaRPr lang="en-US" altLang="en-US" sz="1200"/>
          </a:p>
        </p:txBody>
      </p:sp>
      <p:sp>
        <p:nvSpPr>
          <p:cNvPr id="407554" name="Rectangle 2">
            <a:extLst>
              <a:ext uri="{FF2B5EF4-FFF2-40B4-BE49-F238E27FC236}">
                <a16:creationId xmlns:a16="http://schemas.microsoft.com/office/drawing/2014/main" id="{A22B435A-B692-36AD-F66F-DAF3B42FE862}"/>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407555" name="Rectangle 3">
            <a:extLst>
              <a:ext uri="{FF2B5EF4-FFF2-40B4-BE49-F238E27FC236}">
                <a16:creationId xmlns:a16="http://schemas.microsoft.com/office/drawing/2014/main" id="{4FB264C8-305F-7497-1430-E20382941C08}"/>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BF78104 – McLeod River at Peers, Hwy 32</a:t>
            </a:r>
          </a:p>
          <a:p>
            <a:endParaRPr lang="en-US" altLang="en-US">
              <a:latin typeface="Times New Roman" panose="02020603050405020304" pitchFamily="18" charset="0"/>
            </a:endParaRPr>
          </a:p>
          <a:p>
            <a:r>
              <a:rPr lang="en-US" altLang="en-US">
                <a:latin typeface="Times New Roman" panose="02020603050405020304" pitchFamily="18" charset="0"/>
              </a:rPr>
              <a:t>Handrail profile from 1998.</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B4C8CE-C0FC-D0D1-0D87-04E839FBAEB6}"/>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5F1C9DD8-6521-42CF-B20F-C6ED2CFC4B93}" type="slidenum">
              <a:rPr lang="en-US" altLang="en-US" sz="1200"/>
              <a:pPr/>
              <a:t>41</a:t>
            </a:fld>
            <a:endParaRPr lang="en-US" altLang="en-US" sz="1200"/>
          </a:p>
        </p:txBody>
      </p:sp>
      <p:sp>
        <p:nvSpPr>
          <p:cNvPr id="409602" name="Rectangle 2">
            <a:extLst>
              <a:ext uri="{FF2B5EF4-FFF2-40B4-BE49-F238E27FC236}">
                <a16:creationId xmlns:a16="http://schemas.microsoft.com/office/drawing/2014/main" id="{9C300F3B-FFEF-C589-D654-D04A8D077309}"/>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409603" name="Rectangle 3">
            <a:extLst>
              <a:ext uri="{FF2B5EF4-FFF2-40B4-BE49-F238E27FC236}">
                <a16:creationId xmlns:a16="http://schemas.microsoft.com/office/drawing/2014/main" id="{DA87870B-73E1-869F-87BE-79217DC49BD8}"/>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BF78104 – McLeod River at Peers, Hwy 32</a:t>
            </a:r>
          </a:p>
          <a:p>
            <a:endParaRPr lang="en-US" altLang="en-US">
              <a:latin typeface="Times New Roman" panose="02020603050405020304" pitchFamily="18" charset="0"/>
            </a:endParaRPr>
          </a:p>
          <a:p>
            <a:r>
              <a:rPr lang="en-US" altLang="en-US">
                <a:latin typeface="Times New Roman" panose="02020603050405020304" pitchFamily="18" charset="0"/>
              </a:rPr>
              <a:t>Scour survey superimposed on airphoto</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B5ED00-47E9-3620-89A6-88D52CB1E2FF}"/>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31775725-9291-4136-9A9E-92E0823093B8}" type="slidenum">
              <a:rPr lang="en-US" altLang="en-US" sz="1200"/>
              <a:pPr/>
              <a:t>42</a:t>
            </a:fld>
            <a:endParaRPr lang="en-US" altLang="en-US" sz="1200"/>
          </a:p>
        </p:txBody>
      </p:sp>
      <p:sp>
        <p:nvSpPr>
          <p:cNvPr id="411650" name="Rectangle 2">
            <a:extLst>
              <a:ext uri="{FF2B5EF4-FFF2-40B4-BE49-F238E27FC236}">
                <a16:creationId xmlns:a16="http://schemas.microsoft.com/office/drawing/2014/main" id="{FB737845-EA26-31C5-BC19-EEC4C14901DB}"/>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411651" name="Rectangle 3">
            <a:extLst>
              <a:ext uri="{FF2B5EF4-FFF2-40B4-BE49-F238E27FC236}">
                <a16:creationId xmlns:a16="http://schemas.microsoft.com/office/drawing/2014/main" id="{AAAC6A47-339E-BDAB-6C14-8E572CA3E818}"/>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BF78104 – McLeod River at Peers, Hwy 32</a:t>
            </a:r>
          </a:p>
          <a:p>
            <a:endParaRPr lang="en-US" altLang="en-US">
              <a:latin typeface="Times New Roman" panose="02020603050405020304" pitchFamily="18" charset="0"/>
            </a:endParaRPr>
          </a:p>
          <a:p>
            <a:r>
              <a:rPr lang="en-US" altLang="en-US">
                <a:latin typeface="Times New Roman" panose="02020603050405020304" pitchFamily="18" charset="0"/>
              </a:rPr>
              <a:t>Underpinning Design – Built in 2000</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50A63F-7917-6EE4-9D0C-A6BD9D02556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0EFE82DE-A5AB-482A-97DC-5BE379B714F7}" type="slidenum">
              <a:rPr lang="en-US" altLang="en-US" sz="1200"/>
              <a:pPr/>
              <a:t>43</a:t>
            </a:fld>
            <a:endParaRPr lang="en-US" altLang="en-US" sz="1200"/>
          </a:p>
        </p:txBody>
      </p:sp>
      <p:sp>
        <p:nvSpPr>
          <p:cNvPr id="413698" name="Rectangle 2">
            <a:extLst>
              <a:ext uri="{FF2B5EF4-FFF2-40B4-BE49-F238E27FC236}">
                <a16:creationId xmlns:a16="http://schemas.microsoft.com/office/drawing/2014/main" id="{5FF478FD-D957-BA3E-7951-FD085804AF22}"/>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413699" name="Rectangle 3">
            <a:extLst>
              <a:ext uri="{FF2B5EF4-FFF2-40B4-BE49-F238E27FC236}">
                <a16:creationId xmlns:a16="http://schemas.microsoft.com/office/drawing/2014/main" id="{64D2D43E-5F0F-A378-034E-0EA75EF233DA}"/>
              </a:ext>
            </a:extLst>
          </p:cNvPr>
          <p:cNvSpPr>
            <a:spLocks noGrp="1" noChangeArrowheads="1"/>
          </p:cNvSpPr>
          <p:nvPr>
            <p:ph type="body" idx="1"/>
          </p:nvPr>
        </p:nvSpPr>
        <p:spPr>
          <a:xfrm>
            <a:off x="698500" y="4403725"/>
            <a:ext cx="5588000" cy="4171950"/>
          </a:xfrm>
        </p:spPr>
        <p:txBody>
          <a:bodyPr/>
          <a:lstStyle/>
          <a:p>
            <a:r>
              <a:rPr lang="en-US" altLang="en-US">
                <a:latin typeface="Times New Roman" panose="02020603050405020304" pitchFamily="18" charset="0"/>
              </a:rPr>
              <a:t>BF78104 – McLeod River at Peers, Hwy 32</a:t>
            </a:r>
          </a:p>
          <a:p>
            <a:endParaRPr lang="en-US" altLang="en-US">
              <a:latin typeface="Times New Roman" panose="02020603050405020304" pitchFamily="18" charset="0"/>
            </a:endParaRPr>
          </a:p>
          <a:p>
            <a:r>
              <a:rPr lang="en-US" altLang="en-US">
                <a:latin typeface="Times New Roman" panose="02020603050405020304" pitchFamily="18" charset="0"/>
              </a:rPr>
              <a:t>Photos during construction – berms and constriction of flow, caisson drilling operation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C9A380-FCE7-7A74-FEB7-5BA9CFB80D8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BB7555C1-3B1A-48BF-AD21-3E18D6B46721}" type="slidenum">
              <a:rPr lang="en-US" altLang="en-US" sz="1200"/>
              <a:pPr/>
              <a:t>6</a:t>
            </a:fld>
            <a:endParaRPr lang="en-US" altLang="en-US" sz="1200"/>
          </a:p>
        </p:txBody>
      </p:sp>
      <p:sp>
        <p:nvSpPr>
          <p:cNvPr id="154626" name="Rectangle 2">
            <a:extLst>
              <a:ext uri="{FF2B5EF4-FFF2-40B4-BE49-F238E27FC236}">
                <a16:creationId xmlns:a16="http://schemas.microsoft.com/office/drawing/2014/main" id="{D7D3DDB7-A535-D315-4394-3EBB228D6B6E}"/>
              </a:ext>
            </a:extLst>
          </p:cNvPr>
          <p:cNvSpPr>
            <a:spLocks noGrp="1" noRot="1" noChangeAspect="1" noChangeArrowheads="1" noTextEdit="1"/>
          </p:cNvSpPr>
          <p:nvPr>
            <p:ph type="sldImg"/>
          </p:nvPr>
        </p:nvSpPr>
        <p:spPr>
          <a:xfrm>
            <a:off x="404813" y="696913"/>
            <a:ext cx="6173787" cy="3473450"/>
          </a:xfrm>
          <a:ln/>
          <a:extLst>
            <a:ext uri="{FAA26D3D-D897-4be2-8F04-BA451C77F1D7}">
              <ma14:placeholderFlag xmlns="" xmlns:ma14="http://schemas.microsoft.com/office/mac/drawingml/2011/main" val="1"/>
            </a:ext>
          </a:extLst>
        </p:spPr>
      </p:sp>
      <p:sp>
        <p:nvSpPr>
          <p:cNvPr id="154627" name="Rectangle 3">
            <a:extLst>
              <a:ext uri="{FF2B5EF4-FFF2-40B4-BE49-F238E27FC236}">
                <a16:creationId xmlns:a16="http://schemas.microsoft.com/office/drawing/2014/main" id="{8DEEA151-C0B6-FBDD-0D58-F7981B5C9FAB}"/>
              </a:ext>
            </a:extLst>
          </p:cNvPr>
          <p:cNvSpPr>
            <a:spLocks noGrp="1" noChangeArrowheads="1"/>
          </p:cNvSpPr>
          <p:nvPr>
            <p:ph type="body" idx="1"/>
          </p:nvPr>
        </p:nvSpPr>
        <p:spPr/>
        <p:txBody>
          <a:bodyPr lIns="91111" tIns="45556" rIns="91111" bIns="45556"/>
          <a:lstStyle/>
          <a:p>
            <a:r>
              <a:rPr lang="en-US" altLang="en-US">
                <a:latin typeface="Arial" panose="020B0604020202020204" pitchFamily="34" charset="0"/>
              </a:rPr>
              <a:t>Bridges and culverts may provide less flow area than the typical channel – constriction.</a:t>
            </a:r>
          </a:p>
          <a:p>
            <a:r>
              <a:rPr lang="en-US" altLang="en-US">
                <a:latin typeface="Arial" panose="020B0604020202020204" pitchFamily="34" charset="0"/>
              </a:rPr>
              <a:t>Impact of constriction varies with magnitude and shape.</a:t>
            </a:r>
          </a:p>
          <a:p>
            <a:pPr lvl="2">
              <a:buFontTx/>
              <a:buChar char="•"/>
            </a:pPr>
            <a:r>
              <a:rPr lang="en-US" altLang="en-US">
                <a:latin typeface="Arial" panose="020B0604020202020204" pitchFamily="34" charset="0"/>
              </a:rPr>
              <a:t>Increased V – scour, damage, environmental</a:t>
            </a:r>
          </a:p>
          <a:p>
            <a:pPr lvl="2">
              <a:buFontTx/>
              <a:buChar char="•"/>
            </a:pPr>
            <a:r>
              <a:rPr lang="en-US" altLang="en-US">
                <a:latin typeface="Arial" panose="020B0604020202020204" pitchFamily="34" charset="0"/>
              </a:rPr>
              <a:t>Increased headloss – u/s flooding, uplift, overtopping</a:t>
            </a:r>
          </a:p>
          <a:p>
            <a:pPr lvl="2">
              <a:buFontTx/>
              <a:buChar char="•"/>
            </a:pPr>
            <a:r>
              <a:rPr lang="en-US" altLang="en-US">
                <a:latin typeface="Arial" panose="020B0604020202020204" pitchFamily="34" charset="0"/>
              </a:rPr>
              <a:t>Increased risk of blockage</a:t>
            </a:r>
          </a:p>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3CCC7B-CA00-BA0E-E850-AAD1D3DFFE3D}"/>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6F97243E-8768-4AD9-A63C-C06CA8FD3694}" type="slidenum">
              <a:rPr lang="en-US" altLang="en-US" sz="1200"/>
              <a:pPr/>
              <a:t>7</a:t>
            </a:fld>
            <a:endParaRPr lang="en-US" altLang="en-US" sz="1200"/>
          </a:p>
        </p:txBody>
      </p:sp>
      <p:sp>
        <p:nvSpPr>
          <p:cNvPr id="308226" name="Rectangle 2">
            <a:extLst>
              <a:ext uri="{FF2B5EF4-FFF2-40B4-BE49-F238E27FC236}">
                <a16:creationId xmlns:a16="http://schemas.microsoft.com/office/drawing/2014/main" id="{E433CBDD-2D90-18A7-9BF9-62E6E9EC7BFD}"/>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08227" name="Rectangle 3">
            <a:extLst>
              <a:ext uri="{FF2B5EF4-FFF2-40B4-BE49-F238E27FC236}">
                <a16:creationId xmlns:a16="http://schemas.microsoft.com/office/drawing/2014/main" id="{371BFC28-C544-F4E2-C70A-B228A7999C3F}"/>
              </a:ext>
            </a:extLst>
          </p:cNvPr>
          <p:cNvSpPr>
            <a:spLocks noGrp="1" noChangeArrowheads="1"/>
          </p:cNvSpPr>
          <p:nvPr>
            <p:ph type="body" idx="1"/>
          </p:nvPr>
        </p:nvSpPr>
        <p:spPr/>
        <p:txBody>
          <a:bodyPr/>
          <a:lstStyle/>
          <a:p>
            <a:pPr>
              <a:buFontTx/>
              <a:buChar char="•"/>
            </a:pPr>
            <a:r>
              <a:rPr lang="en-US" altLang="en-US" dirty="0">
                <a:latin typeface="Arial" panose="020B0604020202020204" pitchFamily="34" charset="0"/>
              </a:rPr>
              <a:t>June 2013 Floods – Hwy 546 over unnamed watercourse</a:t>
            </a:r>
          </a:p>
          <a:p>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D57DD0-E077-3FCB-B569-BAD06E1784F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DD1A2453-D947-43EF-869C-3E7ECF13CFEF}" type="slidenum">
              <a:rPr lang="en-US" altLang="en-US" sz="1200"/>
              <a:pPr/>
              <a:t>12</a:t>
            </a:fld>
            <a:endParaRPr lang="en-US" altLang="en-US" sz="1200"/>
          </a:p>
        </p:txBody>
      </p:sp>
      <p:sp>
        <p:nvSpPr>
          <p:cNvPr id="322562" name="Rectangle 2">
            <a:extLst>
              <a:ext uri="{FF2B5EF4-FFF2-40B4-BE49-F238E27FC236}">
                <a16:creationId xmlns:a16="http://schemas.microsoft.com/office/drawing/2014/main" id="{381DF163-612A-B0D6-5B98-0B7F1566E556}"/>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22563" name="Rectangle 3">
            <a:extLst>
              <a:ext uri="{FF2B5EF4-FFF2-40B4-BE49-F238E27FC236}">
                <a16:creationId xmlns:a16="http://schemas.microsoft.com/office/drawing/2014/main" id="{DE1455BA-6491-A536-0498-07140B5E1D1A}"/>
              </a:ext>
            </a:extLst>
          </p:cNvPr>
          <p:cNvSpPr>
            <a:spLocks noGrp="1" noChangeArrowheads="1"/>
          </p:cNvSpPr>
          <p:nvPr>
            <p:ph type="body" idx="1"/>
          </p:nvPr>
        </p:nvSpPr>
        <p:spPr/>
        <p:txBody>
          <a:bodyPr/>
          <a:lstStyle/>
          <a:p>
            <a:pPr>
              <a:defRPr/>
            </a:pPr>
            <a:r>
              <a:rPr lang="en-US" dirty="0">
                <a:latin typeface="Arial" charset="0"/>
                <a:ea typeface="ＭＳ Ｐゴシック" charset="0"/>
                <a:cs typeface="+mn-cs"/>
              </a:rPr>
              <a:t>Bear Ck East of </a:t>
            </a:r>
            <a:r>
              <a:rPr lang="en-US" dirty="0" err="1">
                <a:latin typeface="Arial" charset="0"/>
                <a:ea typeface="ＭＳ Ｐゴシック" charset="0"/>
                <a:cs typeface="+mn-cs"/>
              </a:rPr>
              <a:t>LaCrete</a:t>
            </a:r>
            <a:endParaRPr lang="en-US" dirty="0">
              <a:latin typeface="Arial" charset="0"/>
              <a:ea typeface="ＭＳ Ｐゴシック" charset="0"/>
              <a:cs typeface="+mn-cs"/>
            </a:endParaRPr>
          </a:p>
          <a:p>
            <a:pPr>
              <a:defRPr/>
            </a:pPr>
            <a:r>
              <a:rPr lang="en-US" dirty="0">
                <a:latin typeface="Arial" charset="0"/>
                <a:ea typeface="ＭＳ Ｐゴシック" charset="0"/>
                <a:cs typeface="+mn-cs"/>
              </a:rPr>
              <a:t>Channel degradation resulting from channel modifications by AENV.</a:t>
            </a:r>
          </a:p>
          <a:p>
            <a:pPr>
              <a:defRPr/>
            </a:pPr>
            <a:r>
              <a:rPr lang="en-US" dirty="0">
                <a:latin typeface="Arial" charset="0"/>
                <a:ea typeface="ＭＳ Ｐゴシック" charset="0"/>
                <a:cs typeface="+mn-cs"/>
              </a:rPr>
              <a:t>Note steep channel banks, blue paint on pier piles.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D57DD0-E077-3FCB-B569-BAD06E1784FE}"/>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DD1A2453-D947-43EF-869C-3E7ECF13CFEF}" type="slidenum">
              <a:rPr lang="en-US" altLang="en-US" sz="1200"/>
              <a:pPr/>
              <a:t>13</a:t>
            </a:fld>
            <a:endParaRPr lang="en-US" altLang="en-US" sz="1200"/>
          </a:p>
        </p:txBody>
      </p:sp>
      <p:sp>
        <p:nvSpPr>
          <p:cNvPr id="322562" name="Rectangle 2">
            <a:extLst>
              <a:ext uri="{FF2B5EF4-FFF2-40B4-BE49-F238E27FC236}">
                <a16:creationId xmlns:a16="http://schemas.microsoft.com/office/drawing/2014/main" id="{381DF163-612A-B0D6-5B98-0B7F1566E556}"/>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ma14="http://schemas.microsoft.com/office/mac/drawingml/2011/main" xmlns="" val="1"/>
            </a:ext>
          </a:extLst>
        </p:spPr>
      </p:sp>
      <p:sp>
        <p:nvSpPr>
          <p:cNvPr id="322563" name="Rectangle 3">
            <a:extLst>
              <a:ext uri="{FF2B5EF4-FFF2-40B4-BE49-F238E27FC236}">
                <a16:creationId xmlns:a16="http://schemas.microsoft.com/office/drawing/2014/main" id="{DE1455BA-6491-A536-0498-07140B5E1D1A}"/>
              </a:ext>
            </a:extLst>
          </p:cNvPr>
          <p:cNvSpPr>
            <a:spLocks noGrp="1" noChangeArrowheads="1"/>
          </p:cNvSpPr>
          <p:nvPr>
            <p:ph type="body" idx="1"/>
          </p:nvPr>
        </p:nvSpPr>
        <p:spPr/>
        <p:txBody>
          <a:bodyPr/>
          <a:lstStyle/>
          <a:p>
            <a:pPr>
              <a:defRPr/>
            </a:pPr>
            <a:r>
              <a:rPr lang="en-US" dirty="0">
                <a:latin typeface="Arial" charset="0"/>
                <a:ea typeface="ＭＳ Ｐゴシック" charset="0"/>
                <a:cs typeface="+mn-cs"/>
              </a:rPr>
              <a:t>BF 71429 Highway 66 during 2013 flood. Loss of east approach road and east abutment backfill and headslope material. Underside of abutment and piles fully exposed.</a:t>
            </a:r>
          </a:p>
        </p:txBody>
      </p:sp>
    </p:spTree>
    <p:extLst>
      <p:ext uri="{BB962C8B-B14F-4D97-AF65-F5344CB8AC3E}">
        <p14:creationId xmlns:p14="http://schemas.microsoft.com/office/powerpoint/2010/main" val="248640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D57DD0-E077-3FCB-B569-BAD06E1784F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DD1A2453-D947-43EF-869C-3E7ECF13CFEF}" type="slidenum">
              <a:rPr lang="en-US" altLang="en-US" sz="1200"/>
              <a:pPr/>
              <a:t>14</a:t>
            </a:fld>
            <a:endParaRPr lang="en-US" altLang="en-US" sz="1200"/>
          </a:p>
        </p:txBody>
      </p:sp>
      <p:sp>
        <p:nvSpPr>
          <p:cNvPr id="322562" name="Rectangle 2">
            <a:extLst>
              <a:ext uri="{FF2B5EF4-FFF2-40B4-BE49-F238E27FC236}">
                <a16:creationId xmlns:a16="http://schemas.microsoft.com/office/drawing/2014/main" id="{381DF163-612A-B0D6-5B98-0B7F1566E556}"/>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 xmlns:ma14="http://schemas.microsoft.com/office/mac/drawingml/2011/main" val="1"/>
            </a:ext>
          </a:extLst>
        </p:spPr>
      </p:sp>
      <p:sp>
        <p:nvSpPr>
          <p:cNvPr id="322563" name="Rectangle 3">
            <a:extLst>
              <a:ext uri="{FF2B5EF4-FFF2-40B4-BE49-F238E27FC236}">
                <a16:creationId xmlns:a16="http://schemas.microsoft.com/office/drawing/2014/main" id="{DE1455BA-6491-A536-0498-07140B5E1D1A}"/>
              </a:ext>
            </a:extLst>
          </p:cNvPr>
          <p:cNvSpPr>
            <a:spLocks noGrp="1" noChangeArrowheads="1"/>
          </p:cNvSpPr>
          <p:nvPr>
            <p:ph type="body" idx="1"/>
          </p:nvPr>
        </p:nvSpPr>
        <p:spPr/>
        <p:txBody>
          <a:bodyPr/>
          <a:lstStyle/>
          <a:p>
            <a:pPr>
              <a:defRPr/>
            </a:pPr>
            <a:r>
              <a:rPr lang="en-US" dirty="0">
                <a:latin typeface="Arial" charset="0"/>
                <a:ea typeface="ＭＳ Ｐゴシック" charset="0"/>
                <a:cs typeface="+mn-cs"/>
              </a:rPr>
              <a:t>BF 71429 Highway 66 during 2013 flood. Loss of east approach road and east abutment backfill material. Underside of abutment and piles fully exposed.</a:t>
            </a:r>
          </a:p>
        </p:txBody>
      </p:sp>
    </p:spTree>
    <p:extLst>
      <p:ext uri="{BB962C8B-B14F-4D97-AF65-F5344CB8AC3E}">
        <p14:creationId xmlns:p14="http://schemas.microsoft.com/office/powerpoint/2010/main" val="81656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D57DD0-E077-3FCB-B569-BAD06E1784FE}"/>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25513">
              <a:defRPr sz="2800">
                <a:solidFill>
                  <a:schemeClr val="tx1"/>
                </a:solidFill>
                <a:latin typeface="Arial" panose="020B0604020202020204" pitchFamily="34" charset="0"/>
                <a:ea typeface="MS PGothic" panose="020B0600070205080204" pitchFamily="34" charset="-128"/>
              </a:defRPr>
            </a:lvl1pPr>
            <a:lvl2pPr marL="742950" indent="-285750" defTabSz="925513">
              <a:defRPr sz="2800">
                <a:solidFill>
                  <a:schemeClr val="tx1"/>
                </a:solidFill>
                <a:latin typeface="Arial" panose="020B0604020202020204" pitchFamily="34" charset="0"/>
                <a:ea typeface="MS PGothic" panose="020B0600070205080204" pitchFamily="34" charset="-128"/>
              </a:defRPr>
            </a:lvl2pPr>
            <a:lvl3pPr marL="1143000" indent="-228600" defTabSz="925513">
              <a:defRPr sz="2800">
                <a:solidFill>
                  <a:schemeClr val="tx1"/>
                </a:solidFill>
                <a:latin typeface="Arial" panose="020B0604020202020204" pitchFamily="34" charset="0"/>
                <a:ea typeface="MS PGothic" panose="020B0600070205080204" pitchFamily="34" charset="-128"/>
              </a:defRPr>
            </a:lvl3pPr>
            <a:lvl4pPr marL="1600200" indent="-228600" defTabSz="925513">
              <a:defRPr sz="2800">
                <a:solidFill>
                  <a:schemeClr val="tx1"/>
                </a:solidFill>
                <a:latin typeface="Arial" panose="020B0604020202020204" pitchFamily="34" charset="0"/>
                <a:ea typeface="MS PGothic" panose="020B0600070205080204" pitchFamily="34" charset="-128"/>
              </a:defRPr>
            </a:lvl4pPr>
            <a:lvl5pPr marL="2057400" indent="-228600" defTabSz="925513">
              <a:defRPr sz="2800">
                <a:solidFill>
                  <a:schemeClr val="tx1"/>
                </a:solidFill>
                <a:latin typeface="Arial" panose="020B0604020202020204" pitchFamily="34" charset="0"/>
                <a:ea typeface="MS PGothic" panose="020B0600070205080204" pitchFamily="34" charset="-128"/>
              </a:defRPr>
            </a:lvl5pPr>
            <a:lvl6pPr marL="25146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defTabSz="925513"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DD1A2453-D947-43EF-869C-3E7ECF13CFEF}" type="slidenum">
              <a:rPr lang="en-US" altLang="en-US" sz="1200"/>
              <a:pPr/>
              <a:t>15</a:t>
            </a:fld>
            <a:endParaRPr lang="en-US" altLang="en-US" sz="1200"/>
          </a:p>
        </p:txBody>
      </p:sp>
      <p:sp>
        <p:nvSpPr>
          <p:cNvPr id="322562" name="Rectangle 2">
            <a:extLst>
              <a:ext uri="{FF2B5EF4-FFF2-40B4-BE49-F238E27FC236}">
                <a16:creationId xmlns:a16="http://schemas.microsoft.com/office/drawing/2014/main" id="{381DF163-612A-B0D6-5B98-0B7F1566E556}"/>
              </a:ext>
            </a:extLst>
          </p:cNvPr>
          <p:cNvSpPr>
            <a:spLocks noGrp="1" noRot="1" noChangeAspect="1" noChangeArrowheads="1" noTextEdit="1"/>
          </p:cNvSpPr>
          <p:nvPr>
            <p:ph type="sldImg"/>
          </p:nvPr>
        </p:nvSpPr>
        <p:spPr>
          <a:xfrm>
            <a:off x="403225" y="695325"/>
            <a:ext cx="6178550" cy="3476625"/>
          </a:xfrm>
          <a:ln/>
          <a:extLst>
            <a:ext uri="{FAA26D3D-D897-4be2-8F04-BA451C77F1D7}">
              <ma14:placeholderFlag xmlns:ma14="http://schemas.microsoft.com/office/mac/drawingml/2011/main" xmlns="" val="1"/>
            </a:ext>
          </a:extLst>
        </p:spPr>
      </p:sp>
      <p:sp>
        <p:nvSpPr>
          <p:cNvPr id="322563" name="Rectangle 3">
            <a:extLst>
              <a:ext uri="{FF2B5EF4-FFF2-40B4-BE49-F238E27FC236}">
                <a16:creationId xmlns:a16="http://schemas.microsoft.com/office/drawing/2014/main" id="{DE1455BA-6491-A536-0498-07140B5E1D1A}"/>
              </a:ext>
            </a:extLst>
          </p:cNvPr>
          <p:cNvSpPr>
            <a:spLocks noGrp="1" noChangeArrowheads="1"/>
          </p:cNvSpPr>
          <p:nvPr>
            <p:ph type="body" idx="1"/>
          </p:nvPr>
        </p:nvSpPr>
        <p:spPr/>
        <p:txBody>
          <a:bodyPr/>
          <a:lstStyle/>
          <a:p>
            <a:pPr>
              <a:defRPr/>
            </a:pPr>
            <a:r>
              <a:rPr lang="en-US" dirty="0">
                <a:latin typeface="Arial" charset="0"/>
                <a:ea typeface="ＭＳ Ｐゴシック" charset="0"/>
                <a:cs typeface="+mn-cs"/>
              </a:rPr>
              <a:t>BF 71429 Highway 66 – post flood repairs. Previous 3 span bridge now 4 spans with newly built east abutment and east pier (P3)</a:t>
            </a:r>
          </a:p>
        </p:txBody>
      </p:sp>
    </p:spTree>
    <p:extLst>
      <p:ext uri="{BB962C8B-B14F-4D97-AF65-F5344CB8AC3E}">
        <p14:creationId xmlns:p14="http://schemas.microsoft.com/office/powerpoint/2010/main" val="1783704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2"/>
        </a:solidFill>
        <a:effectLst/>
      </p:bgPr>
    </p:bg>
    <p:spTree>
      <p:nvGrpSpPr>
        <p:cNvPr id="1" name=""/>
        <p:cNvGrpSpPr/>
        <p:nvPr/>
      </p:nvGrpSpPr>
      <p:grpSpPr>
        <a:xfrm>
          <a:off x="0" y="0"/>
          <a:ext cx="0" cy="0"/>
          <a:chOff x="0" y="0"/>
          <a:chExt cx="0" cy="0"/>
        </a:xfrm>
      </p:grpSpPr>
      <p:sp>
        <p:nvSpPr>
          <p:cNvPr id="15" name="Rectangle 14"/>
          <p:cNvSpPr/>
          <p:nvPr/>
        </p:nvSpPr>
        <p:spPr>
          <a:xfrm>
            <a:off x="35496" y="4803998"/>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4" name="Rectangle 13"/>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a:spLocks noGrp="1"/>
          </p:cNvSpPr>
          <p:nvPr>
            <p:ph type="ctrTitle" hasCustomPrompt="1"/>
          </p:nvPr>
        </p:nvSpPr>
        <p:spPr>
          <a:xfrm>
            <a:off x="472008" y="776545"/>
            <a:ext cx="8348464" cy="1507173"/>
          </a:xfrm>
        </p:spPr>
        <p:txBody>
          <a:bodyPr anchor="t"/>
          <a:lstStyle>
            <a:lvl1pPr algn="l">
              <a:defRPr sz="4000" b="1">
                <a:solidFill>
                  <a:schemeClr val="bg1"/>
                </a:solidFill>
              </a:defRPr>
            </a:lvl1pPr>
          </a:lstStyle>
          <a:p>
            <a:r>
              <a:rPr lang="en-US" dirty="0"/>
              <a:t>Title of presentation</a:t>
            </a:r>
            <a:endParaRPr lang="en-CA" dirty="0"/>
          </a:p>
        </p:txBody>
      </p:sp>
      <p:sp>
        <p:nvSpPr>
          <p:cNvPr id="13" name="Rectangle 12">
            <a:extLst>
              <a:ext uri="{FF2B5EF4-FFF2-40B4-BE49-F238E27FC236}">
                <a16:creationId xmlns:a16="http://schemas.microsoft.com/office/drawing/2014/main" id="{5FFE8F5B-B518-EC44-A50A-C90EA99081FF}"/>
              </a:ext>
            </a:extLst>
          </p:cNvPr>
          <p:cNvSpPr/>
          <p:nvPr/>
        </p:nvSpPr>
        <p:spPr>
          <a:xfrm>
            <a:off x="552420" y="637396"/>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871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1">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4" name="Rectangle 13">
            <a:extLst>
              <a:ext uri="{FF2B5EF4-FFF2-40B4-BE49-F238E27FC236}">
                <a16:creationId xmlns:a16="http://schemas.microsoft.com/office/drawing/2014/main" id="{5FFE8F5B-B518-EC44-A50A-C90EA99081FF}"/>
              </a:ext>
            </a:extLst>
          </p:cNvPr>
          <p:cNvSpPr/>
          <p:nvPr/>
        </p:nvSpPr>
        <p:spPr>
          <a:xfrm>
            <a:off x="4284000" y="2506472"/>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2470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5" name="Rectangle 4">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Tree>
    <p:extLst>
      <p:ext uri="{BB962C8B-B14F-4D97-AF65-F5344CB8AC3E}">
        <p14:creationId xmlns:p14="http://schemas.microsoft.com/office/powerpoint/2010/main" val="1362337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5"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6" name="Rectangle 5">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rgbClr val="36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1508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6" name="Rectangle 5">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971417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
        <p:nvSpPr>
          <p:cNvPr id="18" name="Content Placeholder 2"/>
          <p:cNvSpPr>
            <a:spLocks noGrp="1"/>
          </p:cNvSpPr>
          <p:nvPr>
            <p:ph idx="1" hasCustomPrompt="1"/>
          </p:nvPr>
        </p:nvSpPr>
        <p:spPr>
          <a:xfrm>
            <a:off x="539552" y="1356958"/>
            <a:ext cx="8229600" cy="32310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1" name="Title 1"/>
          <p:cNvSpPr>
            <a:spLocks noGrp="1"/>
          </p:cNvSpPr>
          <p:nvPr>
            <p:ph type="title" hasCustomPrompt="1"/>
          </p:nvPr>
        </p:nvSpPr>
        <p:spPr>
          <a:xfrm>
            <a:off x="539552" y="339502"/>
            <a:ext cx="8219256" cy="519912"/>
          </a:xfrm>
        </p:spPr>
        <p:txBody>
          <a:bodyPr lIns="0" anchor="t"/>
          <a:lstStyle>
            <a:lvl1pPr>
              <a:defRPr sz="3200" b="1" baseline="0">
                <a:solidFill>
                  <a:srgbClr val="0081AB"/>
                </a:solidFill>
              </a:defRPr>
            </a:lvl1pPr>
          </a:lstStyle>
          <a:p>
            <a:r>
              <a:rPr lang="en-US" dirty="0"/>
              <a:t>Click to edit title</a:t>
            </a:r>
            <a:endParaRPr lang="en-CA" dirty="0"/>
          </a:p>
        </p:txBody>
      </p:sp>
    </p:spTree>
    <p:extLst>
      <p:ext uri="{BB962C8B-B14F-4D97-AF65-F5344CB8AC3E}">
        <p14:creationId xmlns:p14="http://schemas.microsoft.com/office/powerpoint/2010/main" val="2889860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Tree>
    <p:extLst>
      <p:ext uri="{BB962C8B-B14F-4D97-AF65-F5344CB8AC3E}">
        <p14:creationId xmlns:p14="http://schemas.microsoft.com/office/powerpoint/2010/main" val="1626223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275607"/>
            <a:ext cx="3628206" cy="3168352"/>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5039544" y="1275607"/>
            <a:ext cx="3628206" cy="3168352"/>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
        <p:nvSpPr>
          <p:cNvPr id="15"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379974"/>
            <a:ext cx="3628206" cy="569218"/>
          </a:xfrm>
        </p:spPr>
        <p:txBody>
          <a:bodyPr anchor="t"/>
          <a:lstStyle>
            <a:lvl1pPr>
              <a:defRPr sz="2800" b="1">
                <a:solidFill>
                  <a:srgbClr val="0081AB"/>
                </a:solidFill>
              </a:defRPr>
            </a:lvl1pPr>
          </a:lstStyle>
          <a:p>
            <a:r>
              <a:rPr lang="en-US" dirty="0"/>
              <a:t>Concept #2</a:t>
            </a:r>
            <a:endParaRPr lang="en-CA" dirty="0"/>
          </a:p>
        </p:txBody>
      </p:sp>
      <p:sp>
        <p:nvSpPr>
          <p:cNvPr id="16"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378113"/>
            <a:ext cx="3628206" cy="575469"/>
          </a:xfrm>
        </p:spPr>
        <p:txBody>
          <a:bodyPr anchor="t"/>
          <a:lstStyle>
            <a:lvl1pPr marL="0" indent="0">
              <a:buNone/>
              <a:defRPr sz="2800" b="1">
                <a:solidFill>
                  <a:srgbClr val="0081AB"/>
                </a:solidFill>
              </a:defRPr>
            </a:lvl1pPr>
          </a:lstStyle>
          <a:p>
            <a:pPr lvl="0"/>
            <a:r>
              <a:rPr lang="en-US" dirty="0"/>
              <a:t>Concept #1</a:t>
            </a:r>
          </a:p>
        </p:txBody>
      </p:sp>
    </p:spTree>
    <p:extLst>
      <p:ext uri="{BB962C8B-B14F-4D97-AF65-F5344CB8AC3E}">
        <p14:creationId xmlns:p14="http://schemas.microsoft.com/office/powerpoint/2010/main" val="2478164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CD8BCBB-0B06-1640-B37C-E93E1BD48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17"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379974"/>
            <a:ext cx="3628206" cy="569218"/>
          </a:xfrm>
        </p:spPr>
        <p:txBody>
          <a:bodyPr anchor="t"/>
          <a:lstStyle>
            <a:lvl1pPr>
              <a:defRPr sz="2800" b="1">
                <a:solidFill>
                  <a:schemeClr val="bg1"/>
                </a:solidFill>
              </a:defRPr>
            </a:lvl1pPr>
          </a:lstStyle>
          <a:p>
            <a:r>
              <a:rPr lang="en-US" dirty="0"/>
              <a:t>Concept #2</a:t>
            </a:r>
            <a:endParaRPr lang="en-CA" dirty="0"/>
          </a:p>
        </p:txBody>
      </p:sp>
      <p:sp>
        <p:nvSpPr>
          <p:cNvPr id="18"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378113"/>
            <a:ext cx="3628206" cy="575469"/>
          </a:xfrm>
        </p:spPr>
        <p:txBody>
          <a:bodyPr anchor="t"/>
          <a:lstStyle>
            <a:lvl1pPr marL="0" indent="0">
              <a:buNone/>
              <a:defRPr sz="2800" b="1">
                <a:solidFill>
                  <a:schemeClr val="bg1"/>
                </a:solidFill>
              </a:defRPr>
            </a:lvl1pPr>
          </a:lstStyle>
          <a:p>
            <a:pPr lvl="0"/>
            <a:r>
              <a:rPr lang="en-US" dirty="0"/>
              <a:t>Concept #1</a:t>
            </a:r>
          </a:p>
        </p:txBody>
      </p:sp>
      <p:sp>
        <p:nvSpPr>
          <p:cNvPr id="19" name="Content Placeholder 2"/>
          <p:cNvSpPr>
            <a:spLocks noGrp="1"/>
          </p:cNvSpPr>
          <p:nvPr>
            <p:ph sz="half" idx="1"/>
          </p:nvPr>
        </p:nvSpPr>
        <p:spPr>
          <a:xfrm>
            <a:off x="467544" y="1275607"/>
            <a:ext cx="3628206" cy="3168352"/>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0" name="Content Placeholder 3"/>
          <p:cNvSpPr>
            <a:spLocks noGrp="1"/>
          </p:cNvSpPr>
          <p:nvPr>
            <p:ph sz="half" idx="2"/>
          </p:nvPr>
        </p:nvSpPr>
        <p:spPr>
          <a:xfrm>
            <a:off x="5039544" y="1275607"/>
            <a:ext cx="3628206" cy="3168352"/>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884805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7709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accent2"/>
        </a:solidFill>
        <a:effectLst/>
      </p:bgPr>
    </p:bg>
    <p:spTree>
      <p:nvGrpSpPr>
        <p:cNvPr id="1" name=""/>
        <p:cNvGrpSpPr/>
        <p:nvPr/>
      </p:nvGrpSpPr>
      <p:grpSpPr>
        <a:xfrm>
          <a:off x="0" y="0"/>
          <a:ext cx="0" cy="0"/>
          <a:chOff x="0" y="0"/>
          <a:chExt cx="0" cy="0"/>
        </a:xfrm>
      </p:grpSpPr>
      <p:sp>
        <p:nvSpPr>
          <p:cNvPr id="2" name="Rectangle 1"/>
          <p:cNvSpPr/>
          <p:nvPr userDrawn="1"/>
        </p:nvSpPr>
        <p:spPr>
          <a:xfrm>
            <a:off x="35496" y="4803998"/>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ctrTitle" hasCustomPrompt="1"/>
          </p:nvPr>
        </p:nvSpPr>
        <p:spPr>
          <a:xfrm>
            <a:off x="472008" y="776545"/>
            <a:ext cx="8348464" cy="1507173"/>
          </a:xfrm>
        </p:spPr>
        <p:txBody>
          <a:bodyPr anchor="b"/>
          <a:lstStyle>
            <a:lvl1pPr algn="l">
              <a:defRPr sz="4000" b="1">
                <a:solidFill>
                  <a:schemeClr val="bg1"/>
                </a:solidFill>
              </a:defRPr>
            </a:lvl1pPr>
          </a:lstStyle>
          <a:p>
            <a:r>
              <a:rPr lang="en-US" dirty="0"/>
              <a:t>Closing note (</a:t>
            </a:r>
            <a:r>
              <a:rPr lang="en-US" dirty="0" err="1"/>
              <a:t>ie</a:t>
            </a:r>
            <a:r>
              <a:rPr lang="en-US" dirty="0"/>
              <a:t>. “Discuss”)</a:t>
            </a:r>
            <a:endParaRPr lang="en-CA" dirty="0"/>
          </a:p>
        </p:txBody>
      </p:sp>
      <p:sp>
        <p:nvSpPr>
          <p:cNvPr id="12" name="Rectangle 11">
            <a:extLst>
              <a:ext uri="{FF2B5EF4-FFF2-40B4-BE49-F238E27FC236}">
                <a16:creationId xmlns:a16="http://schemas.microsoft.com/office/drawing/2014/main" id="{5FFE8F5B-B518-EC44-A50A-C90EA99081FF}"/>
              </a:ext>
            </a:extLst>
          </p:cNvPr>
          <p:cNvSpPr/>
          <p:nvPr userDrawn="1"/>
        </p:nvSpPr>
        <p:spPr>
          <a:xfrm>
            <a:off x="552420" y="2376000"/>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770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81AB"/>
        </a:solidFill>
        <a:effectLst/>
      </p:bgPr>
    </p:bg>
    <p:spTree>
      <p:nvGrpSpPr>
        <p:cNvPr id="1" name=""/>
        <p:cNvGrpSpPr/>
        <p:nvPr/>
      </p:nvGrpSpPr>
      <p:grpSpPr>
        <a:xfrm>
          <a:off x="0" y="0"/>
          <a:ext cx="0" cy="0"/>
          <a:chOff x="0" y="0"/>
          <a:chExt cx="0" cy="0"/>
        </a:xfrm>
      </p:grpSpPr>
      <p:sp>
        <p:nvSpPr>
          <p:cNvPr id="23" name="Rectangle 22"/>
          <p:cNvSpPr/>
          <p:nvPr/>
        </p:nvSpPr>
        <p:spPr>
          <a:xfrm>
            <a:off x="35496" y="4803998"/>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1" name="Subtitle 2"/>
          <p:cNvSpPr>
            <a:spLocks noGrp="1"/>
          </p:cNvSpPr>
          <p:nvPr>
            <p:ph type="subTitle" idx="1" hasCustomPrompt="1"/>
          </p:nvPr>
        </p:nvSpPr>
        <p:spPr>
          <a:xfrm>
            <a:off x="483446" y="3363838"/>
            <a:ext cx="8355754" cy="452496"/>
          </a:xfrm>
        </p:spPr>
        <p:txBody>
          <a:bodyPr>
            <a:normAutofit/>
          </a:bodyPr>
          <a:lstStyle>
            <a:lvl1pPr marL="0" indent="0" algn="l">
              <a:spcBef>
                <a:spcPts val="0"/>
              </a:spcBef>
              <a:buNone/>
              <a:defRPr sz="22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12" name="Text Placeholder 21"/>
          <p:cNvSpPr>
            <a:spLocks noGrp="1"/>
          </p:cNvSpPr>
          <p:nvPr>
            <p:ph type="body" sz="quarter" idx="12" hasCustomPrompt="1"/>
          </p:nvPr>
        </p:nvSpPr>
        <p:spPr>
          <a:xfrm>
            <a:off x="483446" y="3834358"/>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3" name="Title 1"/>
          <p:cNvSpPr>
            <a:spLocks noGrp="1"/>
          </p:cNvSpPr>
          <p:nvPr>
            <p:ph type="ctrTitle" hasCustomPrompt="1"/>
          </p:nvPr>
        </p:nvSpPr>
        <p:spPr>
          <a:xfrm>
            <a:off x="472008" y="776545"/>
            <a:ext cx="8348464" cy="1507173"/>
          </a:xfrm>
        </p:spPr>
        <p:txBody>
          <a:bodyPr anchor="t"/>
          <a:lstStyle>
            <a:lvl1pPr algn="l">
              <a:defRPr sz="4000" b="1">
                <a:solidFill>
                  <a:schemeClr val="bg1"/>
                </a:solidFill>
              </a:defRPr>
            </a:lvl1pPr>
          </a:lstStyle>
          <a:p>
            <a:r>
              <a:rPr lang="en-US" dirty="0"/>
              <a:t>Title of presentation</a:t>
            </a:r>
            <a:endParaRPr lang="en-CA" dirty="0"/>
          </a:p>
        </p:txBody>
      </p:sp>
      <p:sp>
        <p:nvSpPr>
          <p:cNvPr id="14" name="Rectangle 13">
            <a:extLst>
              <a:ext uri="{FF2B5EF4-FFF2-40B4-BE49-F238E27FC236}">
                <a16:creationId xmlns:a16="http://schemas.microsoft.com/office/drawing/2014/main" id="{5FFE8F5B-B518-EC44-A50A-C90EA99081FF}"/>
              </a:ext>
            </a:extLst>
          </p:cNvPr>
          <p:cNvSpPr/>
          <p:nvPr/>
        </p:nvSpPr>
        <p:spPr>
          <a:xfrm>
            <a:off x="552420" y="637396"/>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511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2" name="Rectangle 1"/>
          <p:cNvSpPr/>
          <p:nvPr/>
        </p:nvSpPr>
        <p:spPr>
          <a:xfrm>
            <a:off x="35496" y="4803998"/>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ctrTitle" hasCustomPrompt="1"/>
          </p:nvPr>
        </p:nvSpPr>
        <p:spPr>
          <a:xfrm>
            <a:off x="472008" y="776545"/>
            <a:ext cx="8348464" cy="1507173"/>
          </a:xfrm>
        </p:spPr>
        <p:txBody>
          <a:bodyPr anchor="b"/>
          <a:lstStyle>
            <a:lvl1pPr algn="l">
              <a:defRPr sz="4000" b="1">
                <a:solidFill>
                  <a:schemeClr val="bg1"/>
                </a:solidFill>
              </a:defRPr>
            </a:lvl1pPr>
          </a:lstStyle>
          <a:p>
            <a:r>
              <a:rPr lang="en-US" dirty="0"/>
              <a:t>Closing note (</a:t>
            </a:r>
            <a:r>
              <a:rPr lang="en-US" dirty="0" err="1"/>
              <a:t>ie</a:t>
            </a:r>
            <a:r>
              <a:rPr lang="en-US" dirty="0"/>
              <a:t>. “Discuss”)</a:t>
            </a:r>
            <a:endParaRPr lang="en-CA" dirty="0"/>
          </a:p>
        </p:txBody>
      </p:sp>
      <p:sp>
        <p:nvSpPr>
          <p:cNvPr id="12" name="Rectangle 11">
            <a:extLst>
              <a:ext uri="{FF2B5EF4-FFF2-40B4-BE49-F238E27FC236}">
                <a16:creationId xmlns:a16="http://schemas.microsoft.com/office/drawing/2014/main" id="{5FFE8F5B-B518-EC44-A50A-C90EA99081FF}"/>
              </a:ext>
            </a:extLst>
          </p:cNvPr>
          <p:cNvSpPr/>
          <p:nvPr/>
        </p:nvSpPr>
        <p:spPr>
          <a:xfrm>
            <a:off x="552420" y="2376000"/>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105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20949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8" name="Text Placeholder 2"/>
          <p:cNvSpPr>
            <a:spLocks noGrp="1"/>
          </p:cNvSpPr>
          <p:nvPr>
            <p:ph type="body" sz="quarter" idx="10"/>
          </p:nvPr>
        </p:nvSpPr>
        <p:spPr>
          <a:xfrm>
            <a:off x="539552" y="1347614"/>
            <a:ext cx="8229600" cy="3240360"/>
          </a:xfrm>
        </p:spPr>
        <p:txBody>
          <a:bodyPr lIns="0"/>
          <a:lstStyle>
            <a:lvl1pPr marL="342900" indent="-342900">
              <a:buFont typeface="Wingdings" panose="05000000000000000000" pitchFamily="2" charset="2"/>
              <a:buChar char="§"/>
              <a:defRPr>
                <a:solidFill>
                  <a:schemeClr val="bg2">
                    <a:lumMod val="10000"/>
                  </a:schemeClr>
                </a:solidFill>
              </a:defRPr>
            </a:lvl1pPr>
            <a:lvl2pPr marL="742950" indent="-285750">
              <a:buFont typeface="Wingdings" panose="05000000000000000000" pitchFamily="2" charset="2"/>
              <a:buChar char="§"/>
              <a:defRPr>
                <a:solidFill>
                  <a:schemeClr val="bg2">
                    <a:lumMod val="10000"/>
                  </a:schemeClr>
                </a:solidFill>
              </a:defRPr>
            </a:lvl2pPr>
            <a:lvl3pPr marL="1143000" indent="-228600">
              <a:buFont typeface="Wingdings" panose="05000000000000000000" pitchFamily="2" charset="2"/>
              <a:buChar char="§"/>
              <a:defRPr>
                <a:solidFill>
                  <a:schemeClr val="bg2">
                    <a:lumMod val="10000"/>
                  </a:schemeClr>
                </a:solidFill>
              </a:defRPr>
            </a:lvl3pPr>
            <a:lvl4pPr marL="1600200" indent="-228600">
              <a:buFont typeface="Wingdings" panose="05000000000000000000" pitchFamily="2" charset="2"/>
              <a:buChar char="§"/>
              <a:defRPr>
                <a:solidFill>
                  <a:schemeClr val="bg2">
                    <a:lumMod val="10000"/>
                  </a:schemeClr>
                </a:solidFill>
              </a:defRPr>
            </a:lvl4pPr>
            <a:lvl5pPr marL="2057400" indent="-228600">
              <a:buFont typeface="Wingdings" panose="05000000000000000000" pitchFamily="2" charset="2"/>
              <a:buChar cha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
        <p:nvSpPr>
          <p:cNvPr id="13" name="Title 1"/>
          <p:cNvSpPr>
            <a:spLocks noGrp="1"/>
          </p:cNvSpPr>
          <p:nvPr>
            <p:ph type="title" hasCustomPrompt="1"/>
          </p:nvPr>
        </p:nvSpPr>
        <p:spPr>
          <a:xfrm>
            <a:off x="539552" y="339502"/>
            <a:ext cx="8219256" cy="519912"/>
          </a:xfrm>
        </p:spPr>
        <p:txBody>
          <a:bodyPr lIns="0" anchor="t"/>
          <a:lstStyle>
            <a:lvl1pPr>
              <a:defRPr sz="3200" b="1" baseline="0">
                <a:solidFill>
                  <a:srgbClr val="0081AB"/>
                </a:solidFill>
              </a:defRPr>
            </a:lvl1pPr>
          </a:lstStyle>
          <a:p>
            <a:r>
              <a:rPr lang="en-US" dirty="0"/>
              <a:t>Click to edit title</a:t>
            </a:r>
            <a:endParaRPr lang="en-CA" dirty="0"/>
          </a:p>
        </p:txBody>
      </p:sp>
    </p:spTree>
    <p:extLst>
      <p:ext uri="{BB962C8B-B14F-4D97-AF65-F5344CB8AC3E}">
        <p14:creationId xmlns:p14="http://schemas.microsoft.com/office/powerpoint/2010/main" val="385739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Agenda">
    <p:bg>
      <p:bgPr>
        <a:solidFill>
          <a:srgbClr val="0081AB"/>
        </a:solidFill>
        <a:effectLst/>
      </p:bgPr>
    </p:bg>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8" name="Text Placeholder 2"/>
          <p:cNvSpPr>
            <a:spLocks noGrp="1"/>
          </p:cNvSpPr>
          <p:nvPr>
            <p:ph type="body" sz="quarter" idx="10"/>
          </p:nvPr>
        </p:nvSpPr>
        <p:spPr>
          <a:xfrm>
            <a:off x="539552" y="1347614"/>
            <a:ext cx="8229600" cy="3240360"/>
          </a:xfrm>
        </p:spPr>
        <p:txBody>
          <a:bodyPr lIns="0"/>
          <a:lstStyle>
            <a:lvl1pPr marL="342900" indent="-342900">
              <a:buFont typeface="Wingdings" panose="05000000000000000000" pitchFamily="2" charset="2"/>
              <a:buChar char="§"/>
              <a:defRPr>
                <a:solidFill>
                  <a:schemeClr val="bg1">
                    <a:lumMod val="95000"/>
                  </a:schemeClr>
                </a:solidFill>
              </a:defRPr>
            </a:lvl1pPr>
            <a:lvl2pPr marL="742950" indent="-285750">
              <a:buFont typeface="Wingdings" panose="05000000000000000000" pitchFamily="2" charset="2"/>
              <a:buChar char="§"/>
              <a:defRPr>
                <a:solidFill>
                  <a:schemeClr val="bg1">
                    <a:lumMod val="95000"/>
                  </a:schemeClr>
                </a:solidFill>
              </a:defRPr>
            </a:lvl2pPr>
            <a:lvl3pPr marL="1143000" indent="-228600">
              <a:buFont typeface="Wingdings" panose="05000000000000000000" pitchFamily="2" charset="2"/>
              <a:buChar char="§"/>
              <a:defRPr>
                <a:solidFill>
                  <a:schemeClr val="bg1">
                    <a:lumMod val="95000"/>
                  </a:schemeClr>
                </a:solidFill>
              </a:defRPr>
            </a:lvl3pPr>
            <a:lvl4pPr marL="1600200" indent="-228600">
              <a:buFont typeface="Wingdings" panose="05000000000000000000" pitchFamily="2" charset="2"/>
              <a:buChar char="§"/>
              <a:defRPr>
                <a:solidFill>
                  <a:schemeClr val="bg1">
                    <a:lumMod val="95000"/>
                  </a:schemeClr>
                </a:solidFill>
              </a:defRPr>
            </a:lvl4pPr>
            <a:lvl5pPr marL="2057400" indent="-228600">
              <a:buFont typeface="Wingdings" panose="05000000000000000000" pitchFamily="2" charset="2"/>
              <a:buChar cha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3" name="Title 1"/>
          <p:cNvSpPr>
            <a:spLocks noGrp="1"/>
          </p:cNvSpPr>
          <p:nvPr>
            <p:ph type="title" hasCustomPrompt="1"/>
          </p:nvPr>
        </p:nvSpPr>
        <p:spPr>
          <a:xfrm>
            <a:off x="539552" y="339502"/>
            <a:ext cx="8219256" cy="519912"/>
          </a:xfrm>
        </p:spPr>
        <p:txBody>
          <a:bodyPr lIns="0" anchor="t"/>
          <a:lstStyle>
            <a:lvl1pPr>
              <a:defRPr sz="3200" b="1" baseline="0">
                <a:solidFill>
                  <a:schemeClr val="bg1"/>
                </a:solidFill>
              </a:defRPr>
            </a:lvl1pPr>
          </a:lstStyle>
          <a:p>
            <a:r>
              <a:rPr lang="en-US" dirty="0"/>
              <a:t>Click to edit title</a:t>
            </a:r>
            <a:endParaRPr lang="en-CA" dirty="0"/>
          </a:p>
        </p:txBody>
      </p:sp>
    </p:spTree>
    <p:extLst>
      <p:ext uri="{BB962C8B-B14F-4D97-AF65-F5344CB8AC3E}">
        <p14:creationId xmlns:p14="http://schemas.microsoft.com/office/powerpoint/2010/main" val="351468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Agenda">
    <p:bg>
      <p:bgPr>
        <a:solidFill>
          <a:srgbClr val="36424A"/>
        </a:solidFill>
        <a:effectLst/>
      </p:bgPr>
    </p:bg>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8" name="Text Placeholder 2"/>
          <p:cNvSpPr>
            <a:spLocks noGrp="1"/>
          </p:cNvSpPr>
          <p:nvPr>
            <p:ph type="body" sz="quarter" idx="10"/>
          </p:nvPr>
        </p:nvSpPr>
        <p:spPr>
          <a:xfrm>
            <a:off x="539552" y="1347614"/>
            <a:ext cx="8229600" cy="3240360"/>
          </a:xfrm>
        </p:spPr>
        <p:txBody>
          <a:bodyPr lIns="0"/>
          <a:lstStyle>
            <a:lvl1pPr marL="342900" indent="-342900">
              <a:buFont typeface="Wingdings" panose="05000000000000000000" pitchFamily="2" charset="2"/>
              <a:buChar char="§"/>
              <a:defRPr>
                <a:solidFill>
                  <a:schemeClr val="bg1">
                    <a:lumMod val="95000"/>
                  </a:schemeClr>
                </a:solidFill>
              </a:defRPr>
            </a:lvl1pPr>
            <a:lvl2pPr marL="742950" indent="-285750">
              <a:buFont typeface="Wingdings" panose="05000000000000000000" pitchFamily="2" charset="2"/>
              <a:buChar char="§"/>
              <a:defRPr>
                <a:solidFill>
                  <a:schemeClr val="bg1">
                    <a:lumMod val="95000"/>
                  </a:schemeClr>
                </a:solidFill>
              </a:defRPr>
            </a:lvl2pPr>
            <a:lvl3pPr marL="1143000" indent="-228600">
              <a:buFont typeface="Wingdings" panose="05000000000000000000" pitchFamily="2" charset="2"/>
              <a:buChar char="§"/>
              <a:defRPr>
                <a:solidFill>
                  <a:schemeClr val="bg1">
                    <a:lumMod val="95000"/>
                  </a:schemeClr>
                </a:solidFill>
              </a:defRPr>
            </a:lvl3pPr>
            <a:lvl4pPr marL="1600200" indent="-228600">
              <a:buFont typeface="Wingdings" panose="05000000000000000000" pitchFamily="2" charset="2"/>
              <a:buChar char="§"/>
              <a:defRPr>
                <a:solidFill>
                  <a:schemeClr val="bg1">
                    <a:lumMod val="95000"/>
                  </a:schemeClr>
                </a:solidFill>
              </a:defRPr>
            </a:lvl4pPr>
            <a:lvl5pPr marL="2057400" indent="-228600">
              <a:buFont typeface="Wingdings" panose="05000000000000000000" pitchFamily="2" charset="2"/>
              <a:buChar cha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rgbClr val="36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Title 1"/>
          <p:cNvSpPr>
            <a:spLocks noGrp="1"/>
          </p:cNvSpPr>
          <p:nvPr>
            <p:ph type="title" hasCustomPrompt="1"/>
          </p:nvPr>
        </p:nvSpPr>
        <p:spPr>
          <a:xfrm>
            <a:off x="539552" y="339502"/>
            <a:ext cx="8219256" cy="519912"/>
          </a:xfrm>
        </p:spPr>
        <p:txBody>
          <a:bodyPr lIns="0" anchor="t"/>
          <a:lstStyle>
            <a:lvl1pPr>
              <a:defRPr sz="3200" b="1" baseline="0">
                <a:solidFill>
                  <a:schemeClr val="bg1"/>
                </a:solidFill>
              </a:defRPr>
            </a:lvl1pPr>
          </a:lstStyle>
          <a:p>
            <a:r>
              <a:rPr lang="en-US" dirty="0"/>
              <a:t>Click to edit title</a:t>
            </a:r>
            <a:endParaRPr lang="en-CA" dirty="0"/>
          </a:p>
        </p:txBody>
      </p:sp>
    </p:spTree>
    <p:extLst>
      <p:ext uri="{BB962C8B-B14F-4D97-AF65-F5344CB8AC3E}">
        <p14:creationId xmlns:p14="http://schemas.microsoft.com/office/powerpoint/2010/main" val="66874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1">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7" name="Rectangle 6">
            <a:extLst>
              <a:ext uri="{FF2B5EF4-FFF2-40B4-BE49-F238E27FC236}">
                <a16:creationId xmlns:a16="http://schemas.microsoft.com/office/drawing/2014/main" id="{5FFE8F5B-B518-EC44-A50A-C90EA99081FF}"/>
              </a:ext>
            </a:extLst>
          </p:cNvPr>
          <p:cNvSpPr/>
          <p:nvPr/>
        </p:nvSpPr>
        <p:spPr>
          <a:xfrm>
            <a:off x="4284000" y="2506472"/>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Tree>
    <p:extLst>
      <p:ext uri="{BB962C8B-B14F-4D97-AF65-F5344CB8AC3E}">
        <p14:creationId xmlns:p14="http://schemas.microsoft.com/office/powerpoint/2010/main" val="2271276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1">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5FFE8F5B-B518-EC44-A50A-C90EA99081FF}"/>
              </a:ext>
            </a:extLst>
          </p:cNvPr>
          <p:cNvSpPr/>
          <p:nvPr/>
        </p:nvSpPr>
        <p:spPr>
          <a:xfrm>
            <a:off x="4284000" y="2506472"/>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rgbClr val="36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397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8" name="Slide Number Placeholder 1">
            <a:extLst>
              <a:ext uri="{FF2B5EF4-FFF2-40B4-BE49-F238E27FC236}">
                <a16:creationId xmlns:a16="http://schemas.microsoft.com/office/drawing/2014/main" id="{FE7B64DD-F595-6A45-AC73-099B6C2C59B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1385190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Lst>
  <p:hf hdr="0" ftr="0" dt="0"/>
  <p:txStyles>
    <p:titleStyle>
      <a:lvl1pPr algn="l" rtl="0" eaLnBrk="1" fontAlgn="base" hangingPunct="1">
        <a:spcBef>
          <a:spcPct val="0"/>
        </a:spcBef>
        <a:spcAft>
          <a:spcPct val="0"/>
        </a:spcAft>
        <a:defRPr sz="3200" b="0" kern="1200">
          <a:solidFill>
            <a:srgbClr val="36424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0" algn="l" rtl="0" eaLnBrk="1" fontAlgn="base" hangingPunct="1">
        <a:spcBef>
          <a:spcPct val="0"/>
        </a:spcBef>
        <a:spcAft>
          <a:spcPct val="0"/>
        </a:spcAft>
        <a:defRPr sz="4400">
          <a:solidFill>
            <a:srgbClr val="6A737B"/>
          </a:solidFill>
          <a:latin typeface="Arial" charset="0"/>
          <a:cs typeface="Arial" charset="0"/>
        </a:defRPr>
      </a:lvl6pPr>
      <a:lvl7pPr marL="914400" algn="l" rtl="0" eaLnBrk="1" fontAlgn="base" hangingPunct="1">
        <a:spcBef>
          <a:spcPct val="0"/>
        </a:spcBef>
        <a:spcAft>
          <a:spcPct val="0"/>
        </a:spcAft>
        <a:defRPr sz="4400">
          <a:solidFill>
            <a:srgbClr val="6A737B"/>
          </a:solidFill>
          <a:latin typeface="Arial" charset="0"/>
          <a:cs typeface="Arial" charset="0"/>
        </a:defRPr>
      </a:lvl7pPr>
      <a:lvl8pPr marL="1371600" algn="l" rtl="0" eaLnBrk="1" fontAlgn="base" hangingPunct="1">
        <a:spcBef>
          <a:spcPct val="0"/>
        </a:spcBef>
        <a:spcAft>
          <a:spcPct val="0"/>
        </a:spcAft>
        <a:defRPr sz="4400">
          <a:solidFill>
            <a:srgbClr val="6A737B"/>
          </a:solidFill>
          <a:latin typeface="Arial" charset="0"/>
          <a:cs typeface="Arial" charset="0"/>
        </a:defRPr>
      </a:lvl8pPr>
      <a:lvl9pPr marL="1828800" algn="l" rtl="0" eaLnBrk="1" fontAlgn="base" hangingPunct="1">
        <a:spcBef>
          <a:spcPct val="0"/>
        </a:spcBef>
        <a:spcAft>
          <a:spcPct val="0"/>
        </a:spcAft>
        <a:defRPr sz="4400">
          <a:solidFill>
            <a:srgbClr val="6A737B"/>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400" kern="1200">
          <a:solidFill>
            <a:srgbClr val="36424A"/>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400" kern="1200">
          <a:solidFill>
            <a:srgbClr val="36424A"/>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400" kern="1200">
          <a:solidFill>
            <a:srgbClr val="3642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CA" altLang="en-US" dirty="0"/>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2" name="Rectangle 1"/>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673377"/>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r>
              <a:rPr lang="en-US" dirty="0"/>
              <a:t>m</a:t>
            </a:r>
          </a:p>
        </p:txBody>
      </p:sp>
    </p:spTree>
    <p:extLst>
      <p:ext uri="{BB962C8B-B14F-4D97-AF65-F5344CB8AC3E}">
        <p14:creationId xmlns:p14="http://schemas.microsoft.com/office/powerpoint/2010/main" val="320124934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hdr="0" ftr="0" dt="0"/>
  <p:txStyles>
    <p:titleStyle>
      <a:lvl1pPr algn="l" rtl="0" eaLnBrk="1" fontAlgn="base" hangingPunct="1">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0" algn="l" rtl="0" eaLnBrk="1" fontAlgn="base" hangingPunct="1">
        <a:spcBef>
          <a:spcPct val="0"/>
        </a:spcBef>
        <a:spcAft>
          <a:spcPct val="0"/>
        </a:spcAft>
        <a:defRPr sz="4400">
          <a:solidFill>
            <a:srgbClr val="6A737B"/>
          </a:solidFill>
          <a:latin typeface="Arial" charset="0"/>
          <a:cs typeface="Arial" charset="0"/>
        </a:defRPr>
      </a:lvl6pPr>
      <a:lvl7pPr marL="914400" algn="l" rtl="0" eaLnBrk="1" fontAlgn="base" hangingPunct="1">
        <a:spcBef>
          <a:spcPct val="0"/>
        </a:spcBef>
        <a:spcAft>
          <a:spcPct val="0"/>
        </a:spcAft>
        <a:defRPr sz="4400">
          <a:solidFill>
            <a:srgbClr val="6A737B"/>
          </a:solidFill>
          <a:latin typeface="Arial" charset="0"/>
          <a:cs typeface="Arial" charset="0"/>
        </a:defRPr>
      </a:lvl7pPr>
      <a:lvl8pPr marL="1371600" algn="l" rtl="0" eaLnBrk="1" fontAlgn="base" hangingPunct="1">
        <a:spcBef>
          <a:spcPct val="0"/>
        </a:spcBef>
        <a:spcAft>
          <a:spcPct val="0"/>
        </a:spcAft>
        <a:defRPr sz="4400">
          <a:solidFill>
            <a:srgbClr val="6A737B"/>
          </a:solidFill>
          <a:latin typeface="Arial" charset="0"/>
          <a:cs typeface="Arial" charset="0"/>
        </a:defRPr>
      </a:lvl8pPr>
      <a:lvl9pPr marL="1828800" algn="l" rtl="0" eaLnBrk="1" fontAlgn="base" hangingPunct="1">
        <a:spcBef>
          <a:spcPct val="0"/>
        </a:spcBef>
        <a:spcAft>
          <a:spcPct val="0"/>
        </a:spcAft>
        <a:defRPr sz="4400">
          <a:solidFill>
            <a:srgbClr val="6A737B"/>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7.wmf"/></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34.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40.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E9B0-2675-DA32-E1A6-B89501C77C4E}"/>
              </a:ext>
            </a:extLst>
          </p:cNvPr>
          <p:cNvSpPr>
            <a:spLocks noGrp="1"/>
          </p:cNvSpPr>
          <p:nvPr>
            <p:ph type="ctrTitle"/>
          </p:nvPr>
        </p:nvSpPr>
        <p:spPr/>
        <p:txBody>
          <a:bodyPr/>
          <a:lstStyle/>
          <a:p>
            <a:r>
              <a:rPr lang="en-US" dirty="0"/>
              <a:t>ADVANCED HYDRO TECHNICAL </a:t>
            </a:r>
            <a:br>
              <a:rPr lang="en-US" dirty="0"/>
            </a:br>
            <a:r>
              <a:rPr lang="en-US" dirty="0"/>
              <a:t>CONSIDERATIONS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DC089F-3BA6-3B60-B8CE-38C269144737}"/>
              </a:ext>
            </a:extLst>
          </p:cNvPr>
          <p:cNvSpPr>
            <a:spLocks noGrp="1"/>
          </p:cNvSpPr>
          <p:nvPr>
            <p:ph type="sldNum" sz="quarter" idx="4"/>
          </p:nvPr>
        </p:nvSpPr>
        <p:spPr/>
        <p:txBody>
          <a:bodyPr/>
          <a:lstStyle/>
          <a:p>
            <a:fld id="{3A2281A5-0AAD-5C43-9874-F8F3A9F5B29A}" type="slidenum">
              <a:rPr lang="en-US" smtClean="0"/>
              <a:pPr/>
              <a:t>10</a:t>
            </a:fld>
            <a:endParaRPr lang="en-US"/>
          </a:p>
        </p:txBody>
      </p:sp>
      <p:grpSp>
        <p:nvGrpSpPr>
          <p:cNvPr id="5" name="Group 2">
            <a:extLst>
              <a:ext uri="{FF2B5EF4-FFF2-40B4-BE49-F238E27FC236}">
                <a16:creationId xmlns:a16="http://schemas.microsoft.com/office/drawing/2014/main" id="{C5B68AE5-F615-8712-C601-E3D1C7F13EE2}"/>
              </a:ext>
            </a:extLst>
          </p:cNvPr>
          <p:cNvGrpSpPr>
            <a:grpSpLocks/>
          </p:cNvGrpSpPr>
          <p:nvPr/>
        </p:nvGrpSpPr>
        <p:grpSpPr bwMode="auto">
          <a:xfrm>
            <a:off x="2527300" y="423862"/>
            <a:ext cx="1620838" cy="1490663"/>
            <a:chOff x="1836" y="810"/>
            <a:chExt cx="1149" cy="939"/>
          </a:xfrm>
        </p:grpSpPr>
        <p:sp>
          <p:nvSpPr>
            <p:cNvPr id="6" name="Freeform 3">
              <a:extLst>
                <a:ext uri="{FF2B5EF4-FFF2-40B4-BE49-F238E27FC236}">
                  <a16:creationId xmlns:a16="http://schemas.microsoft.com/office/drawing/2014/main" id="{8EEB357C-4217-0787-571E-AC975BEF9DFE}"/>
                </a:ext>
              </a:extLst>
            </p:cNvPr>
            <p:cNvSpPr>
              <a:spLocks/>
            </p:cNvSpPr>
            <p:nvPr/>
          </p:nvSpPr>
          <p:spPr bwMode="auto">
            <a:xfrm>
              <a:off x="1839" y="810"/>
              <a:ext cx="1146" cy="462"/>
            </a:xfrm>
            <a:custGeom>
              <a:avLst/>
              <a:gdLst>
                <a:gd name="T0" fmla="*/ 0 w 1146"/>
                <a:gd name="T1" fmla="*/ 462 h 462"/>
                <a:gd name="T2" fmla="*/ 6 w 1146"/>
                <a:gd name="T3" fmla="*/ 369 h 462"/>
                <a:gd name="T4" fmla="*/ 36 w 1146"/>
                <a:gd name="T5" fmla="*/ 267 h 462"/>
                <a:gd name="T6" fmla="*/ 102 w 1146"/>
                <a:gd name="T7" fmla="*/ 171 h 462"/>
                <a:gd name="T8" fmla="*/ 159 w 1146"/>
                <a:gd name="T9" fmla="*/ 108 h 462"/>
                <a:gd name="T10" fmla="*/ 228 w 1146"/>
                <a:gd name="T11" fmla="*/ 57 h 462"/>
                <a:gd name="T12" fmla="*/ 309 w 1146"/>
                <a:gd name="T13" fmla="*/ 21 h 462"/>
                <a:gd name="T14" fmla="*/ 396 w 1146"/>
                <a:gd name="T15" fmla="*/ 3 h 462"/>
                <a:gd name="T16" fmla="*/ 489 w 1146"/>
                <a:gd name="T17" fmla="*/ 3 h 462"/>
                <a:gd name="T18" fmla="*/ 549 w 1146"/>
                <a:gd name="T19" fmla="*/ 18 h 462"/>
                <a:gd name="T20" fmla="*/ 642 w 1146"/>
                <a:gd name="T21" fmla="*/ 57 h 462"/>
                <a:gd name="T22" fmla="*/ 753 w 1146"/>
                <a:gd name="T23" fmla="*/ 108 h 462"/>
                <a:gd name="T24" fmla="*/ 897 w 1146"/>
                <a:gd name="T25" fmla="*/ 165 h 462"/>
                <a:gd name="T26" fmla="*/ 1017 w 1146"/>
                <a:gd name="T27" fmla="*/ 219 h 462"/>
                <a:gd name="T28" fmla="*/ 1146 w 1146"/>
                <a:gd name="T29" fmla="*/ 273 h 4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46" h="462">
                  <a:moveTo>
                    <a:pt x="0" y="462"/>
                  </a:moveTo>
                  <a:cubicBezTo>
                    <a:pt x="0" y="431"/>
                    <a:pt x="0" y="401"/>
                    <a:pt x="6" y="369"/>
                  </a:cubicBezTo>
                  <a:cubicBezTo>
                    <a:pt x="12" y="337"/>
                    <a:pt x="20" y="300"/>
                    <a:pt x="36" y="267"/>
                  </a:cubicBezTo>
                  <a:cubicBezTo>
                    <a:pt x="52" y="234"/>
                    <a:pt x="82" y="197"/>
                    <a:pt x="102" y="171"/>
                  </a:cubicBezTo>
                  <a:cubicBezTo>
                    <a:pt x="122" y="145"/>
                    <a:pt x="138" y="127"/>
                    <a:pt x="159" y="108"/>
                  </a:cubicBezTo>
                  <a:cubicBezTo>
                    <a:pt x="180" y="89"/>
                    <a:pt x="203" y="71"/>
                    <a:pt x="228" y="57"/>
                  </a:cubicBezTo>
                  <a:cubicBezTo>
                    <a:pt x="253" y="43"/>
                    <a:pt x="281" y="30"/>
                    <a:pt x="309" y="21"/>
                  </a:cubicBezTo>
                  <a:cubicBezTo>
                    <a:pt x="337" y="12"/>
                    <a:pt x="366" y="6"/>
                    <a:pt x="396" y="3"/>
                  </a:cubicBezTo>
                  <a:cubicBezTo>
                    <a:pt x="426" y="0"/>
                    <a:pt x="464" y="1"/>
                    <a:pt x="489" y="3"/>
                  </a:cubicBezTo>
                  <a:cubicBezTo>
                    <a:pt x="514" y="5"/>
                    <a:pt x="524" y="9"/>
                    <a:pt x="549" y="18"/>
                  </a:cubicBezTo>
                  <a:cubicBezTo>
                    <a:pt x="574" y="27"/>
                    <a:pt x="608" y="42"/>
                    <a:pt x="642" y="57"/>
                  </a:cubicBezTo>
                  <a:cubicBezTo>
                    <a:pt x="676" y="72"/>
                    <a:pt x="711" y="90"/>
                    <a:pt x="753" y="108"/>
                  </a:cubicBezTo>
                  <a:cubicBezTo>
                    <a:pt x="795" y="126"/>
                    <a:pt x="853" y="147"/>
                    <a:pt x="897" y="165"/>
                  </a:cubicBezTo>
                  <a:cubicBezTo>
                    <a:pt x="941" y="183"/>
                    <a:pt x="976" y="201"/>
                    <a:pt x="1017" y="219"/>
                  </a:cubicBezTo>
                  <a:cubicBezTo>
                    <a:pt x="1058" y="237"/>
                    <a:pt x="1102" y="255"/>
                    <a:pt x="1146" y="273"/>
                  </a:cubicBezTo>
                </a:path>
              </a:pathLst>
            </a:custGeom>
            <a:noFill/>
            <a:ln w="38100" cap="flat" cmpd="sng">
              <a:solidFill>
                <a:srgbClr val="77B8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7" name="Freeform 4">
              <a:extLst>
                <a:ext uri="{FF2B5EF4-FFF2-40B4-BE49-F238E27FC236}">
                  <a16:creationId xmlns:a16="http://schemas.microsoft.com/office/drawing/2014/main" id="{870E9882-165A-1DD5-1124-1FEA9FA92AF1}"/>
                </a:ext>
              </a:extLst>
            </p:cNvPr>
            <p:cNvSpPr>
              <a:spLocks/>
            </p:cNvSpPr>
            <p:nvPr/>
          </p:nvSpPr>
          <p:spPr bwMode="auto">
            <a:xfrm>
              <a:off x="1836" y="1263"/>
              <a:ext cx="1149" cy="486"/>
            </a:xfrm>
            <a:custGeom>
              <a:avLst/>
              <a:gdLst>
                <a:gd name="T0" fmla="*/ 0 w 1149"/>
                <a:gd name="T1" fmla="*/ 0 h 486"/>
                <a:gd name="T2" fmla="*/ 9 w 1149"/>
                <a:gd name="T3" fmla="*/ 117 h 486"/>
                <a:gd name="T4" fmla="*/ 39 w 1149"/>
                <a:gd name="T5" fmla="*/ 219 h 486"/>
                <a:gd name="T6" fmla="*/ 105 w 1149"/>
                <a:gd name="T7" fmla="*/ 315 h 486"/>
                <a:gd name="T8" fmla="*/ 162 w 1149"/>
                <a:gd name="T9" fmla="*/ 378 h 486"/>
                <a:gd name="T10" fmla="*/ 231 w 1149"/>
                <a:gd name="T11" fmla="*/ 429 h 486"/>
                <a:gd name="T12" fmla="*/ 312 w 1149"/>
                <a:gd name="T13" fmla="*/ 465 h 486"/>
                <a:gd name="T14" fmla="*/ 399 w 1149"/>
                <a:gd name="T15" fmla="*/ 483 h 486"/>
                <a:gd name="T16" fmla="*/ 492 w 1149"/>
                <a:gd name="T17" fmla="*/ 483 h 486"/>
                <a:gd name="T18" fmla="*/ 552 w 1149"/>
                <a:gd name="T19" fmla="*/ 468 h 486"/>
                <a:gd name="T20" fmla="*/ 645 w 1149"/>
                <a:gd name="T21" fmla="*/ 429 h 486"/>
                <a:gd name="T22" fmla="*/ 756 w 1149"/>
                <a:gd name="T23" fmla="*/ 378 h 486"/>
                <a:gd name="T24" fmla="*/ 900 w 1149"/>
                <a:gd name="T25" fmla="*/ 321 h 486"/>
                <a:gd name="T26" fmla="*/ 1020 w 1149"/>
                <a:gd name="T27" fmla="*/ 267 h 486"/>
                <a:gd name="T28" fmla="*/ 1149 w 1149"/>
                <a:gd name="T29" fmla="*/ 213 h 4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49" h="486">
                  <a:moveTo>
                    <a:pt x="0" y="0"/>
                  </a:moveTo>
                  <a:cubicBezTo>
                    <a:pt x="2" y="19"/>
                    <a:pt x="3" y="81"/>
                    <a:pt x="9" y="117"/>
                  </a:cubicBezTo>
                  <a:cubicBezTo>
                    <a:pt x="15" y="153"/>
                    <a:pt x="23" y="186"/>
                    <a:pt x="39" y="219"/>
                  </a:cubicBezTo>
                  <a:cubicBezTo>
                    <a:pt x="55" y="252"/>
                    <a:pt x="85" y="289"/>
                    <a:pt x="105" y="315"/>
                  </a:cubicBezTo>
                  <a:cubicBezTo>
                    <a:pt x="125" y="341"/>
                    <a:pt x="141" y="359"/>
                    <a:pt x="162" y="378"/>
                  </a:cubicBezTo>
                  <a:cubicBezTo>
                    <a:pt x="183" y="397"/>
                    <a:pt x="206" y="415"/>
                    <a:pt x="231" y="429"/>
                  </a:cubicBezTo>
                  <a:cubicBezTo>
                    <a:pt x="256" y="443"/>
                    <a:pt x="284" y="456"/>
                    <a:pt x="312" y="465"/>
                  </a:cubicBezTo>
                  <a:cubicBezTo>
                    <a:pt x="340" y="474"/>
                    <a:pt x="369" y="480"/>
                    <a:pt x="399" y="483"/>
                  </a:cubicBezTo>
                  <a:cubicBezTo>
                    <a:pt x="429" y="486"/>
                    <a:pt x="467" y="485"/>
                    <a:pt x="492" y="483"/>
                  </a:cubicBezTo>
                  <a:cubicBezTo>
                    <a:pt x="517" y="481"/>
                    <a:pt x="527" y="477"/>
                    <a:pt x="552" y="468"/>
                  </a:cubicBezTo>
                  <a:cubicBezTo>
                    <a:pt x="577" y="459"/>
                    <a:pt x="611" y="444"/>
                    <a:pt x="645" y="429"/>
                  </a:cubicBezTo>
                  <a:cubicBezTo>
                    <a:pt x="679" y="414"/>
                    <a:pt x="714" y="396"/>
                    <a:pt x="756" y="378"/>
                  </a:cubicBezTo>
                  <a:cubicBezTo>
                    <a:pt x="798" y="360"/>
                    <a:pt x="856" y="339"/>
                    <a:pt x="900" y="321"/>
                  </a:cubicBezTo>
                  <a:cubicBezTo>
                    <a:pt x="944" y="303"/>
                    <a:pt x="979" y="285"/>
                    <a:pt x="1020" y="267"/>
                  </a:cubicBezTo>
                  <a:cubicBezTo>
                    <a:pt x="1061" y="249"/>
                    <a:pt x="1105" y="231"/>
                    <a:pt x="1149" y="213"/>
                  </a:cubicBezTo>
                </a:path>
              </a:pathLst>
            </a:custGeom>
            <a:noFill/>
            <a:ln w="38100" cap="flat" cmpd="sng">
              <a:solidFill>
                <a:srgbClr val="77B8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8" name="Group 5">
              <a:extLst>
                <a:ext uri="{FF2B5EF4-FFF2-40B4-BE49-F238E27FC236}">
                  <a16:creationId xmlns:a16="http://schemas.microsoft.com/office/drawing/2014/main" id="{EA06D5E8-FB73-7B01-8222-F26176EA82AC}"/>
                </a:ext>
              </a:extLst>
            </p:cNvPr>
            <p:cNvGrpSpPr>
              <a:grpSpLocks/>
            </p:cNvGrpSpPr>
            <p:nvPr/>
          </p:nvGrpSpPr>
          <p:grpSpPr bwMode="auto">
            <a:xfrm>
              <a:off x="1881" y="843"/>
              <a:ext cx="942" cy="873"/>
              <a:chOff x="2499" y="759"/>
              <a:chExt cx="942" cy="873"/>
            </a:xfrm>
          </p:grpSpPr>
          <p:sp>
            <p:nvSpPr>
              <p:cNvPr id="9" name="Line 6">
                <a:extLst>
                  <a:ext uri="{FF2B5EF4-FFF2-40B4-BE49-F238E27FC236}">
                    <a16:creationId xmlns:a16="http://schemas.microsoft.com/office/drawing/2014/main" id="{74FD0A8C-2B27-35A8-56A8-5A489628E3A9}"/>
                  </a:ext>
                </a:extLst>
              </p:cNvPr>
              <p:cNvSpPr>
                <a:spLocks noChangeShapeType="1"/>
              </p:cNvSpPr>
              <p:nvPr/>
            </p:nvSpPr>
            <p:spPr bwMode="auto">
              <a:xfrm>
                <a:off x="2499" y="1083"/>
                <a:ext cx="135" cy="3"/>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0" name="Line 7">
                <a:extLst>
                  <a:ext uri="{FF2B5EF4-FFF2-40B4-BE49-F238E27FC236}">
                    <a16:creationId xmlns:a16="http://schemas.microsoft.com/office/drawing/2014/main" id="{12D00091-6C4A-910A-1C82-30858D46AEB8}"/>
                  </a:ext>
                </a:extLst>
              </p:cNvPr>
              <p:cNvSpPr>
                <a:spLocks noChangeShapeType="1"/>
              </p:cNvSpPr>
              <p:nvPr/>
            </p:nvSpPr>
            <p:spPr bwMode="auto">
              <a:xfrm>
                <a:off x="2550" y="960"/>
                <a:ext cx="133" cy="84"/>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1" name="Line 8">
                <a:extLst>
                  <a:ext uri="{FF2B5EF4-FFF2-40B4-BE49-F238E27FC236}">
                    <a16:creationId xmlns:a16="http://schemas.microsoft.com/office/drawing/2014/main" id="{295092FA-F5A0-309B-CEBE-42AB130963BA}"/>
                  </a:ext>
                </a:extLst>
              </p:cNvPr>
              <p:cNvSpPr>
                <a:spLocks noChangeShapeType="1"/>
              </p:cNvSpPr>
              <p:nvPr/>
            </p:nvSpPr>
            <p:spPr bwMode="auto">
              <a:xfrm>
                <a:off x="2634" y="858"/>
                <a:ext cx="108" cy="105"/>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2" name="Line 9">
                <a:extLst>
                  <a:ext uri="{FF2B5EF4-FFF2-40B4-BE49-F238E27FC236}">
                    <a16:creationId xmlns:a16="http://schemas.microsoft.com/office/drawing/2014/main" id="{891C1CC7-FE1D-8285-C812-4BA995C75EB4}"/>
                  </a:ext>
                </a:extLst>
              </p:cNvPr>
              <p:cNvSpPr>
                <a:spLocks noChangeShapeType="1"/>
              </p:cNvSpPr>
              <p:nvPr/>
            </p:nvSpPr>
            <p:spPr bwMode="auto">
              <a:xfrm>
                <a:off x="2763" y="783"/>
                <a:ext cx="78" cy="225"/>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3" name="Line 10">
                <a:extLst>
                  <a:ext uri="{FF2B5EF4-FFF2-40B4-BE49-F238E27FC236}">
                    <a16:creationId xmlns:a16="http://schemas.microsoft.com/office/drawing/2014/main" id="{91506504-ECEC-1072-D53A-23D9D378F9EE}"/>
                  </a:ext>
                </a:extLst>
              </p:cNvPr>
              <p:cNvSpPr>
                <a:spLocks noChangeShapeType="1"/>
              </p:cNvSpPr>
              <p:nvPr/>
            </p:nvSpPr>
            <p:spPr bwMode="auto">
              <a:xfrm>
                <a:off x="2881" y="759"/>
                <a:ext cx="18" cy="174"/>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4" name="Line 11">
                <a:extLst>
                  <a:ext uri="{FF2B5EF4-FFF2-40B4-BE49-F238E27FC236}">
                    <a16:creationId xmlns:a16="http://schemas.microsoft.com/office/drawing/2014/main" id="{53F3E753-8F5C-956C-C6F7-3937137AF531}"/>
                  </a:ext>
                </a:extLst>
              </p:cNvPr>
              <p:cNvSpPr>
                <a:spLocks noChangeShapeType="1"/>
              </p:cNvSpPr>
              <p:nvPr/>
            </p:nvSpPr>
            <p:spPr bwMode="auto">
              <a:xfrm flipH="1">
                <a:off x="2973" y="780"/>
                <a:ext cx="39" cy="270"/>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5" name="Line 12">
                <a:extLst>
                  <a:ext uri="{FF2B5EF4-FFF2-40B4-BE49-F238E27FC236}">
                    <a16:creationId xmlns:a16="http://schemas.microsoft.com/office/drawing/2014/main" id="{E9B8B7DA-3CE8-8CFD-1465-8DBFAF774E1E}"/>
                  </a:ext>
                </a:extLst>
              </p:cNvPr>
              <p:cNvSpPr>
                <a:spLocks noChangeShapeType="1"/>
              </p:cNvSpPr>
              <p:nvPr/>
            </p:nvSpPr>
            <p:spPr bwMode="auto">
              <a:xfrm flipH="1">
                <a:off x="3075" y="837"/>
                <a:ext cx="47" cy="153"/>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6" name="Line 13">
                <a:extLst>
                  <a:ext uri="{FF2B5EF4-FFF2-40B4-BE49-F238E27FC236}">
                    <a16:creationId xmlns:a16="http://schemas.microsoft.com/office/drawing/2014/main" id="{90D62A48-D943-24A2-A8B8-38E74DC96336}"/>
                  </a:ext>
                </a:extLst>
              </p:cNvPr>
              <p:cNvSpPr>
                <a:spLocks noChangeShapeType="1"/>
              </p:cNvSpPr>
              <p:nvPr/>
            </p:nvSpPr>
            <p:spPr bwMode="auto">
              <a:xfrm flipH="1">
                <a:off x="3135" y="885"/>
                <a:ext cx="87" cy="189"/>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7" name="Line 14">
                <a:extLst>
                  <a:ext uri="{FF2B5EF4-FFF2-40B4-BE49-F238E27FC236}">
                    <a16:creationId xmlns:a16="http://schemas.microsoft.com/office/drawing/2014/main" id="{3355A072-4A87-18E1-311C-22E99EAB61F0}"/>
                  </a:ext>
                </a:extLst>
              </p:cNvPr>
              <p:cNvSpPr>
                <a:spLocks noChangeShapeType="1"/>
              </p:cNvSpPr>
              <p:nvPr/>
            </p:nvSpPr>
            <p:spPr bwMode="auto">
              <a:xfrm flipH="1">
                <a:off x="3294" y="924"/>
                <a:ext cx="36" cy="126"/>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8" name="Line 15">
                <a:extLst>
                  <a:ext uri="{FF2B5EF4-FFF2-40B4-BE49-F238E27FC236}">
                    <a16:creationId xmlns:a16="http://schemas.microsoft.com/office/drawing/2014/main" id="{08BBA4B5-48CF-5D06-7A86-2F5B318623FF}"/>
                  </a:ext>
                </a:extLst>
              </p:cNvPr>
              <p:cNvSpPr>
                <a:spLocks noChangeShapeType="1"/>
              </p:cNvSpPr>
              <p:nvPr/>
            </p:nvSpPr>
            <p:spPr bwMode="auto">
              <a:xfrm flipH="1">
                <a:off x="3405" y="963"/>
                <a:ext cx="36" cy="102"/>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9" name="Line 16">
                <a:extLst>
                  <a:ext uri="{FF2B5EF4-FFF2-40B4-BE49-F238E27FC236}">
                    <a16:creationId xmlns:a16="http://schemas.microsoft.com/office/drawing/2014/main" id="{50D0A2E1-379D-2F93-D239-83F244743A27}"/>
                  </a:ext>
                </a:extLst>
              </p:cNvPr>
              <p:cNvSpPr>
                <a:spLocks noChangeShapeType="1"/>
              </p:cNvSpPr>
              <p:nvPr/>
            </p:nvSpPr>
            <p:spPr bwMode="auto">
              <a:xfrm flipV="1">
                <a:off x="2499" y="1305"/>
                <a:ext cx="135" cy="3"/>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0" name="Line 17">
                <a:extLst>
                  <a:ext uri="{FF2B5EF4-FFF2-40B4-BE49-F238E27FC236}">
                    <a16:creationId xmlns:a16="http://schemas.microsoft.com/office/drawing/2014/main" id="{F72A3A4B-5FBA-338E-7BDE-2C7DA3CD1C4C}"/>
                  </a:ext>
                </a:extLst>
              </p:cNvPr>
              <p:cNvSpPr>
                <a:spLocks noChangeShapeType="1"/>
              </p:cNvSpPr>
              <p:nvPr/>
            </p:nvSpPr>
            <p:spPr bwMode="auto">
              <a:xfrm flipV="1">
                <a:off x="2550" y="1347"/>
                <a:ext cx="133" cy="84"/>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1" name="Line 18">
                <a:extLst>
                  <a:ext uri="{FF2B5EF4-FFF2-40B4-BE49-F238E27FC236}">
                    <a16:creationId xmlns:a16="http://schemas.microsoft.com/office/drawing/2014/main" id="{6B61EE87-F6E6-3CEC-ABD7-DA98A027B509}"/>
                  </a:ext>
                </a:extLst>
              </p:cNvPr>
              <p:cNvSpPr>
                <a:spLocks noChangeShapeType="1"/>
              </p:cNvSpPr>
              <p:nvPr/>
            </p:nvSpPr>
            <p:spPr bwMode="auto">
              <a:xfrm flipV="1">
                <a:off x="2634" y="1428"/>
                <a:ext cx="108" cy="105"/>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2" name="Line 19">
                <a:extLst>
                  <a:ext uri="{FF2B5EF4-FFF2-40B4-BE49-F238E27FC236}">
                    <a16:creationId xmlns:a16="http://schemas.microsoft.com/office/drawing/2014/main" id="{44F57602-9FB8-FA81-5A97-73E9C02C9956}"/>
                  </a:ext>
                </a:extLst>
              </p:cNvPr>
              <p:cNvSpPr>
                <a:spLocks noChangeShapeType="1"/>
              </p:cNvSpPr>
              <p:nvPr/>
            </p:nvSpPr>
            <p:spPr bwMode="auto">
              <a:xfrm flipV="1">
                <a:off x="2763" y="1383"/>
                <a:ext cx="78" cy="225"/>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3" name="Line 20">
                <a:extLst>
                  <a:ext uri="{FF2B5EF4-FFF2-40B4-BE49-F238E27FC236}">
                    <a16:creationId xmlns:a16="http://schemas.microsoft.com/office/drawing/2014/main" id="{FAECFD2D-3459-86B5-0BC1-4CDF511C82FD}"/>
                  </a:ext>
                </a:extLst>
              </p:cNvPr>
              <p:cNvSpPr>
                <a:spLocks noChangeShapeType="1"/>
              </p:cNvSpPr>
              <p:nvPr/>
            </p:nvSpPr>
            <p:spPr bwMode="auto">
              <a:xfrm flipV="1">
                <a:off x="2881" y="1458"/>
                <a:ext cx="18" cy="174"/>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4" name="Line 21">
                <a:extLst>
                  <a:ext uri="{FF2B5EF4-FFF2-40B4-BE49-F238E27FC236}">
                    <a16:creationId xmlns:a16="http://schemas.microsoft.com/office/drawing/2014/main" id="{D7E89A1D-9526-EAAE-FE10-9AD1F55FE28D}"/>
                  </a:ext>
                </a:extLst>
              </p:cNvPr>
              <p:cNvSpPr>
                <a:spLocks noChangeShapeType="1"/>
              </p:cNvSpPr>
              <p:nvPr/>
            </p:nvSpPr>
            <p:spPr bwMode="auto">
              <a:xfrm flipH="1" flipV="1">
                <a:off x="2973" y="1341"/>
                <a:ext cx="39" cy="270"/>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5" name="Line 22">
                <a:extLst>
                  <a:ext uri="{FF2B5EF4-FFF2-40B4-BE49-F238E27FC236}">
                    <a16:creationId xmlns:a16="http://schemas.microsoft.com/office/drawing/2014/main" id="{05A3EB78-8D2E-06EF-38BA-07F7F6AC98F8}"/>
                  </a:ext>
                </a:extLst>
              </p:cNvPr>
              <p:cNvSpPr>
                <a:spLocks noChangeShapeType="1"/>
              </p:cNvSpPr>
              <p:nvPr/>
            </p:nvSpPr>
            <p:spPr bwMode="auto">
              <a:xfrm flipH="1" flipV="1">
                <a:off x="3075" y="1401"/>
                <a:ext cx="47" cy="153"/>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6" name="Line 23">
                <a:extLst>
                  <a:ext uri="{FF2B5EF4-FFF2-40B4-BE49-F238E27FC236}">
                    <a16:creationId xmlns:a16="http://schemas.microsoft.com/office/drawing/2014/main" id="{CE4DE57B-BA15-1217-B665-EDC79FE2DA05}"/>
                  </a:ext>
                </a:extLst>
              </p:cNvPr>
              <p:cNvSpPr>
                <a:spLocks noChangeShapeType="1"/>
              </p:cNvSpPr>
              <p:nvPr/>
            </p:nvSpPr>
            <p:spPr bwMode="auto">
              <a:xfrm flipH="1" flipV="1">
                <a:off x="3135" y="1317"/>
                <a:ext cx="87" cy="189"/>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7" name="Line 24">
                <a:extLst>
                  <a:ext uri="{FF2B5EF4-FFF2-40B4-BE49-F238E27FC236}">
                    <a16:creationId xmlns:a16="http://schemas.microsoft.com/office/drawing/2014/main" id="{135E9ADC-8AA1-F1B4-FB67-2FFE20176B22}"/>
                  </a:ext>
                </a:extLst>
              </p:cNvPr>
              <p:cNvSpPr>
                <a:spLocks noChangeShapeType="1"/>
              </p:cNvSpPr>
              <p:nvPr/>
            </p:nvSpPr>
            <p:spPr bwMode="auto">
              <a:xfrm flipH="1" flipV="1">
                <a:off x="3294" y="1341"/>
                <a:ext cx="36" cy="126"/>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8" name="Line 25">
                <a:extLst>
                  <a:ext uri="{FF2B5EF4-FFF2-40B4-BE49-F238E27FC236}">
                    <a16:creationId xmlns:a16="http://schemas.microsoft.com/office/drawing/2014/main" id="{19ABE168-27D7-849F-D47F-8826641127FE}"/>
                  </a:ext>
                </a:extLst>
              </p:cNvPr>
              <p:cNvSpPr>
                <a:spLocks noChangeShapeType="1"/>
              </p:cNvSpPr>
              <p:nvPr/>
            </p:nvSpPr>
            <p:spPr bwMode="auto">
              <a:xfrm flipH="1" flipV="1">
                <a:off x="3405" y="1326"/>
                <a:ext cx="36" cy="102"/>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grpSp>
        <p:nvGrpSpPr>
          <p:cNvPr id="65" name="Group 62">
            <a:extLst>
              <a:ext uri="{FF2B5EF4-FFF2-40B4-BE49-F238E27FC236}">
                <a16:creationId xmlns:a16="http://schemas.microsoft.com/office/drawing/2014/main" id="{0ACFDAD9-35AD-2AD9-7DD0-A351DFBA7728}"/>
              </a:ext>
            </a:extLst>
          </p:cNvPr>
          <p:cNvGrpSpPr>
            <a:grpSpLocks/>
          </p:cNvGrpSpPr>
          <p:nvPr/>
        </p:nvGrpSpPr>
        <p:grpSpPr bwMode="auto">
          <a:xfrm>
            <a:off x="2633663" y="2713037"/>
            <a:ext cx="2005012" cy="1820863"/>
            <a:chOff x="1911" y="2252"/>
            <a:chExt cx="1421" cy="1147"/>
          </a:xfrm>
        </p:grpSpPr>
        <p:sp>
          <p:nvSpPr>
            <p:cNvPr id="66" name="Freeform 63">
              <a:extLst>
                <a:ext uri="{FF2B5EF4-FFF2-40B4-BE49-F238E27FC236}">
                  <a16:creationId xmlns:a16="http://schemas.microsoft.com/office/drawing/2014/main" id="{AF81B780-6D02-9174-B539-162618538BD6}"/>
                </a:ext>
              </a:extLst>
            </p:cNvPr>
            <p:cNvSpPr>
              <a:spLocks/>
            </p:cNvSpPr>
            <p:nvPr/>
          </p:nvSpPr>
          <p:spPr bwMode="auto">
            <a:xfrm>
              <a:off x="1911" y="2252"/>
              <a:ext cx="1421" cy="1147"/>
            </a:xfrm>
            <a:custGeom>
              <a:avLst/>
              <a:gdLst>
                <a:gd name="T0" fmla="*/ 948 w 1421"/>
                <a:gd name="T1" fmla="*/ 655 h 1147"/>
                <a:gd name="T2" fmla="*/ 948 w 1421"/>
                <a:gd name="T3" fmla="*/ 763 h 1147"/>
                <a:gd name="T4" fmla="*/ 906 w 1421"/>
                <a:gd name="T5" fmla="*/ 865 h 1147"/>
                <a:gd name="T6" fmla="*/ 801 w 1421"/>
                <a:gd name="T7" fmla="*/ 985 h 1147"/>
                <a:gd name="T8" fmla="*/ 672 w 1421"/>
                <a:gd name="T9" fmla="*/ 1078 h 1147"/>
                <a:gd name="T10" fmla="*/ 507 w 1421"/>
                <a:gd name="T11" fmla="*/ 1138 h 1147"/>
                <a:gd name="T12" fmla="*/ 372 w 1421"/>
                <a:gd name="T13" fmla="*/ 1132 h 1147"/>
                <a:gd name="T14" fmla="*/ 240 w 1421"/>
                <a:gd name="T15" fmla="*/ 1078 h 1147"/>
                <a:gd name="T16" fmla="*/ 117 w 1421"/>
                <a:gd name="T17" fmla="*/ 988 h 1147"/>
                <a:gd name="T18" fmla="*/ 33 w 1421"/>
                <a:gd name="T19" fmla="*/ 859 h 1147"/>
                <a:gd name="T20" fmla="*/ 0 w 1421"/>
                <a:gd name="T21" fmla="*/ 703 h 1147"/>
                <a:gd name="T22" fmla="*/ 33 w 1421"/>
                <a:gd name="T23" fmla="*/ 517 h 1147"/>
                <a:gd name="T24" fmla="*/ 141 w 1421"/>
                <a:gd name="T25" fmla="*/ 337 h 1147"/>
                <a:gd name="T26" fmla="*/ 303 w 1421"/>
                <a:gd name="T27" fmla="*/ 181 h 1147"/>
                <a:gd name="T28" fmla="*/ 543 w 1421"/>
                <a:gd name="T29" fmla="*/ 67 h 1147"/>
                <a:gd name="T30" fmla="*/ 831 w 1421"/>
                <a:gd name="T31" fmla="*/ 10 h 1147"/>
                <a:gd name="T32" fmla="*/ 1053 w 1421"/>
                <a:gd name="T33" fmla="*/ 7 h 1147"/>
                <a:gd name="T34" fmla="*/ 1227 w 1421"/>
                <a:gd name="T35" fmla="*/ 55 h 1147"/>
                <a:gd name="T36" fmla="*/ 1314 w 1421"/>
                <a:gd name="T37" fmla="*/ 121 h 1147"/>
                <a:gd name="T38" fmla="*/ 1371 w 1421"/>
                <a:gd name="T39" fmla="*/ 196 h 1147"/>
                <a:gd name="T40" fmla="*/ 1416 w 1421"/>
                <a:gd name="T41" fmla="*/ 328 h 1147"/>
                <a:gd name="T42" fmla="*/ 1401 w 1421"/>
                <a:gd name="T43" fmla="*/ 472 h 1147"/>
                <a:gd name="T44" fmla="*/ 1350 w 1421"/>
                <a:gd name="T45" fmla="*/ 559 h 1147"/>
                <a:gd name="T46" fmla="*/ 1266 w 1421"/>
                <a:gd name="T47" fmla="*/ 601 h 1147"/>
                <a:gd name="T48" fmla="*/ 1179 w 1421"/>
                <a:gd name="T49" fmla="*/ 598 h 1147"/>
                <a:gd name="T50" fmla="*/ 1110 w 1421"/>
                <a:gd name="T51" fmla="*/ 562 h 11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21" h="1147">
                  <a:moveTo>
                    <a:pt x="948" y="655"/>
                  </a:moveTo>
                  <a:cubicBezTo>
                    <a:pt x="951" y="691"/>
                    <a:pt x="955" y="728"/>
                    <a:pt x="948" y="763"/>
                  </a:cubicBezTo>
                  <a:cubicBezTo>
                    <a:pt x="941" y="798"/>
                    <a:pt x="931" y="828"/>
                    <a:pt x="906" y="865"/>
                  </a:cubicBezTo>
                  <a:cubicBezTo>
                    <a:pt x="881" y="902"/>
                    <a:pt x="840" y="950"/>
                    <a:pt x="801" y="985"/>
                  </a:cubicBezTo>
                  <a:cubicBezTo>
                    <a:pt x="762" y="1020"/>
                    <a:pt x="721" y="1052"/>
                    <a:pt x="672" y="1078"/>
                  </a:cubicBezTo>
                  <a:cubicBezTo>
                    <a:pt x="623" y="1104"/>
                    <a:pt x="557" y="1129"/>
                    <a:pt x="507" y="1138"/>
                  </a:cubicBezTo>
                  <a:cubicBezTo>
                    <a:pt x="457" y="1147"/>
                    <a:pt x="416" y="1142"/>
                    <a:pt x="372" y="1132"/>
                  </a:cubicBezTo>
                  <a:cubicBezTo>
                    <a:pt x="328" y="1122"/>
                    <a:pt x="282" y="1102"/>
                    <a:pt x="240" y="1078"/>
                  </a:cubicBezTo>
                  <a:cubicBezTo>
                    <a:pt x="198" y="1054"/>
                    <a:pt x="152" y="1025"/>
                    <a:pt x="117" y="988"/>
                  </a:cubicBezTo>
                  <a:cubicBezTo>
                    <a:pt x="82" y="951"/>
                    <a:pt x="53" y="906"/>
                    <a:pt x="33" y="859"/>
                  </a:cubicBezTo>
                  <a:cubicBezTo>
                    <a:pt x="13" y="812"/>
                    <a:pt x="0" y="760"/>
                    <a:pt x="0" y="703"/>
                  </a:cubicBezTo>
                  <a:cubicBezTo>
                    <a:pt x="0" y="646"/>
                    <a:pt x="10" y="578"/>
                    <a:pt x="33" y="517"/>
                  </a:cubicBezTo>
                  <a:cubicBezTo>
                    <a:pt x="56" y="456"/>
                    <a:pt x="96" y="393"/>
                    <a:pt x="141" y="337"/>
                  </a:cubicBezTo>
                  <a:cubicBezTo>
                    <a:pt x="186" y="281"/>
                    <a:pt x="236" y="226"/>
                    <a:pt x="303" y="181"/>
                  </a:cubicBezTo>
                  <a:cubicBezTo>
                    <a:pt x="370" y="136"/>
                    <a:pt x="455" y="95"/>
                    <a:pt x="543" y="67"/>
                  </a:cubicBezTo>
                  <a:cubicBezTo>
                    <a:pt x="631" y="39"/>
                    <a:pt x="746" y="20"/>
                    <a:pt x="831" y="10"/>
                  </a:cubicBezTo>
                  <a:cubicBezTo>
                    <a:pt x="916" y="0"/>
                    <a:pt x="987" y="0"/>
                    <a:pt x="1053" y="7"/>
                  </a:cubicBezTo>
                  <a:cubicBezTo>
                    <a:pt x="1119" y="14"/>
                    <a:pt x="1184" y="36"/>
                    <a:pt x="1227" y="55"/>
                  </a:cubicBezTo>
                  <a:cubicBezTo>
                    <a:pt x="1270" y="74"/>
                    <a:pt x="1290" y="98"/>
                    <a:pt x="1314" y="121"/>
                  </a:cubicBezTo>
                  <a:cubicBezTo>
                    <a:pt x="1338" y="144"/>
                    <a:pt x="1354" y="162"/>
                    <a:pt x="1371" y="196"/>
                  </a:cubicBezTo>
                  <a:cubicBezTo>
                    <a:pt x="1388" y="230"/>
                    <a:pt x="1411" y="282"/>
                    <a:pt x="1416" y="328"/>
                  </a:cubicBezTo>
                  <a:cubicBezTo>
                    <a:pt x="1421" y="374"/>
                    <a:pt x="1412" y="434"/>
                    <a:pt x="1401" y="472"/>
                  </a:cubicBezTo>
                  <a:cubicBezTo>
                    <a:pt x="1390" y="510"/>
                    <a:pt x="1372" y="538"/>
                    <a:pt x="1350" y="559"/>
                  </a:cubicBezTo>
                  <a:cubicBezTo>
                    <a:pt x="1328" y="580"/>
                    <a:pt x="1294" y="595"/>
                    <a:pt x="1266" y="601"/>
                  </a:cubicBezTo>
                  <a:cubicBezTo>
                    <a:pt x="1238" y="607"/>
                    <a:pt x="1205" y="604"/>
                    <a:pt x="1179" y="598"/>
                  </a:cubicBezTo>
                  <a:cubicBezTo>
                    <a:pt x="1153" y="592"/>
                    <a:pt x="1131" y="577"/>
                    <a:pt x="1110" y="562"/>
                  </a:cubicBezTo>
                </a:path>
              </a:pathLst>
            </a:custGeom>
            <a:noFill/>
            <a:ln w="38100" cap="flat" cmpd="sng">
              <a:solidFill>
                <a:srgbClr val="77B8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67" name="Line 64">
              <a:extLst>
                <a:ext uri="{FF2B5EF4-FFF2-40B4-BE49-F238E27FC236}">
                  <a16:creationId xmlns:a16="http://schemas.microsoft.com/office/drawing/2014/main" id="{F1F223DF-1EEC-01CA-A200-861B993B3F39}"/>
                </a:ext>
              </a:extLst>
            </p:cNvPr>
            <p:cNvSpPr>
              <a:spLocks noChangeShapeType="1"/>
            </p:cNvSpPr>
            <p:nvPr/>
          </p:nvSpPr>
          <p:spPr bwMode="auto">
            <a:xfrm flipH="1" flipV="1">
              <a:off x="2679" y="2913"/>
              <a:ext cx="136" cy="54"/>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8" name="Line 65">
              <a:extLst>
                <a:ext uri="{FF2B5EF4-FFF2-40B4-BE49-F238E27FC236}">
                  <a16:creationId xmlns:a16="http://schemas.microsoft.com/office/drawing/2014/main" id="{42EECBE3-25FE-685A-DB42-6AE75505A4FE}"/>
                </a:ext>
              </a:extLst>
            </p:cNvPr>
            <p:cNvSpPr>
              <a:spLocks noChangeShapeType="1"/>
            </p:cNvSpPr>
            <p:nvPr/>
          </p:nvSpPr>
          <p:spPr bwMode="auto">
            <a:xfrm flipH="1" flipV="1">
              <a:off x="2571" y="2934"/>
              <a:ext cx="208" cy="168"/>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9" name="Line 66">
              <a:extLst>
                <a:ext uri="{FF2B5EF4-FFF2-40B4-BE49-F238E27FC236}">
                  <a16:creationId xmlns:a16="http://schemas.microsoft.com/office/drawing/2014/main" id="{A6A2EA1C-B358-1B75-1D46-C864C1821CEF}"/>
                </a:ext>
              </a:extLst>
            </p:cNvPr>
            <p:cNvSpPr>
              <a:spLocks noChangeShapeType="1"/>
            </p:cNvSpPr>
            <p:nvPr/>
          </p:nvSpPr>
          <p:spPr bwMode="auto">
            <a:xfrm flipH="1" flipV="1">
              <a:off x="2532" y="3021"/>
              <a:ext cx="144" cy="198"/>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0" name="Line 67">
              <a:extLst>
                <a:ext uri="{FF2B5EF4-FFF2-40B4-BE49-F238E27FC236}">
                  <a16:creationId xmlns:a16="http://schemas.microsoft.com/office/drawing/2014/main" id="{E255672B-0DD5-CD17-CFC3-E318D99ED05C}"/>
                </a:ext>
              </a:extLst>
            </p:cNvPr>
            <p:cNvSpPr>
              <a:spLocks noChangeShapeType="1"/>
            </p:cNvSpPr>
            <p:nvPr/>
          </p:nvSpPr>
          <p:spPr bwMode="auto">
            <a:xfrm flipH="1" flipV="1">
              <a:off x="2439" y="3018"/>
              <a:ext cx="102" cy="285"/>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1" name="Line 68">
              <a:extLst>
                <a:ext uri="{FF2B5EF4-FFF2-40B4-BE49-F238E27FC236}">
                  <a16:creationId xmlns:a16="http://schemas.microsoft.com/office/drawing/2014/main" id="{8F871F18-57AB-7DD4-39C2-C42C8B1B7CFE}"/>
                </a:ext>
              </a:extLst>
            </p:cNvPr>
            <p:cNvSpPr>
              <a:spLocks noChangeShapeType="1"/>
            </p:cNvSpPr>
            <p:nvPr/>
          </p:nvSpPr>
          <p:spPr bwMode="auto">
            <a:xfrm flipV="1">
              <a:off x="2382" y="3126"/>
              <a:ext cx="1" cy="228"/>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2" name="Line 69">
              <a:extLst>
                <a:ext uri="{FF2B5EF4-FFF2-40B4-BE49-F238E27FC236}">
                  <a16:creationId xmlns:a16="http://schemas.microsoft.com/office/drawing/2014/main" id="{E9FD2383-B43A-B11B-48D2-2FD04E84B4DA}"/>
                </a:ext>
              </a:extLst>
            </p:cNvPr>
            <p:cNvSpPr>
              <a:spLocks noChangeShapeType="1"/>
            </p:cNvSpPr>
            <p:nvPr/>
          </p:nvSpPr>
          <p:spPr bwMode="auto">
            <a:xfrm flipV="1">
              <a:off x="2223" y="3078"/>
              <a:ext cx="84" cy="246"/>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3" name="Line 70">
              <a:extLst>
                <a:ext uri="{FF2B5EF4-FFF2-40B4-BE49-F238E27FC236}">
                  <a16:creationId xmlns:a16="http://schemas.microsoft.com/office/drawing/2014/main" id="{238AA124-A4B6-0874-23E7-952105DAFB97}"/>
                </a:ext>
              </a:extLst>
            </p:cNvPr>
            <p:cNvSpPr>
              <a:spLocks noChangeShapeType="1"/>
            </p:cNvSpPr>
            <p:nvPr/>
          </p:nvSpPr>
          <p:spPr bwMode="auto">
            <a:xfrm>
              <a:off x="2217" y="2475"/>
              <a:ext cx="165" cy="258"/>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4" name="Line 71">
              <a:extLst>
                <a:ext uri="{FF2B5EF4-FFF2-40B4-BE49-F238E27FC236}">
                  <a16:creationId xmlns:a16="http://schemas.microsoft.com/office/drawing/2014/main" id="{05BD4453-18F6-930B-24E6-5EFF1540067F}"/>
                </a:ext>
              </a:extLst>
            </p:cNvPr>
            <p:cNvSpPr>
              <a:spLocks noChangeShapeType="1"/>
            </p:cNvSpPr>
            <p:nvPr/>
          </p:nvSpPr>
          <p:spPr bwMode="auto">
            <a:xfrm>
              <a:off x="2379" y="2385"/>
              <a:ext cx="72" cy="129"/>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5" name="Line 72">
              <a:extLst>
                <a:ext uri="{FF2B5EF4-FFF2-40B4-BE49-F238E27FC236}">
                  <a16:creationId xmlns:a16="http://schemas.microsoft.com/office/drawing/2014/main" id="{B8B031EB-D822-7F36-15DF-3DAFF0DBB6B4}"/>
                </a:ext>
              </a:extLst>
            </p:cNvPr>
            <p:cNvSpPr>
              <a:spLocks noChangeShapeType="1"/>
            </p:cNvSpPr>
            <p:nvPr/>
          </p:nvSpPr>
          <p:spPr bwMode="auto">
            <a:xfrm>
              <a:off x="2529" y="2331"/>
              <a:ext cx="111" cy="243"/>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6" name="Line 73">
              <a:extLst>
                <a:ext uri="{FF2B5EF4-FFF2-40B4-BE49-F238E27FC236}">
                  <a16:creationId xmlns:a16="http://schemas.microsoft.com/office/drawing/2014/main" id="{F3BEE078-5160-4F92-9F08-8B2E9E2091B0}"/>
                </a:ext>
              </a:extLst>
            </p:cNvPr>
            <p:cNvSpPr>
              <a:spLocks noChangeShapeType="1"/>
            </p:cNvSpPr>
            <p:nvPr/>
          </p:nvSpPr>
          <p:spPr bwMode="auto">
            <a:xfrm>
              <a:off x="2676" y="2304"/>
              <a:ext cx="63" cy="159"/>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7" name="Line 74">
              <a:extLst>
                <a:ext uri="{FF2B5EF4-FFF2-40B4-BE49-F238E27FC236}">
                  <a16:creationId xmlns:a16="http://schemas.microsoft.com/office/drawing/2014/main" id="{BC34D075-4726-82F7-7F75-BC3C4CE8010B}"/>
                </a:ext>
              </a:extLst>
            </p:cNvPr>
            <p:cNvSpPr>
              <a:spLocks noChangeShapeType="1"/>
            </p:cNvSpPr>
            <p:nvPr/>
          </p:nvSpPr>
          <p:spPr bwMode="auto">
            <a:xfrm flipH="1">
              <a:off x="2820" y="2289"/>
              <a:ext cx="9" cy="246"/>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8" name="Line 75">
              <a:extLst>
                <a:ext uri="{FF2B5EF4-FFF2-40B4-BE49-F238E27FC236}">
                  <a16:creationId xmlns:a16="http://schemas.microsoft.com/office/drawing/2014/main" id="{D79C3A5D-92B6-CF46-CB41-C636CE3B9327}"/>
                </a:ext>
              </a:extLst>
            </p:cNvPr>
            <p:cNvSpPr>
              <a:spLocks noChangeShapeType="1"/>
            </p:cNvSpPr>
            <p:nvPr/>
          </p:nvSpPr>
          <p:spPr bwMode="auto">
            <a:xfrm flipH="1">
              <a:off x="2955" y="2298"/>
              <a:ext cx="27" cy="144"/>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9" name="Line 76">
              <a:extLst>
                <a:ext uri="{FF2B5EF4-FFF2-40B4-BE49-F238E27FC236}">
                  <a16:creationId xmlns:a16="http://schemas.microsoft.com/office/drawing/2014/main" id="{D4F59820-2C3B-51C7-4E45-61842D5E16FA}"/>
                </a:ext>
              </a:extLst>
            </p:cNvPr>
            <p:cNvSpPr>
              <a:spLocks noChangeShapeType="1"/>
            </p:cNvSpPr>
            <p:nvPr/>
          </p:nvSpPr>
          <p:spPr bwMode="auto">
            <a:xfrm flipH="1">
              <a:off x="3018" y="2355"/>
              <a:ext cx="120" cy="144"/>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80" name="Line 77">
              <a:extLst>
                <a:ext uri="{FF2B5EF4-FFF2-40B4-BE49-F238E27FC236}">
                  <a16:creationId xmlns:a16="http://schemas.microsoft.com/office/drawing/2014/main" id="{6D043C0F-F28A-9016-457D-1B6CC7705E65}"/>
                </a:ext>
              </a:extLst>
            </p:cNvPr>
            <p:cNvSpPr>
              <a:spLocks noChangeShapeType="1"/>
            </p:cNvSpPr>
            <p:nvPr/>
          </p:nvSpPr>
          <p:spPr bwMode="auto">
            <a:xfrm flipH="1">
              <a:off x="3051" y="2493"/>
              <a:ext cx="201" cy="84"/>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81" name="Line 78">
              <a:extLst>
                <a:ext uri="{FF2B5EF4-FFF2-40B4-BE49-F238E27FC236}">
                  <a16:creationId xmlns:a16="http://schemas.microsoft.com/office/drawing/2014/main" id="{8838C4E6-E343-D1D5-71B5-582D71EAA8D6}"/>
                </a:ext>
              </a:extLst>
            </p:cNvPr>
            <p:cNvSpPr>
              <a:spLocks noChangeShapeType="1"/>
            </p:cNvSpPr>
            <p:nvPr/>
          </p:nvSpPr>
          <p:spPr bwMode="auto">
            <a:xfrm flipH="1" flipV="1">
              <a:off x="3066" y="2679"/>
              <a:ext cx="198" cy="45"/>
            </a:xfrm>
            <a:prstGeom prst="line">
              <a:avLst/>
            </a:prstGeom>
            <a:noFill/>
            <a:ln w="28575">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sp>
        <p:nvSpPr>
          <p:cNvPr id="83" name="Freeform 81">
            <a:extLst>
              <a:ext uri="{FF2B5EF4-FFF2-40B4-BE49-F238E27FC236}">
                <a16:creationId xmlns:a16="http://schemas.microsoft.com/office/drawing/2014/main" id="{971C99E8-DC3D-4242-689B-2268D2E9C9CE}"/>
              </a:ext>
            </a:extLst>
          </p:cNvPr>
          <p:cNvSpPr>
            <a:spLocks/>
          </p:cNvSpPr>
          <p:nvPr/>
        </p:nvSpPr>
        <p:spPr bwMode="auto">
          <a:xfrm>
            <a:off x="3167063" y="1055687"/>
            <a:ext cx="1023248" cy="231775"/>
          </a:xfrm>
          <a:custGeom>
            <a:avLst/>
            <a:gdLst>
              <a:gd name="T0" fmla="*/ 354 w 726"/>
              <a:gd name="T1" fmla="*/ 1 h 146"/>
              <a:gd name="T2" fmla="*/ 614 w 726"/>
              <a:gd name="T3" fmla="*/ 1 h 146"/>
              <a:gd name="T4" fmla="*/ 662 w 726"/>
              <a:gd name="T5" fmla="*/ 1 h 146"/>
              <a:gd name="T6" fmla="*/ 689 w 726"/>
              <a:gd name="T7" fmla="*/ 10 h 146"/>
              <a:gd name="T8" fmla="*/ 707 w 726"/>
              <a:gd name="T9" fmla="*/ 28 h 146"/>
              <a:gd name="T10" fmla="*/ 719 w 726"/>
              <a:gd name="T11" fmla="*/ 49 h 146"/>
              <a:gd name="T12" fmla="*/ 725 w 726"/>
              <a:gd name="T13" fmla="*/ 79 h 146"/>
              <a:gd name="T14" fmla="*/ 719 w 726"/>
              <a:gd name="T15" fmla="*/ 103 h 146"/>
              <a:gd name="T16" fmla="*/ 710 w 726"/>
              <a:gd name="T17" fmla="*/ 124 h 146"/>
              <a:gd name="T18" fmla="*/ 692 w 726"/>
              <a:gd name="T19" fmla="*/ 139 h 146"/>
              <a:gd name="T20" fmla="*/ 665 w 726"/>
              <a:gd name="T21" fmla="*/ 145 h 146"/>
              <a:gd name="T22" fmla="*/ 614 w 726"/>
              <a:gd name="T23" fmla="*/ 145 h 146"/>
              <a:gd name="T24" fmla="*/ 153 w 726"/>
              <a:gd name="T25" fmla="*/ 145 h 146"/>
              <a:gd name="T26" fmla="*/ 57 w 726"/>
              <a:gd name="T27" fmla="*/ 142 h 146"/>
              <a:gd name="T28" fmla="*/ 30 w 726"/>
              <a:gd name="T29" fmla="*/ 127 h 146"/>
              <a:gd name="T30" fmla="*/ 6 w 726"/>
              <a:gd name="T31" fmla="*/ 97 h 146"/>
              <a:gd name="T32" fmla="*/ 3 w 726"/>
              <a:gd name="T33" fmla="*/ 58 h 146"/>
              <a:gd name="T34" fmla="*/ 27 w 726"/>
              <a:gd name="T35" fmla="*/ 19 h 146"/>
              <a:gd name="T36" fmla="*/ 63 w 726"/>
              <a:gd name="T37" fmla="*/ 4 h 146"/>
              <a:gd name="T38" fmla="*/ 105 w 726"/>
              <a:gd name="T39" fmla="*/ 4 h 146"/>
              <a:gd name="T40" fmla="*/ 392 w 726"/>
              <a:gd name="T41" fmla="*/ 4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6" h="146">
                <a:moveTo>
                  <a:pt x="354" y="1"/>
                </a:moveTo>
                <a:cubicBezTo>
                  <a:pt x="459" y="1"/>
                  <a:pt x="564" y="1"/>
                  <a:pt x="615" y="1"/>
                </a:cubicBezTo>
                <a:cubicBezTo>
                  <a:pt x="666" y="1"/>
                  <a:pt x="651" y="0"/>
                  <a:pt x="663" y="1"/>
                </a:cubicBezTo>
                <a:cubicBezTo>
                  <a:pt x="675" y="2"/>
                  <a:pt x="683" y="6"/>
                  <a:pt x="690" y="10"/>
                </a:cubicBezTo>
                <a:cubicBezTo>
                  <a:pt x="697" y="14"/>
                  <a:pt x="703" y="22"/>
                  <a:pt x="708" y="28"/>
                </a:cubicBezTo>
                <a:cubicBezTo>
                  <a:pt x="713" y="34"/>
                  <a:pt x="717" y="41"/>
                  <a:pt x="720" y="49"/>
                </a:cubicBezTo>
                <a:cubicBezTo>
                  <a:pt x="723" y="57"/>
                  <a:pt x="726" y="70"/>
                  <a:pt x="726" y="79"/>
                </a:cubicBezTo>
                <a:cubicBezTo>
                  <a:pt x="726" y="88"/>
                  <a:pt x="722" y="96"/>
                  <a:pt x="720" y="103"/>
                </a:cubicBezTo>
                <a:cubicBezTo>
                  <a:pt x="718" y="110"/>
                  <a:pt x="715" y="118"/>
                  <a:pt x="711" y="124"/>
                </a:cubicBezTo>
                <a:cubicBezTo>
                  <a:pt x="707" y="130"/>
                  <a:pt x="700" y="136"/>
                  <a:pt x="693" y="139"/>
                </a:cubicBezTo>
                <a:cubicBezTo>
                  <a:pt x="686" y="142"/>
                  <a:pt x="679" y="144"/>
                  <a:pt x="666" y="145"/>
                </a:cubicBezTo>
                <a:cubicBezTo>
                  <a:pt x="653" y="146"/>
                  <a:pt x="700" y="145"/>
                  <a:pt x="615" y="145"/>
                </a:cubicBezTo>
                <a:cubicBezTo>
                  <a:pt x="530" y="145"/>
                  <a:pt x="246" y="146"/>
                  <a:pt x="153" y="145"/>
                </a:cubicBezTo>
                <a:cubicBezTo>
                  <a:pt x="60" y="144"/>
                  <a:pt x="77" y="145"/>
                  <a:pt x="57" y="142"/>
                </a:cubicBezTo>
                <a:cubicBezTo>
                  <a:pt x="37" y="139"/>
                  <a:pt x="38" y="134"/>
                  <a:pt x="30" y="127"/>
                </a:cubicBezTo>
                <a:cubicBezTo>
                  <a:pt x="22" y="120"/>
                  <a:pt x="10" y="108"/>
                  <a:pt x="6" y="97"/>
                </a:cubicBezTo>
                <a:cubicBezTo>
                  <a:pt x="2" y="86"/>
                  <a:pt x="0" y="71"/>
                  <a:pt x="3" y="58"/>
                </a:cubicBezTo>
                <a:cubicBezTo>
                  <a:pt x="6" y="45"/>
                  <a:pt x="17" y="28"/>
                  <a:pt x="27" y="19"/>
                </a:cubicBezTo>
                <a:cubicBezTo>
                  <a:pt x="37" y="10"/>
                  <a:pt x="50" y="6"/>
                  <a:pt x="63" y="4"/>
                </a:cubicBezTo>
                <a:cubicBezTo>
                  <a:pt x="76" y="2"/>
                  <a:pt x="50" y="4"/>
                  <a:pt x="105" y="4"/>
                </a:cubicBezTo>
                <a:cubicBezTo>
                  <a:pt x="160" y="4"/>
                  <a:pt x="276" y="4"/>
                  <a:pt x="393" y="4"/>
                </a:cubicBezTo>
              </a:path>
            </a:pathLst>
          </a:custGeom>
          <a:solidFill>
            <a:schemeClr val="tx1"/>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84" name="Text Box 82">
            <a:extLst>
              <a:ext uri="{FF2B5EF4-FFF2-40B4-BE49-F238E27FC236}">
                <a16:creationId xmlns:a16="http://schemas.microsoft.com/office/drawing/2014/main" id="{FF7C0319-0711-9353-841A-EBDCE7DA1B57}"/>
              </a:ext>
            </a:extLst>
          </p:cNvPr>
          <p:cNvSpPr txBox="1">
            <a:spLocks noChangeArrowheads="1"/>
          </p:cNvSpPr>
          <p:nvPr/>
        </p:nvSpPr>
        <p:spPr bwMode="auto">
          <a:xfrm>
            <a:off x="5354045" y="914399"/>
            <a:ext cx="2378170" cy="369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b="1" dirty="0">
                <a:solidFill>
                  <a:srgbClr val="0081AB"/>
                </a:solidFill>
                <a:latin typeface="Arial" charset="0"/>
                <a:ea typeface="ＭＳ Ｐゴシック" charset="0"/>
              </a:rPr>
              <a:t>Flow Parallel to Pier</a:t>
            </a:r>
          </a:p>
        </p:txBody>
      </p:sp>
      <p:sp>
        <p:nvSpPr>
          <p:cNvPr id="86" name="Freeform 84">
            <a:extLst>
              <a:ext uri="{FF2B5EF4-FFF2-40B4-BE49-F238E27FC236}">
                <a16:creationId xmlns:a16="http://schemas.microsoft.com/office/drawing/2014/main" id="{38F2D3D6-AB3A-FF4F-CDC8-162C35767437}"/>
              </a:ext>
            </a:extLst>
          </p:cNvPr>
          <p:cNvSpPr>
            <a:spLocks/>
          </p:cNvSpPr>
          <p:nvPr/>
        </p:nvSpPr>
        <p:spPr bwMode="auto">
          <a:xfrm rot="20016246">
            <a:off x="3195638" y="3389312"/>
            <a:ext cx="1023281" cy="231775"/>
          </a:xfrm>
          <a:custGeom>
            <a:avLst/>
            <a:gdLst>
              <a:gd name="T0" fmla="*/ 354 w 726"/>
              <a:gd name="T1" fmla="*/ 1 h 146"/>
              <a:gd name="T2" fmla="*/ 614 w 726"/>
              <a:gd name="T3" fmla="*/ 1 h 146"/>
              <a:gd name="T4" fmla="*/ 662 w 726"/>
              <a:gd name="T5" fmla="*/ 1 h 146"/>
              <a:gd name="T6" fmla="*/ 689 w 726"/>
              <a:gd name="T7" fmla="*/ 10 h 146"/>
              <a:gd name="T8" fmla="*/ 707 w 726"/>
              <a:gd name="T9" fmla="*/ 28 h 146"/>
              <a:gd name="T10" fmla="*/ 719 w 726"/>
              <a:gd name="T11" fmla="*/ 49 h 146"/>
              <a:gd name="T12" fmla="*/ 725 w 726"/>
              <a:gd name="T13" fmla="*/ 79 h 146"/>
              <a:gd name="T14" fmla="*/ 719 w 726"/>
              <a:gd name="T15" fmla="*/ 103 h 146"/>
              <a:gd name="T16" fmla="*/ 710 w 726"/>
              <a:gd name="T17" fmla="*/ 124 h 146"/>
              <a:gd name="T18" fmla="*/ 692 w 726"/>
              <a:gd name="T19" fmla="*/ 139 h 146"/>
              <a:gd name="T20" fmla="*/ 665 w 726"/>
              <a:gd name="T21" fmla="*/ 145 h 146"/>
              <a:gd name="T22" fmla="*/ 614 w 726"/>
              <a:gd name="T23" fmla="*/ 145 h 146"/>
              <a:gd name="T24" fmla="*/ 153 w 726"/>
              <a:gd name="T25" fmla="*/ 145 h 146"/>
              <a:gd name="T26" fmla="*/ 57 w 726"/>
              <a:gd name="T27" fmla="*/ 142 h 146"/>
              <a:gd name="T28" fmla="*/ 30 w 726"/>
              <a:gd name="T29" fmla="*/ 127 h 146"/>
              <a:gd name="T30" fmla="*/ 6 w 726"/>
              <a:gd name="T31" fmla="*/ 97 h 146"/>
              <a:gd name="T32" fmla="*/ 3 w 726"/>
              <a:gd name="T33" fmla="*/ 58 h 146"/>
              <a:gd name="T34" fmla="*/ 27 w 726"/>
              <a:gd name="T35" fmla="*/ 19 h 146"/>
              <a:gd name="T36" fmla="*/ 63 w 726"/>
              <a:gd name="T37" fmla="*/ 4 h 146"/>
              <a:gd name="T38" fmla="*/ 105 w 726"/>
              <a:gd name="T39" fmla="*/ 4 h 146"/>
              <a:gd name="T40" fmla="*/ 392 w 726"/>
              <a:gd name="T41" fmla="*/ 4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6" h="146">
                <a:moveTo>
                  <a:pt x="354" y="1"/>
                </a:moveTo>
                <a:cubicBezTo>
                  <a:pt x="459" y="1"/>
                  <a:pt x="564" y="1"/>
                  <a:pt x="615" y="1"/>
                </a:cubicBezTo>
                <a:cubicBezTo>
                  <a:pt x="666" y="1"/>
                  <a:pt x="651" y="0"/>
                  <a:pt x="663" y="1"/>
                </a:cubicBezTo>
                <a:cubicBezTo>
                  <a:pt x="675" y="2"/>
                  <a:pt x="683" y="6"/>
                  <a:pt x="690" y="10"/>
                </a:cubicBezTo>
                <a:cubicBezTo>
                  <a:pt x="697" y="14"/>
                  <a:pt x="703" y="22"/>
                  <a:pt x="708" y="28"/>
                </a:cubicBezTo>
                <a:cubicBezTo>
                  <a:pt x="713" y="34"/>
                  <a:pt x="717" y="41"/>
                  <a:pt x="720" y="49"/>
                </a:cubicBezTo>
                <a:cubicBezTo>
                  <a:pt x="723" y="57"/>
                  <a:pt x="726" y="70"/>
                  <a:pt x="726" y="79"/>
                </a:cubicBezTo>
                <a:cubicBezTo>
                  <a:pt x="726" y="88"/>
                  <a:pt x="722" y="96"/>
                  <a:pt x="720" y="103"/>
                </a:cubicBezTo>
                <a:cubicBezTo>
                  <a:pt x="718" y="110"/>
                  <a:pt x="715" y="118"/>
                  <a:pt x="711" y="124"/>
                </a:cubicBezTo>
                <a:cubicBezTo>
                  <a:pt x="707" y="130"/>
                  <a:pt x="700" y="136"/>
                  <a:pt x="693" y="139"/>
                </a:cubicBezTo>
                <a:cubicBezTo>
                  <a:pt x="686" y="142"/>
                  <a:pt x="679" y="144"/>
                  <a:pt x="666" y="145"/>
                </a:cubicBezTo>
                <a:cubicBezTo>
                  <a:pt x="653" y="146"/>
                  <a:pt x="700" y="145"/>
                  <a:pt x="615" y="145"/>
                </a:cubicBezTo>
                <a:cubicBezTo>
                  <a:pt x="530" y="145"/>
                  <a:pt x="246" y="146"/>
                  <a:pt x="153" y="145"/>
                </a:cubicBezTo>
                <a:cubicBezTo>
                  <a:pt x="60" y="144"/>
                  <a:pt x="77" y="145"/>
                  <a:pt x="57" y="142"/>
                </a:cubicBezTo>
                <a:cubicBezTo>
                  <a:pt x="37" y="139"/>
                  <a:pt x="38" y="134"/>
                  <a:pt x="30" y="127"/>
                </a:cubicBezTo>
                <a:cubicBezTo>
                  <a:pt x="22" y="120"/>
                  <a:pt x="10" y="108"/>
                  <a:pt x="6" y="97"/>
                </a:cubicBezTo>
                <a:cubicBezTo>
                  <a:pt x="2" y="86"/>
                  <a:pt x="0" y="71"/>
                  <a:pt x="3" y="58"/>
                </a:cubicBezTo>
                <a:cubicBezTo>
                  <a:pt x="6" y="45"/>
                  <a:pt x="17" y="28"/>
                  <a:pt x="27" y="19"/>
                </a:cubicBezTo>
                <a:cubicBezTo>
                  <a:pt x="37" y="10"/>
                  <a:pt x="50" y="6"/>
                  <a:pt x="63" y="4"/>
                </a:cubicBezTo>
                <a:cubicBezTo>
                  <a:pt x="76" y="2"/>
                  <a:pt x="50" y="4"/>
                  <a:pt x="105" y="4"/>
                </a:cubicBezTo>
                <a:cubicBezTo>
                  <a:pt x="160" y="4"/>
                  <a:pt x="276" y="4"/>
                  <a:pt x="393" y="4"/>
                </a:cubicBezTo>
              </a:path>
            </a:pathLst>
          </a:custGeom>
          <a:solidFill>
            <a:schemeClr val="tx1"/>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87" name="Text Box 85">
            <a:extLst>
              <a:ext uri="{FF2B5EF4-FFF2-40B4-BE49-F238E27FC236}">
                <a16:creationId xmlns:a16="http://schemas.microsoft.com/office/drawing/2014/main" id="{9D05607F-45A9-4EB3-32DC-3BC5626594A0}"/>
              </a:ext>
            </a:extLst>
          </p:cNvPr>
          <p:cNvSpPr txBox="1">
            <a:spLocks noChangeArrowheads="1"/>
          </p:cNvSpPr>
          <p:nvPr/>
        </p:nvSpPr>
        <p:spPr bwMode="auto">
          <a:xfrm>
            <a:off x="5354045" y="3149600"/>
            <a:ext cx="2492571" cy="369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b="1" dirty="0">
                <a:solidFill>
                  <a:srgbClr val="0081AB"/>
                </a:solidFill>
                <a:latin typeface="Arial" charset="0"/>
                <a:ea typeface="ＭＳ Ｐゴシック" charset="0"/>
              </a:rPr>
              <a:t>Flow on Skew to Pier</a:t>
            </a:r>
          </a:p>
        </p:txBody>
      </p:sp>
      <p:grpSp>
        <p:nvGrpSpPr>
          <p:cNvPr id="30" name="Group 27">
            <a:extLst>
              <a:ext uri="{FF2B5EF4-FFF2-40B4-BE49-F238E27FC236}">
                <a16:creationId xmlns:a16="http://schemas.microsoft.com/office/drawing/2014/main" id="{E120628E-435C-47E8-F1B8-347099BBABCF}"/>
              </a:ext>
            </a:extLst>
          </p:cNvPr>
          <p:cNvGrpSpPr>
            <a:grpSpLocks/>
          </p:cNvGrpSpPr>
          <p:nvPr/>
        </p:nvGrpSpPr>
        <p:grpSpPr bwMode="auto">
          <a:xfrm>
            <a:off x="1600200" y="585787"/>
            <a:ext cx="376825" cy="1147762"/>
            <a:chOff x="1797" y="828"/>
            <a:chExt cx="267" cy="723"/>
          </a:xfrm>
        </p:grpSpPr>
        <p:sp>
          <p:nvSpPr>
            <p:cNvPr id="43" name="Line 28">
              <a:extLst>
                <a:ext uri="{FF2B5EF4-FFF2-40B4-BE49-F238E27FC236}">
                  <a16:creationId xmlns:a16="http://schemas.microsoft.com/office/drawing/2014/main" id="{A1D703A7-A8FE-E016-BD2A-DD8853399900}"/>
                </a:ext>
              </a:extLst>
            </p:cNvPr>
            <p:cNvSpPr>
              <a:spLocks noChangeShapeType="1"/>
            </p:cNvSpPr>
            <p:nvPr/>
          </p:nvSpPr>
          <p:spPr bwMode="auto">
            <a:xfrm>
              <a:off x="1803" y="828"/>
              <a:ext cx="0" cy="723"/>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4" name="Line 29">
              <a:extLst>
                <a:ext uri="{FF2B5EF4-FFF2-40B4-BE49-F238E27FC236}">
                  <a16:creationId xmlns:a16="http://schemas.microsoft.com/office/drawing/2014/main" id="{E983D454-A4DB-6C4C-7943-B9FD7A7F90C7}"/>
                </a:ext>
              </a:extLst>
            </p:cNvPr>
            <p:cNvSpPr>
              <a:spLocks noChangeShapeType="1"/>
            </p:cNvSpPr>
            <p:nvPr/>
          </p:nvSpPr>
          <p:spPr bwMode="auto">
            <a:xfrm>
              <a:off x="2058" y="828"/>
              <a:ext cx="0" cy="723"/>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5" name="Line 30">
              <a:extLst>
                <a:ext uri="{FF2B5EF4-FFF2-40B4-BE49-F238E27FC236}">
                  <a16:creationId xmlns:a16="http://schemas.microsoft.com/office/drawing/2014/main" id="{C155ACA1-BEE0-A864-196F-89551BF68565}"/>
                </a:ext>
              </a:extLst>
            </p:cNvPr>
            <p:cNvSpPr>
              <a:spLocks noChangeShapeType="1"/>
            </p:cNvSpPr>
            <p:nvPr/>
          </p:nvSpPr>
          <p:spPr bwMode="auto">
            <a:xfrm>
              <a:off x="1797" y="927"/>
              <a:ext cx="258" cy="0"/>
            </a:xfrm>
            <a:prstGeom prst="line">
              <a:avLst/>
            </a:prstGeom>
            <a:noFill/>
            <a:ln w="28575">
              <a:solidFill>
                <a:schemeClr val="accent2"/>
              </a:solidFill>
              <a:round/>
              <a:headEnd/>
              <a:tailEnd type="arrow"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6" name="Line 31">
              <a:extLst>
                <a:ext uri="{FF2B5EF4-FFF2-40B4-BE49-F238E27FC236}">
                  <a16:creationId xmlns:a16="http://schemas.microsoft.com/office/drawing/2014/main" id="{4F1B0A63-D288-3219-525F-7E4D1A6812A4}"/>
                </a:ext>
              </a:extLst>
            </p:cNvPr>
            <p:cNvSpPr>
              <a:spLocks noChangeShapeType="1"/>
            </p:cNvSpPr>
            <p:nvPr/>
          </p:nvSpPr>
          <p:spPr bwMode="auto">
            <a:xfrm>
              <a:off x="1806" y="1065"/>
              <a:ext cx="258" cy="0"/>
            </a:xfrm>
            <a:prstGeom prst="line">
              <a:avLst/>
            </a:prstGeom>
            <a:noFill/>
            <a:ln w="28575">
              <a:solidFill>
                <a:schemeClr val="accent2"/>
              </a:solidFill>
              <a:round/>
              <a:headEnd/>
              <a:tailEnd type="arrow"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7" name="Line 32">
              <a:extLst>
                <a:ext uri="{FF2B5EF4-FFF2-40B4-BE49-F238E27FC236}">
                  <a16:creationId xmlns:a16="http://schemas.microsoft.com/office/drawing/2014/main" id="{DF80BA08-562B-DCDF-7BE2-2A8C739DE337}"/>
                </a:ext>
              </a:extLst>
            </p:cNvPr>
            <p:cNvSpPr>
              <a:spLocks noChangeShapeType="1"/>
            </p:cNvSpPr>
            <p:nvPr/>
          </p:nvSpPr>
          <p:spPr bwMode="auto">
            <a:xfrm>
              <a:off x="1800" y="1209"/>
              <a:ext cx="258" cy="0"/>
            </a:xfrm>
            <a:prstGeom prst="line">
              <a:avLst/>
            </a:prstGeom>
            <a:noFill/>
            <a:ln w="28575">
              <a:solidFill>
                <a:schemeClr val="accent2"/>
              </a:solidFill>
              <a:round/>
              <a:headEnd/>
              <a:tailEnd type="arrow"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8" name="Line 33">
              <a:extLst>
                <a:ext uri="{FF2B5EF4-FFF2-40B4-BE49-F238E27FC236}">
                  <a16:creationId xmlns:a16="http://schemas.microsoft.com/office/drawing/2014/main" id="{8E698198-0192-7176-8E6F-266EE2E51634}"/>
                </a:ext>
              </a:extLst>
            </p:cNvPr>
            <p:cNvSpPr>
              <a:spLocks noChangeShapeType="1"/>
            </p:cNvSpPr>
            <p:nvPr/>
          </p:nvSpPr>
          <p:spPr bwMode="auto">
            <a:xfrm>
              <a:off x="1797" y="1341"/>
              <a:ext cx="258" cy="0"/>
            </a:xfrm>
            <a:prstGeom prst="line">
              <a:avLst/>
            </a:prstGeom>
            <a:noFill/>
            <a:ln w="28575">
              <a:solidFill>
                <a:schemeClr val="accent2"/>
              </a:solidFill>
              <a:round/>
              <a:headEnd/>
              <a:tailEnd type="arrow"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9" name="Line 34">
              <a:extLst>
                <a:ext uri="{FF2B5EF4-FFF2-40B4-BE49-F238E27FC236}">
                  <a16:creationId xmlns:a16="http://schemas.microsoft.com/office/drawing/2014/main" id="{B4AC9E71-06F8-256B-A5FD-E6D88F533FE5}"/>
                </a:ext>
              </a:extLst>
            </p:cNvPr>
            <p:cNvSpPr>
              <a:spLocks noChangeShapeType="1"/>
            </p:cNvSpPr>
            <p:nvPr/>
          </p:nvSpPr>
          <p:spPr bwMode="auto">
            <a:xfrm>
              <a:off x="1803" y="1470"/>
              <a:ext cx="258" cy="0"/>
            </a:xfrm>
            <a:prstGeom prst="line">
              <a:avLst/>
            </a:prstGeom>
            <a:noFill/>
            <a:ln w="28575">
              <a:solidFill>
                <a:schemeClr val="accent2"/>
              </a:solidFill>
              <a:round/>
              <a:headEnd/>
              <a:tailEnd type="arrow"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nvGrpSpPr>
          <p:cNvPr id="31" name="Group 35">
            <a:extLst>
              <a:ext uri="{FF2B5EF4-FFF2-40B4-BE49-F238E27FC236}">
                <a16:creationId xmlns:a16="http://schemas.microsoft.com/office/drawing/2014/main" id="{B0025222-0AF8-449B-F784-CAE1CB7AC5C8}"/>
              </a:ext>
            </a:extLst>
          </p:cNvPr>
          <p:cNvGrpSpPr>
            <a:grpSpLocks/>
          </p:cNvGrpSpPr>
          <p:nvPr/>
        </p:nvGrpSpPr>
        <p:grpSpPr bwMode="auto">
          <a:xfrm>
            <a:off x="2637527" y="514350"/>
            <a:ext cx="2396436" cy="1309687"/>
            <a:chOff x="1914" y="867"/>
            <a:chExt cx="1698" cy="825"/>
          </a:xfrm>
        </p:grpSpPr>
        <p:sp>
          <p:nvSpPr>
            <p:cNvPr id="32" name="Freeform 36">
              <a:extLst>
                <a:ext uri="{FF2B5EF4-FFF2-40B4-BE49-F238E27FC236}">
                  <a16:creationId xmlns:a16="http://schemas.microsoft.com/office/drawing/2014/main" id="{9993DA66-BCDE-D337-8883-B44C4F5E0AAA}"/>
                </a:ext>
              </a:extLst>
            </p:cNvPr>
            <p:cNvSpPr>
              <a:spLocks/>
            </p:cNvSpPr>
            <p:nvPr/>
          </p:nvSpPr>
          <p:spPr bwMode="auto">
            <a:xfrm>
              <a:off x="1914" y="1188"/>
              <a:ext cx="321" cy="64"/>
            </a:xfrm>
            <a:custGeom>
              <a:avLst/>
              <a:gdLst>
                <a:gd name="T0" fmla="*/ 0 w 320"/>
                <a:gd name="T1" fmla="*/ 63 h 64"/>
                <a:gd name="T2" fmla="*/ 271 w 320"/>
                <a:gd name="T3" fmla="*/ 63 h 64"/>
                <a:gd name="T4" fmla="*/ 301 w 320"/>
                <a:gd name="T5" fmla="*/ 60 h 64"/>
                <a:gd name="T6" fmla="*/ 313 w 320"/>
                <a:gd name="T7" fmla="*/ 45 h 64"/>
                <a:gd name="T8" fmla="*/ 313 w 320"/>
                <a:gd name="T9" fmla="*/ 24 h 64"/>
                <a:gd name="T10" fmla="*/ 286 w 320"/>
                <a:gd name="T11" fmla="*/ 3 h 64"/>
                <a:gd name="T12" fmla="*/ 265 w 320"/>
                <a:gd name="T13" fmla="*/ 3 h 64"/>
                <a:gd name="T14" fmla="*/ 184 w 320"/>
                <a:gd name="T15" fmla="*/ 3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0" h="64">
                  <a:moveTo>
                    <a:pt x="0" y="63"/>
                  </a:moveTo>
                  <a:cubicBezTo>
                    <a:pt x="110" y="63"/>
                    <a:pt x="220" y="64"/>
                    <a:pt x="270" y="63"/>
                  </a:cubicBezTo>
                  <a:cubicBezTo>
                    <a:pt x="320" y="62"/>
                    <a:pt x="293" y="63"/>
                    <a:pt x="300" y="60"/>
                  </a:cubicBezTo>
                  <a:cubicBezTo>
                    <a:pt x="307" y="57"/>
                    <a:pt x="310" y="51"/>
                    <a:pt x="312" y="45"/>
                  </a:cubicBezTo>
                  <a:cubicBezTo>
                    <a:pt x="314" y="39"/>
                    <a:pt x="316" y="31"/>
                    <a:pt x="312" y="24"/>
                  </a:cubicBezTo>
                  <a:cubicBezTo>
                    <a:pt x="308" y="17"/>
                    <a:pt x="293" y="6"/>
                    <a:pt x="285" y="3"/>
                  </a:cubicBezTo>
                  <a:cubicBezTo>
                    <a:pt x="277" y="0"/>
                    <a:pt x="281" y="3"/>
                    <a:pt x="264" y="3"/>
                  </a:cubicBezTo>
                  <a:cubicBezTo>
                    <a:pt x="247" y="3"/>
                    <a:pt x="215" y="3"/>
                    <a:pt x="183" y="3"/>
                  </a:cubicBezTo>
                </a:path>
              </a:pathLst>
            </a:custGeom>
            <a:noFill/>
            <a:ln w="28575" cap="flat" cmpd="sng">
              <a:solidFill>
                <a:schemeClr val="accent2"/>
              </a:solidFill>
              <a:prstDash val="solid"/>
              <a:round/>
              <a:headEnd type="none" w="med" len="med"/>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3" name="Freeform 37">
              <a:extLst>
                <a:ext uri="{FF2B5EF4-FFF2-40B4-BE49-F238E27FC236}">
                  <a16:creationId xmlns:a16="http://schemas.microsoft.com/office/drawing/2014/main" id="{F1C5BBB4-C391-E092-C56C-681409EF5723}"/>
                </a:ext>
              </a:extLst>
            </p:cNvPr>
            <p:cNvSpPr>
              <a:spLocks/>
            </p:cNvSpPr>
            <p:nvPr/>
          </p:nvSpPr>
          <p:spPr bwMode="auto">
            <a:xfrm>
              <a:off x="1971" y="867"/>
              <a:ext cx="833" cy="211"/>
            </a:xfrm>
            <a:custGeom>
              <a:avLst/>
              <a:gdLst>
                <a:gd name="T0" fmla="*/ 0 w 834"/>
                <a:gd name="T1" fmla="*/ 210 h 211"/>
                <a:gd name="T2" fmla="*/ 120 w 834"/>
                <a:gd name="T3" fmla="*/ 210 h 211"/>
                <a:gd name="T4" fmla="*/ 234 w 834"/>
                <a:gd name="T5" fmla="*/ 201 h 211"/>
                <a:gd name="T6" fmla="*/ 342 w 834"/>
                <a:gd name="T7" fmla="*/ 186 h 211"/>
                <a:gd name="T8" fmla="*/ 449 w 834"/>
                <a:gd name="T9" fmla="*/ 150 h 211"/>
                <a:gd name="T10" fmla="*/ 521 w 834"/>
                <a:gd name="T11" fmla="*/ 105 h 211"/>
                <a:gd name="T12" fmla="*/ 632 w 834"/>
                <a:gd name="T13" fmla="*/ 60 h 211"/>
                <a:gd name="T14" fmla="*/ 710 w 834"/>
                <a:gd name="T15" fmla="*/ 30 h 211"/>
                <a:gd name="T16" fmla="*/ 833 w 834"/>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4" h="211">
                  <a:moveTo>
                    <a:pt x="0" y="210"/>
                  </a:moveTo>
                  <a:cubicBezTo>
                    <a:pt x="40" y="210"/>
                    <a:pt x="81" y="211"/>
                    <a:pt x="120" y="210"/>
                  </a:cubicBezTo>
                  <a:cubicBezTo>
                    <a:pt x="159" y="209"/>
                    <a:pt x="197" y="205"/>
                    <a:pt x="234" y="201"/>
                  </a:cubicBezTo>
                  <a:cubicBezTo>
                    <a:pt x="271" y="197"/>
                    <a:pt x="306" y="195"/>
                    <a:pt x="342" y="186"/>
                  </a:cubicBezTo>
                  <a:cubicBezTo>
                    <a:pt x="378" y="177"/>
                    <a:pt x="420" y="163"/>
                    <a:pt x="450" y="150"/>
                  </a:cubicBezTo>
                  <a:cubicBezTo>
                    <a:pt x="480" y="137"/>
                    <a:pt x="491" y="120"/>
                    <a:pt x="522" y="105"/>
                  </a:cubicBezTo>
                  <a:cubicBezTo>
                    <a:pt x="553" y="90"/>
                    <a:pt x="601" y="73"/>
                    <a:pt x="633" y="60"/>
                  </a:cubicBezTo>
                  <a:cubicBezTo>
                    <a:pt x="665" y="47"/>
                    <a:pt x="678" y="40"/>
                    <a:pt x="711" y="30"/>
                  </a:cubicBezTo>
                  <a:cubicBezTo>
                    <a:pt x="744" y="20"/>
                    <a:pt x="814" y="5"/>
                    <a:pt x="834" y="0"/>
                  </a:cubicBezTo>
                </a:path>
              </a:pathLst>
            </a:custGeom>
            <a:noFill/>
            <a:ln w="28575" cap="flat" cmpd="sng">
              <a:solidFill>
                <a:schemeClr val="accent2"/>
              </a:solidFill>
              <a:prstDash val="solid"/>
              <a:round/>
              <a:headEnd type="none" w="med" len="med"/>
              <a:tailEnd type="arrow"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4" name="Freeform 38">
              <a:extLst>
                <a:ext uri="{FF2B5EF4-FFF2-40B4-BE49-F238E27FC236}">
                  <a16:creationId xmlns:a16="http://schemas.microsoft.com/office/drawing/2014/main" id="{F28F12D3-8C23-1C04-F881-1B1D0A7212BA}"/>
                </a:ext>
              </a:extLst>
            </p:cNvPr>
            <p:cNvSpPr>
              <a:spLocks/>
            </p:cNvSpPr>
            <p:nvPr/>
          </p:nvSpPr>
          <p:spPr bwMode="auto">
            <a:xfrm>
              <a:off x="3065" y="963"/>
              <a:ext cx="322" cy="84"/>
            </a:xfrm>
            <a:custGeom>
              <a:avLst/>
              <a:gdLst>
                <a:gd name="T0" fmla="*/ 0 w 321"/>
                <a:gd name="T1" fmla="*/ 0 h 84"/>
                <a:gd name="T2" fmla="*/ 114 w 321"/>
                <a:gd name="T3" fmla="*/ 18 h 84"/>
                <a:gd name="T4" fmla="*/ 220 w 321"/>
                <a:gd name="T5" fmla="*/ 45 h 84"/>
                <a:gd name="T6" fmla="*/ 322 w 321"/>
                <a:gd name="T7" fmla="*/ 84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1" h="84">
                  <a:moveTo>
                    <a:pt x="0" y="0"/>
                  </a:moveTo>
                  <a:cubicBezTo>
                    <a:pt x="39" y="5"/>
                    <a:pt x="78" y="11"/>
                    <a:pt x="114" y="18"/>
                  </a:cubicBezTo>
                  <a:cubicBezTo>
                    <a:pt x="150" y="25"/>
                    <a:pt x="185" y="34"/>
                    <a:pt x="219" y="45"/>
                  </a:cubicBezTo>
                  <a:cubicBezTo>
                    <a:pt x="253" y="56"/>
                    <a:pt x="287" y="70"/>
                    <a:pt x="321" y="84"/>
                  </a:cubicBezTo>
                </a:path>
              </a:pathLst>
            </a:custGeom>
            <a:noFill/>
            <a:ln w="28575" cap="flat" cmpd="sng">
              <a:solidFill>
                <a:schemeClr val="accent2"/>
              </a:solidFill>
              <a:prstDash val="solid"/>
              <a:round/>
              <a:headEnd type="none" w="med" len="med"/>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5" name="Freeform 39">
              <a:extLst>
                <a:ext uri="{FF2B5EF4-FFF2-40B4-BE49-F238E27FC236}">
                  <a16:creationId xmlns:a16="http://schemas.microsoft.com/office/drawing/2014/main" id="{67AA235B-FFA7-88E4-CD1E-CC3F5FC2E8FF}"/>
                </a:ext>
              </a:extLst>
            </p:cNvPr>
            <p:cNvSpPr>
              <a:spLocks/>
            </p:cNvSpPr>
            <p:nvPr/>
          </p:nvSpPr>
          <p:spPr bwMode="auto">
            <a:xfrm flipV="1">
              <a:off x="1914" y="1307"/>
              <a:ext cx="321" cy="64"/>
            </a:xfrm>
            <a:custGeom>
              <a:avLst/>
              <a:gdLst>
                <a:gd name="T0" fmla="*/ 0 w 320"/>
                <a:gd name="T1" fmla="*/ 63 h 64"/>
                <a:gd name="T2" fmla="*/ 271 w 320"/>
                <a:gd name="T3" fmla="*/ 63 h 64"/>
                <a:gd name="T4" fmla="*/ 301 w 320"/>
                <a:gd name="T5" fmla="*/ 60 h 64"/>
                <a:gd name="T6" fmla="*/ 313 w 320"/>
                <a:gd name="T7" fmla="*/ 45 h 64"/>
                <a:gd name="T8" fmla="*/ 313 w 320"/>
                <a:gd name="T9" fmla="*/ 24 h 64"/>
                <a:gd name="T10" fmla="*/ 286 w 320"/>
                <a:gd name="T11" fmla="*/ 3 h 64"/>
                <a:gd name="T12" fmla="*/ 265 w 320"/>
                <a:gd name="T13" fmla="*/ 3 h 64"/>
                <a:gd name="T14" fmla="*/ 184 w 320"/>
                <a:gd name="T15" fmla="*/ 3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0" h="64">
                  <a:moveTo>
                    <a:pt x="0" y="63"/>
                  </a:moveTo>
                  <a:cubicBezTo>
                    <a:pt x="110" y="63"/>
                    <a:pt x="220" y="64"/>
                    <a:pt x="270" y="63"/>
                  </a:cubicBezTo>
                  <a:cubicBezTo>
                    <a:pt x="320" y="62"/>
                    <a:pt x="293" y="63"/>
                    <a:pt x="300" y="60"/>
                  </a:cubicBezTo>
                  <a:cubicBezTo>
                    <a:pt x="307" y="57"/>
                    <a:pt x="310" y="51"/>
                    <a:pt x="312" y="45"/>
                  </a:cubicBezTo>
                  <a:cubicBezTo>
                    <a:pt x="314" y="39"/>
                    <a:pt x="316" y="31"/>
                    <a:pt x="312" y="24"/>
                  </a:cubicBezTo>
                  <a:cubicBezTo>
                    <a:pt x="308" y="17"/>
                    <a:pt x="293" y="6"/>
                    <a:pt x="285" y="3"/>
                  </a:cubicBezTo>
                  <a:cubicBezTo>
                    <a:pt x="277" y="0"/>
                    <a:pt x="281" y="3"/>
                    <a:pt x="264" y="3"/>
                  </a:cubicBezTo>
                  <a:cubicBezTo>
                    <a:pt x="247" y="3"/>
                    <a:pt x="215" y="3"/>
                    <a:pt x="183" y="3"/>
                  </a:cubicBezTo>
                </a:path>
              </a:pathLst>
            </a:custGeom>
            <a:noFill/>
            <a:ln w="28575" cap="flat" cmpd="sng">
              <a:solidFill>
                <a:schemeClr val="accent2"/>
              </a:solidFill>
              <a:prstDash val="solid"/>
              <a:round/>
              <a:headEnd type="none" w="med" len="med"/>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6" name="Freeform 40">
              <a:extLst>
                <a:ext uri="{FF2B5EF4-FFF2-40B4-BE49-F238E27FC236}">
                  <a16:creationId xmlns:a16="http://schemas.microsoft.com/office/drawing/2014/main" id="{73E4286A-AA9E-240A-DC98-1298E44E7286}"/>
                </a:ext>
              </a:extLst>
            </p:cNvPr>
            <p:cNvSpPr>
              <a:spLocks/>
            </p:cNvSpPr>
            <p:nvPr/>
          </p:nvSpPr>
          <p:spPr bwMode="auto">
            <a:xfrm flipV="1">
              <a:off x="1971" y="1481"/>
              <a:ext cx="833" cy="211"/>
            </a:xfrm>
            <a:custGeom>
              <a:avLst/>
              <a:gdLst>
                <a:gd name="T0" fmla="*/ 0 w 834"/>
                <a:gd name="T1" fmla="*/ 210 h 211"/>
                <a:gd name="T2" fmla="*/ 120 w 834"/>
                <a:gd name="T3" fmla="*/ 210 h 211"/>
                <a:gd name="T4" fmla="*/ 234 w 834"/>
                <a:gd name="T5" fmla="*/ 201 h 211"/>
                <a:gd name="T6" fmla="*/ 342 w 834"/>
                <a:gd name="T7" fmla="*/ 186 h 211"/>
                <a:gd name="T8" fmla="*/ 449 w 834"/>
                <a:gd name="T9" fmla="*/ 150 h 211"/>
                <a:gd name="T10" fmla="*/ 521 w 834"/>
                <a:gd name="T11" fmla="*/ 105 h 211"/>
                <a:gd name="T12" fmla="*/ 632 w 834"/>
                <a:gd name="T13" fmla="*/ 60 h 211"/>
                <a:gd name="T14" fmla="*/ 710 w 834"/>
                <a:gd name="T15" fmla="*/ 30 h 211"/>
                <a:gd name="T16" fmla="*/ 833 w 834"/>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4" h="211">
                  <a:moveTo>
                    <a:pt x="0" y="210"/>
                  </a:moveTo>
                  <a:cubicBezTo>
                    <a:pt x="40" y="210"/>
                    <a:pt x="81" y="211"/>
                    <a:pt x="120" y="210"/>
                  </a:cubicBezTo>
                  <a:cubicBezTo>
                    <a:pt x="159" y="209"/>
                    <a:pt x="197" y="205"/>
                    <a:pt x="234" y="201"/>
                  </a:cubicBezTo>
                  <a:cubicBezTo>
                    <a:pt x="271" y="197"/>
                    <a:pt x="306" y="195"/>
                    <a:pt x="342" y="186"/>
                  </a:cubicBezTo>
                  <a:cubicBezTo>
                    <a:pt x="378" y="177"/>
                    <a:pt x="420" y="163"/>
                    <a:pt x="450" y="150"/>
                  </a:cubicBezTo>
                  <a:cubicBezTo>
                    <a:pt x="480" y="137"/>
                    <a:pt x="491" y="120"/>
                    <a:pt x="522" y="105"/>
                  </a:cubicBezTo>
                  <a:cubicBezTo>
                    <a:pt x="553" y="90"/>
                    <a:pt x="601" y="73"/>
                    <a:pt x="633" y="60"/>
                  </a:cubicBezTo>
                  <a:cubicBezTo>
                    <a:pt x="665" y="47"/>
                    <a:pt x="678" y="40"/>
                    <a:pt x="711" y="30"/>
                  </a:cubicBezTo>
                  <a:cubicBezTo>
                    <a:pt x="744" y="20"/>
                    <a:pt x="814" y="5"/>
                    <a:pt x="834" y="0"/>
                  </a:cubicBezTo>
                </a:path>
              </a:pathLst>
            </a:custGeom>
            <a:noFill/>
            <a:ln w="28575" cap="flat" cmpd="sng">
              <a:solidFill>
                <a:schemeClr val="accent2"/>
              </a:solidFill>
              <a:prstDash val="solid"/>
              <a:round/>
              <a:headEnd type="none" w="med" len="med"/>
              <a:tailEnd type="arrow"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7" name="Freeform 41">
              <a:extLst>
                <a:ext uri="{FF2B5EF4-FFF2-40B4-BE49-F238E27FC236}">
                  <a16:creationId xmlns:a16="http://schemas.microsoft.com/office/drawing/2014/main" id="{23797516-B588-83EA-8859-2B7AA78FD3B7}"/>
                </a:ext>
              </a:extLst>
            </p:cNvPr>
            <p:cNvSpPr>
              <a:spLocks/>
            </p:cNvSpPr>
            <p:nvPr/>
          </p:nvSpPr>
          <p:spPr bwMode="auto">
            <a:xfrm flipV="1">
              <a:off x="3065" y="1512"/>
              <a:ext cx="322" cy="84"/>
            </a:xfrm>
            <a:custGeom>
              <a:avLst/>
              <a:gdLst>
                <a:gd name="T0" fmla="*/ 0 w 321"/>
                <a:gd name="T1" fmla="*/ 0 h 84"/>
                <a:gd name="T2" fmla="*/ 114 w 321"/>
                <a:gd name="T3" fmla="*/ 18 h 84"/>
                <a:gd name="T4" fmla="*/ 220 w 321"/>
                <a:gd name="T5" fmla="*/ 45 h 84"/>
                <a:gd name="T6" fmla="*/ 322 w 321"/>
                <a:gd name="T7" fmla="*/ 84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1" h="84">
                  <a:moveTo>
                    <a:pt x="0" y="0"/>
                  </a:moveTo>
                  <a:cubicBezTo>
                    <a:pt x="39" y="5"/>
                    <a:pt x="78" y="11"/>
                    <a:pt x="114" y="18"/>
                  </a:cubicBezTo>
                  <a:cubicBezTo>
                    <a:pt x="150" y="25"/>
                    <a:pt x="185" y="34"/>
                    <a:pt x="219" y="45"/>
                  </a:cubicBezTo>
                  <a:cubicBezTo>
                    <a:pt x="253" y="56"/>
                    <a:pt x="287" y="70"/>
                    <a:pt x="321" y="84"/>
                  </a:cubicBezTo>
                </a:path>
              </a:pathLst>
            </a:custGeom>
            <a:noFill/>
            <a:ln w="28575" cap="flat" cmpd="sng">
              <a:solidFill>
                <a:schemeClr val="accent2"/>
              </a:solidFill>
              <a:prstDash val="solid"/>
              <a:round/>
              <a:headEnd type="none" w="med" len="med"/>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8" name="Freeform 42">
              <a:extLst>
                <a:ext uri="{FF2B5EF4-FFF2-40B4-BE49-F238E27FC236}">
                  <a16:creationId xmlns:a16="http://schemas.microsoft.com/office/drawing/2014/main" id="{AE4786C8-5F8B-21E8-0517-26C94D580DCE}"/>
                </a:ext>
              </a:extLst>
            </p:cNvPr>
            <p:cNvSpPr>
              <a:spLocks/>
            </p:cNvSpPr>
            <p:nvPr/>
          </p:nvSpPr>
          <p:spPr bwMode="auto">
            <a:xfrm>
              <a:off x="3065" y="1134"/>
              <a:ext cx="133" cy="87"/>
            </a:xfrm>
            <a:custGeom>
              <a:avLst/>
              <a:gdLst>
                <a:gd name="T0" fmla="*/ 0 w 132"/>
                <a:gd name="T1" fmla="*/ 33 h 87"/>
                <a:gd name="T2" fmla="*/ 30 w 132"/>
                <a:gd name="T3" fmla="*/ 6 h 87"/>
                <a:gd name="T4" fmla="*/ 63 w 132"/>
                <a:gd name="T5" fmla="*/ 0 h 87"/>
                <a:gd name="T6" fmla="*/ 100 w 132"/>
                <a:gd name="T7" fmla="*/ 6 h 87"/>
                <a:gd name="T8" fmla="*/ 127 w 132"/>
                <a:gd name="T9" fmla="*/ 24 h 87"/>
                <a:gd name="T10" fmla="*/ 133 w 132"/>
                <a:gd name="T11" fmla="*/ 51 h 87"/>
                <a:gd name="T12" fmla="*/ 127 w 132"/>
                <a:gd name="T13" fmla="*/ 72 h 87"/>
                <a:gd name="T14" fmla="*/ 109 w 132"/>
                <a:gd name="T15" fmla="*/ 84 h 87"/>
                <a:gd name="T16" fmla="*/ 79 w 132"/>
                <a:gd name="T17" fmla="*/ 87 h 87"/>
                <a:gd name="T18" fmla="*/ 48 w 132"/>
                <a:gd name="T19" fmla="*/ 84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87">
                  <a:moveTo>
                    <a:pt x="0" y="33"/>
                  </a:moveTo>
                  <a:cubicBezTo>
                    <a:pt x="10" y="22"/>
                    <a:pt x="20" y="11"/>
                    <a:pt x="30" y="6"/>
                  </a:cubicBezTo>
                  <a:cubicBezTo>
                    <a:pt x="40" y="1"/>
                    <a:pt x="52" y="0"/>
                    <a:pt x="63" y="0"/>
                  </a:cubicBezTo>
                  <a:cubicBezTo>
                    <a:pt x="74" y="0"/>
                    <a:pt x="89" y="2"/>
                    <a:pt x="99" y="6"/>
                  </a:cubicBezTo>
                  <a:cubicBezTo>
                    <a:pt x="109" y="10"/>
                    <a:pt x="121" y="17"/>
                    <a:pt x="126" y="24"/>
                  </a:cubicBezTo>
                  <a:cubicBezTo>
                    <a:pt x="131" y="31"/>
                    <a:pt x="132" y="43"/>
                    <a:pt x="132" y="51"/>
                  </a:cubicBezTo>
                  <a:cubicBezTo>
                    <a:pt x="132" y="59"/>
                    <a:pt x="130" y="67"/>
                    <a:pt x="126" y="72"/>
                  </a:cubicBezTo>
                  <a:cubicBezTo>
                    <a:pt x="122" y="77"/>
                    <a:pt x="116" y="82"/>
                    <a:pt x="108" y="84"/>
                  </a:cubicBezTo>
                  <a:cubicBezTo>
                    <a:pt x="100" y="86"/>
                    <a:pt x="88" y="87"/>
                    <a:pt x="78" y="87"/>
                  </a:cubicBezTo>
                  <a:cubicBezTo>
                    <a:pt x="68" y="87"/>
                    <a:pt x="58" y="85"/>
                    <a:pt x="48" y="84"/>
                  </a:cubicBezTo>
                </a:path>
              </a:pathLst>
            </a:custGeom>
            <a:noFill/>
            <a:ln w="28575" cap="flat" cmpd="sng">
              <a:solidFill>
                <a:schemeClr val="accent2"/>
              </a:solidFill>
              <a:prstDash val="solid"/>
              <a:round/>
              <a:headEnd type="none" w="med" len="med"/>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9" name="Freeform 43">
              <a:extLst>
                <a:ext uri="{FF2B5EF4-FFF2-40B4-BE49-F238E27FC236}">
                  <a16:creationId xmlns:a16="http://schemas.microsoft.com/office/drawing/2014/main" id="{4DFFFCB7-D9E0-D968-858B-D414BB68D9C2}"/>
                </a:ext>
              </a:extLst>
            </p:cNvPr>
            <p:cNvSpPr>
              <a:spLocks/>
            </p:cNvSpPr>
            <p:nvPr/>
          </p:nvSpPr>
          <p:spPr bwMode="auto">
            <a:xfrm>
              <a:off x="3276" y="1146"/>
              <a:ext cx="133" cy="87"/>
            </a:xfrm>
            <a:custGeom>
              <a:avLst/>
              <a:gdLst>
                <a:gd name="T0" fmla="*/ 0 w 132"/>
                <a:gd name="T1" fmla="*/ 33 h 87"/>
                <a:gd name="T2" fmla="*/ 30 w 132"/>
                <a:gd name="T3" fmla="*/ 6 h 87"/>
                <a:gd name="T4" fmla="*/ 63 w 132"/>
                <a:gd name="T5" fmla="*/ 0 h 87"/>
                <a:gd name="T6" fmla="*/ 100 w 132"/>
                <a:gd name="T7" fmla="*/ 6 h 87"/>
                <a:gd name="T8" fmla="*/ 127 w 132"/>
                <a:gd name="T9" fmla="*/ 24 h 87"/>
                <a:gd name="T10" fmla="*/ 133 w 132"/>
                <a:gd name="T11" fmla="*/ 51 h 87"/>
                <a:gd name="T12" fmla="*/ 127 w 132"/>
                <a:gd name="T13" fmla="*/ 72 h 87"/>
                <a:gd name="T14" fmla="*/ 109 w 132"/>
                <a:gd name="T15" fmla="*/ 84 h 87"/>
                <a:gd name="T16" fmla="*/ 79 w 132"/>
                <a:gd name="T17" fmla="*/ 87 h 87"/>
                <a:gd name="T18" fmla="*/ 48 w 132"/>
                <a:gd name="T19" fmla="*/ 84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87">
                  <a:moveTo>
                    <a:pt x="0" y="33"/>
                  </a:moveTo>
                  <a:cubicBezTo>
                    <a:pt x="10" y="22"/>
                    <a:pt x="20" y="11"/>
                    <a:pt x="30" y="6"/>
                  </a:cubicBezTo>
                  <a:cubicBezTo>
                    <a:pt x="40" y="1"/>
                    <a:pt x="52" y="0"/>
                    <a:pt x="63" y="0"/>
                  </a:cubicBezTo>
                  <a:cubicBezTo>
                    <a:pt x="74" y="0"/>
                    <a:pt x="89" y="2"/>
                    <a:pt x="99" y="6"/>
                  </a:cubicBezTo>
                  <a:cubicBezTo>
                    <a:pt x="109" y="10"/>
                    <a:pt x="121" y="17"/>
                    <a:pt x="126" y="24"/>
                  </a:cubicBezTo>
                  <a:cubicBezTo>
                    <a:pt x="131" y="31"/>
                    <a:pt x="132" y="43"/>
                    <a:pt x="132" y="51"/>
                  </a:cubicBezTo>
                  <a:cubicBezTo>
                    <a:pt x="132" y="59"/>
                    <a:pt x="130" y="67"/>
                    <a:pt x="126" y="72"/>
                  </a:cubicBezTo>
                  <a:cubicBezTo>
                    <a:pt x="122" y="77"/>
                    <a:pt x="116" y="82"/>
                    <a:pt x="108" y="84"/>
                  </a:cubicBezTo>
                  <a:cubicBezTo>
                    <a:pt x="100" y="86"/>
                    <a:pt x="88" y="87"/>
                    <a:pt x="78" y="87"/>
                  </a:cubicBezTo>
                  <a:cubicBezTo>
                    <a:pt x="68" y="87"/>
                    <a:pt x="58" y="85"/>
                    <a:pt x="48" y="84"/>
                  </a:cubicBezTo>
                </a:path>
              </a:pathLst>
            </a:custGeom>
            <a:noFill/>
            <a:ln w="28575" cap="flat" cmpd="sng">
              <a:solidFill>
                <a:schemeClr val="accent2"/>
              </a:solidFill>
              <a:prstDash val="solid"/>
              <a:round/>
              <a:headEnd type="none" w="med" len="med"/>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0" name="Freeform 44">
              <a:extLst>
                <a:ext uri="{FF2B5EF4-FFF2-40B4-BE49-F238E27FC236}">
                  <a16:creationId xmlns:a16="http://schemas.microsoft.com/office/drawing/2014/main" id="{62ECA182-868D-958C-2022-06113DC9BD13}"/>
                </a:ext>
              </a:extLst>
            </p:cNvPr>
            <p:cNvSpPr>
              <a:spLocks/>
            </p:cNvSpPr>
            <p:nvPr/>
          </p:nvSpPr>
          <p:spPr bwMode="auto">
            <a:xfrm>
              <a:off x="3480" y="1149"/>
              <a:ext cx="132" cy="87"/>
            </a:xfrm>
            <a:custGeom>
              <a:avLst/>
              <a:gdLst>
                <a:gd name="T0" fmla="*/ 0 w 132"/>
                <a:gd name="T1" fmla="*/ 33 h 87"/>
                <a:gd name="T2" fmla="*/ 30 w 132"/>
                <a:gd name="T3" fmla="*/ 6 h 87"/>
                <a:gd name="T4" fmla="*/ 63 w 132"/>
                <a:gd name="T5" fmla="*/ 0 h 87"/>
                <a:gd name="T6" fmla="*/ 99 w 132"/>
                <a:gd name="T7" fmla="*/ 6 h 87"/>
                <a:gd name="T8" fmla="*/ 126 w 132"/>
                <a:gd name="T9" fmla="*/ 24 h 87"/>
                <a:gd name="T10" fmla="*/ 132 w 132"/>
                <a:gd name="T11" fmla="*/ 51 h 87"/>
                <a:gd name="T12" fmla="*/ 126 w 132"/>
                <a:gd name="T13" fmla="*/ 72 h 87"/>
                <a:gd name="T14" fmla="*/ 108 w 132"/>
                <a:gd name="T15" fmla="*/ 84 h 87"/>
                <a:gd name="T16" fmla="*/ 78 w 132"/>
                <a:gd name="T17" fmla="*/ 87 h 87"/>
                <a:gd name="T18" fmla="*/ 48 w 132"/>
                <a:gd name="T19" fmla="*/ 84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87">
                  <a:moveTo>
                    <a:pt x="0" y="33"/>
                  </a:moveTo>
                  <a:cubicBezTo>
                    <a:pt x="10" y="22"/>
                    <a:pt x="20" y="11"/>
                    <a:pt x="30" y="6"/>
                  </a:cubicBezTo>
                  <a:cubicBezTo>
                    <a:pt x="40" y="1"/>
                    <a:pt x="52" y="0"/>
                    <a:pt x="63" y="0"/>
                  </a:cubicBezTo>
                  <a:cubicBezTo>
                    <a:pt x="74" y="0"/>
                    <a:pt x="89" y="2"/>
                    <a:pt x="99" y="6"/>
                  </a:cubicBezTo>
                  <a:cubicBezTo>
                    <a:pt x="109" y="10"/>
                    <a:pt x="121" y="17"/>
                    <a:pt x="126" y="24"/>
                  </a:cubicBezTo>
                  <a:cubicBezTo>
                    <a:pt x="131" y="31"/>
                    <a:pt x="132" y="43"/>
                    <a:pt x="132" y="51"/>
                  </a:cubicBezTo>
                  <a:cubicBezTo>
                    <a:pt x="132" y="59"/>
                    <a:pt x="130" y="67"/>
                    <a:pt x="126" y="72"/>
                  </a:cubicBezTo>
                  <a:cubicBezTo>
                    <a:pt x="122" y="77"/>
                    <a:pt x="116" y="82"/>
                    <a:pt x="108" y="84"/>
                  </a:cubicBezTo>
                  <a:cubicBezTo>
                    <a:pt x="100" y="86"/>
                    <a:pt x="88" y="87"/>
                    <a:pt x="78" y="87"/>
                  </a:cubicBezTo>
                  <a:cubicBezTo>
                    <a:pt x="68" y="87"/>
                    <a:pt x="58" y="85"/>
                    <a:pt x="48" y="84"/>
                  </a:cubicBezTo>
                </a:path>
              </a:pathLst>
            </a:custGeom>
            <a:noFill/>
            <a:ln w="28575" cap="flat" cmpd="sng">
              <a:solidFill>
                <a:schemeClr val="accent2"/>
              </a:solidFill>
              <a:prstDash val="solid"/>
              <a:round/>
              <a:headEnd type="none" w="med" len="med"/>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1" name="Freeform 45">
              <a:extLst>
                <a:ext uri="{FF2B5EF4-FFF2-40B4-BE49-F238E27FC236}">
                  <a16:creationId xmlns:a16="http://schemas.microsoft.com/office/drawing/2014/main" id="{8924F3EB-E979-5FEB-86AF-6762F03366CD}"/>
                </a:ext>
              </a:extLst>
            </p:cNvPr>
            <p:cNvSpPr>
              <a:spLocks/>
            </p:cNvSpPr>
            <p:nvPr/>
          </p:nvSpPr>
          <p:spPr bwMode="auto">
            <a:xfrm flipV="1">
              <a:off x="3195" y="1311"/>
              <a:ext cx="133" cy="87"/>
            </a:xfrm>
            <a:custGeom>
              <a:avLst/>
              <a:gdLst>
                <a:gd name="T0" fmla="*/ 0 w 132"/>
                <a:gd name="T1" fmla="*/ 33 h 87"/>
                <a:gd name="T2" fmla="*/ 30 w 132"/>
                <a:gd name="T3" fmla="*/ 6 h 87"/>
                <a:gd name="T4" fmla="*/ 63 w 132"/>
                <a:gd name="T5" fmla="*/ 0 h 87"/>
                <a:gd name="T6" fmla="*/ 100 w 132"/>
                <a:gd name="T7" fmla="*/ 6 h 87"/>
                <a:gd name="T8" fmla="*/ 127 w 132"/>
                <a:gd name="T9" fmla="*/ 24 h 87"/>
                <a:gd name="T10" fmla="*/ 133 w 132"/>
                <a:gd name="T11" fmla="*/ 51 h 87"/>
                <a:gd name="T12" fmla="*/ 127 w 132"/>
                <a:gd name="T13" fmla="*/ 72 h 87"/>
                <a:gd name="T14" fmla="*/ 109 w 132"/>
                <a:gd name="T15" fmla="*/ 84 h 87"/>
                <a:gd name="T16" fmla="*/ 79 w 132"/>
                <a:gd name="T17" fmla="*/ 87 h 87"/>
                <a:gd name="T18" fmla="*/ 48 w 132"/>
                <a:gd name="T19" fmla="*/ 84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87">
                  <a:moveTo>
                    <a:pt x="0" y="33"/>
                  </a:moveTo>
                  <a:cubicBezTo>
                    <a:pt x="10" y="22"/>
                    <a:pt x="20" y="11"/>
                    <a:pt x="30" y="6"/>
                  </a:cubicBezTo>
                  <a:cubicBezTo>
                    <a:pt x="40" y="1"/>
                    <a:pt x="52" y="0"/>
                    <a:pt x="63" y="0"/>
                  </a:cubicBezTo>
                  <a:cubicBezTo>
                    <a:pt x="74" y="0"/>
                    <a:pt x="89" y="2"/>
                    <a:pt x="99" y="6"/>
                  </a:cubicBezTo>
                  <a:cubicBezTo>
                    <a:pt x="109" y="10"/>
                    <a:pt x="121" y="17"/>
                    <a:pt x="126" y="24"/>
                  </a:cubicBezTo>
                  <a:cubicBezTo>
                    <a:pt x="131" y="31"/>
                    <a:pt x="132" y="43"/>
                    <a:pt x="132" y="51"/>
                  </a:cubicBezTo>
                  <a:cubicBezTo>
                    <a:pt x="132" y="59"/>
                    <a:pt x="130" y="67"/>
                    <a:pt x="126" y="72"/>
                  </a:cubicBezTo>
                  <a:cubicBezTo>
                    <a:pt x="122" y="77"/>
                    <a:pt x="116" y="82"/>
                    <a:pt x="108" y="84"/>
                  </a:cubicBezTo>
                  <a:cubicBezTo>
                    <a:pt x="100" y="86"/>
                    <a:pt x="88" y="87"/>
                    <a:pt x="78" y="87"/>
                  </a:cubicBezTo>
                  <a:cubicBezTo>
                    <a:pt x="68" y="87"/>
                    <a:pt x="58" y="85"/>
                    <a:pt x="48" y="84"/>
                  </a:cubicBezTo>
                </a:path>
              </a:pathLst>
            </a:custGeom>
            <a:noFill/>
            <a:ln w="28575" cap="flat" cmpd="sng">
              <a:solidFill>
                <a:schemeClr val="accent2"/>
              </a:solidFill>
              <a:prstDash val="solid"/>
              <a:round/>
              <a:headEnd type="none" w="med" len="med"/>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2" name="Freeform 46">
              <a:extLst>
                <a:ext uri="{FF2B5EF4-FFF2-40B4-BE49-F238E27FC236}">
                  <a16:creationId xmlns:a16="http://schemas.microsoft.com/office/drawing/2014/main" id="{CC8B008B-90D5-857C-87CD-21A98DD18DB5}"/>
                </a:ext>
              </a:extLst>
            </p:cNvPr>
            <p:cNvSpPr>
              <a:spLocks/>
            </p:cNvSpPr>
            <p:nvPr/>
          </p:nvSpPr>
          <p:spPr bwMode="auto">
            <a:xfrm flipV="1">
              <a:off x="3426" y="1314"/>
              <a:ext cx="132" cy="87"/>
            </a:xfrm>
            <a:custGeom>
              <a:avLst/>
              <a:gdLst>
                <a:gd name="T0" fmla="*/ 0 w 132"/>
                <a:gd name="T1" fmla="*/ 33 h 87"/>
                <a:gd name="T2" fmla="*/ 30 w 132"/>
                <a:gd name="T3" fmla="*/ 6 h 87"/>
                <a:gd name="T4" fmla="*/ 63 w 132"/>
                <a:gd name="T5" fmla="*/ 0 h 87"/>
                <a:gd name="T6" fmla="*/ 99 w 132"/>
                <a:gd name="T7" fmla="*/ 6 h 87"/>
                <a:gd name="T8" fmla="*/ 126 w 132"/>
                <a:gd name="T9" fmla="*/ 24 h 87"/>
                <a:gd name="T10" fmla="*/ 132 w 132"/>
                <a:gd name="T11" fmla="*/ 51 h 87"/>
                <a:gd name="T12" fmla="*/ 126 w 132"/>
                <a:gd name="T13" fmla="*/ 72 h 87"/>
                <a:gd name="T14" fmla="*/ 108 w 132"/>
                <a:gd name="T15" fmla="*/ 84 h 87"/>
                <a:gd name="T16" fmla="*/ 78 w 132"/>
                <a:gd name="T17" fmla="*/ 87 h 87"/>
                <a:gd name="T18" fmla="*/ 48 w 132"/>
                <a:gd name="T19" fmla="*/ 84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87">
                  <a:moveTo>
                    <a:pt x="0" y="33"/>
                  </a:moveTo>
                  <a:cubicBezTo>
                    <a:pt x="10" y="22"/>
                    <a:pt x="20" y="11"/>
                    <a:pt x="30" y="6"/>
                  </a:cubicBezTo>
                  <a:cubicBezTo>
                    <a:pt x="40" y="1"/>
                    <a:pt x="52" y="0"/>
                    <a:pt x="63" y="0"/>
                  </a:cubicBezTo>
                  <a:cubicBezTo>
                    <a:pt x="74" y="0"/>
                    <a:pt x="89" y="2"/>
                    <a:pt x="99" y="6"/>
                  </a:cubicBezTo>
                  <a:cubicBezTo>
                    <a:pt x="109" y="10"/>
                    <a:pt x="121" y="17"/>
                    <a:pt x="126" y="24"/>
                  </a:cubicBezTo>
                  <a:cubicBezTo>
                    <a:pt x="131" y="31"/>
                    <a:pt x="132" y="43"/>
                    <a:pt x="132" y="51"/>
                  </a:cubicBezTo>
                  <a:cubicBezTo>
                    <a:pt x="132" y="59"/>
                    <a:pt x="130" y="67"/>
                    <a:pt x="126" y="72"/>
                  </a:cubicBezTo>
                  <a:cubicBezTo>
                    <a:pt x="122" y="77"/>
                    <a:pt x="116" y="82"/>
                    <a:pt x="108" y="84"/>
                  </a:cubicBezTo>
                  <a:cubicBezTo>
                    <a:pt x="100" y="86"/>
                    <a:pt x="88" y="87"/>
                    <a:pt x="78" y="87"/>
                  </a:cubicBezTo>
                  <a:cubicBezTo>
                    <a:pt x="68" y="87"/>
                    <a:pt x="58" y="85"/>
                    <a:pt x="48" y="84"/>
                  </a:cubicBezTo>
                </a:path>
              </a:pathLst>
            </a:custGeom>
            <a:noFill/>
            <a:ln w="28575" cap="flat" cmpd="sng">
              <a:solidFill>
                <a:schemeClr val="accent2"/>
              </a:solidFill>
              <a:prstDash val="solid"/>
              <a:round/>
              <a:headEnd type="none" w="med" len="med"/>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51" name="Group 48">
            <a:extLst>
              <a:ext uri="{FF2B5EF4-FFF2-40B4-BE49-F238E27FC236}">
                <a16:creationId xmlns:a16="http://schemas.microsoft.com/office/drawing/2014/main" id="{24389A78-8845-4FCC-5E49-0846172A4BE3}"/>
              </a:ext>
            </a:extLst>
          </p:cNvPr>
          <p:cNvGrpSpPr>
            <a:grpSpLocks/>
          </p:cNvGrpSpPr>
          <p:nvPr/>
        </p:nvGrpSpPr>
        <p:grpSpPr bwMode="auto">
          <a:xfrm>
            <a:off x="1617663" y="2952750"/>
            <a:ext cx="376708" cy="1147763"/>
            <a:chOff x="1797" y="828"/>
            <a:chExt cx="267" cy="723"/>
          </a:xfrm>
        </p:grpSpPr>
        <p:sp>
          <p:nvSpPr>
            <p:cNvPr id="58" name="Line 49">
              <a:extLst>
                <a:ext uri="{FF2B5EF4-FFF2-40B4-BE49-F238E27FC236}">
                  <a16:creationId xmlns:a16="http://schemas.microsoft.com/office/drawing/2014/main" id="{121DA31A-7EDC-D9E5-C887-A6545AF59EDC}"/>
                </a:ext>
              </a:extLst>
            </p:cNvPr>
            <p:cNvSpPr>
              <a:spLocks noChangeShapeType="1"/>
            </p:cNvSpPr>
            <p:nvPr/>
          </p:nvSpPr>
          <p:spPr bwMode="auto">
            <a:xfrm>
              <a:off x="1803" y="828"/>
              <a:ext cx="0" cy="723"/>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9" name="Line 50">
              <a:extLst>
                <a:ext uri="{FF2B5EF4-FFF2-40B4-BE49-F238E27FC236}">
                  <a16:creationId xmlns:a16="http://schemas.microsoft.com/office/drawing/2014/main" id="{2A14F7B4-9234-6051-205E-A18427842E4E}"/>
                </a:ext>
              </a:extLst>
            </p:cNvPr>
            <p:cNvSpPr>
              <a:spLocks noChangeShapeType="1"/>
            </p:cNvSpPr>
            <p:nvPr/>
          </p:nvSpPr>
          <p:spPr bwMode="auto">
            <a:xfrm>
              <a:off x="2058" y="828"/>
              <a:ext cx="0" cy="723"/>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0" name="Line 51">
              <a:extLst>
                <a:ext uri="{FF2B5EF4-FFF2-40B4-BE49-F238E27FC236}">
                  <a16:creationId xmlns:a16="http://schemas.microsoft.com/office/drawing/2014/main" id="{69C6CC69-DBE3-53BB-AA50-440CEB45F5F7}"/>
                </a:ext>
              </a:extLst>
            </p:cNvPr>
            <p:cNvSpPr>
              <a:spLocks noChangeShapeType="1"/>
            </p:cNvSpPr>
            <p:nvPr/>
          </p:nvSpPr>
          <p:spPr bwMode="auto">
            <a:xfrm>
              <a:off x="1797" y="927"/>
              <a:ext cx="258" cy="0"/>
            </a:xfrm>
            <a:prstGeom prst="line">
              <a:avLst/>
            </a:prstGeom>
            <a:noFill/>
            <a:ln w="28575">
              <a:solidFill>
                <a:schemeClr val="accent2"/>
              </a:solidFill>
              <a:round/>
              <a:headEnd/>
              <a:tailEnd type="arrow"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1" name="Line 52">
              <a:extLst>
                <a:ext uri="{FF2B5EF4-FFF2-40B4-BE49-F238E27FC236}">
                  <a16:creationId xmlns:a16="http://schemas.microsoft.com/office/drawing/2014/main" id="{94ABF974-1B63-9AE3-98C9-625A8A9A4785}"/>
                </a:ext>
              </a:extLst>
            </p:cNvPr>
            <p:cNvSpPr>
              <a:spLocks noChangeShapeType="1"/>
            </p:cNvSpPr>
            <p:nvPr/>
          </p:nvSpPr>
          <p:spPr bwMode="auto">
            <a:xfrm>
              <a:off x="1806" y="1065"/>
              <a:ext cx="258" cy="0"/>
            </a:xfrm>
            <a:prstGeom prst="line">
              <a:avLst/>
            </a:prstGeom>
            <a:noFill/>
            <a:ln w="28575">
              <a:solidFill>
                <a:schemeClr val="accent2"/>
              </a:solidFill>
              <a:round/>
              <a:headEnd/>
              <a:tailEnd type="arrow"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2" name="Line 53">
              <a:extLst>
                <a:ext uri="{FF2B5EF4-FFF2-40B4-BE49-F238E27FC236}">
                  <a16:creationId xmlns:a16="http://schemas.microsoft.com/office/drawing/2014/main" id="{C55CE59D-D409-C539-F2FE-22F00F910ABE}"/>
                </a:ext>
              </a:extLst>
            </p:cNvPr>
            <p:cNvSpPr>
              <a:spLocks noChangeShapeType="1"/>
            </p:cNvSpPr>
            <p:nvPr/>
          </p:nvSpPr>
          <p:spPr bwMode="auto">
            <a:xfrm>
              <a:off x="1800" y="1209"/>
              <a:ext cx="258" cy="0"/>
            </a:xfrm>
            <a:prstGeom prst="line">
              <a:avLst/>
            </a:prstGeom>
            <a:noFill/>
            <a:ln w="28575">
              <a:solidFill>
                <a:schemeClr val="accent2"/>
              </a:solidFill>
              <a:round/>
              <a:headEnd/>
              <a:tailEnd type="arrow"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3" name="Line 54">
              <a:extLst>
                <a:ext uri="{FF2B5EF4-FFF2-40B4-BE49-F238E27FC236}">
                  <a16:creationId xmlns:a16="http://schemas.microsoft.com/office/drawing/2014/main" id="{8D6D60A1-B029-2E05-220B-BE1D4D4B8243}"/>
                </a:ext>
              </a:extLst>
            </p:cNvPr>
            <p:cNvSpPr>
              <a:spLocks noChangeShapeType="1"/>
            </p:cNvSpPr>
            <p:nvPr/>
          </p:nvSpPr>
          <p:spPr bwMode="auto">
            <a:xfrm>
              <a:off x="1797" y="1341"/>
              <a:ext cx="258" cy="0"/>
            </a:xfrm>
            <a:prstGeom prst="line">
              <a:avLst/>
            </a:prstGeom>
            <a:noFill/>
            <a:ln w="28575">
              <a:solidFill>
                <a:schemeClr val="accent2"/>
              </a:solidFill>
              <a:round/>
              <a:headEnd/>
              <a:tailEnd type="arrow"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4" name="Line 55">
              <a:extLst>
                <a:ext uri="{FF2B5EF4-FFF2-40B4-BE49-F238E27FC236}">
                  <a16:creationId xmlns:a16="http://schemas.microsoft.com/office/drawing/2014/main" id="{A8DA38FB-9228-7BC5-CC82-6B54094417C4}"/>
                </a:ext>
              </a:extLst>
            </p:cNvPr>
            <p:cNvSpPr>
              <a:spLocks noChangeShapeType="1"/>
            </p:cNvSpPr>
            <p:nvPr/>
          </p:nvSpPr>
          <p:spPr bwMode="auto">
            <a:xfrm>
              <a:off x="1803" y="1470"/>
              <a:ext cx="258" cy="0"/>
            </a:xfrm>
            <a:prstGeom prst="line">
              <a:avLst/>
            </a:prstGeom>
            <a:noFill/>
            <a:ln w="28575">
              <a:solidFill>
                <a:schemeClr val="accent2"/>
              </a:solidFill>
              <a:round/>
              <a:headEnd/>
              <a:tailEnd type="arrow"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sp>
        <p:nvSpPr>
          <p:cNvPr id="52" name="Freeform 56">
            <a:extLst>
              <a:ext uri="{FF2B5EF4-FFF2-40B4-BE49-F238E27FC236}">
                <a16:creationId xmlns:a16="http://schemas.microsoft.com/office/drawing/2014/main" id="{8D83FC53-0D27-2E1C-15D5-E0DDB883F34F}"/>
              </a:ext>
            </a:extLst>
          </p:cNvPr>
          <p:cNvSpPr>
            <a:spLocks/>
          </p:cNvSpPr>
          <p:nvPr/>
        </p:nvSpPr>
        <p:spPr bwMode="auto">
          <a:xfrm>
            <a:off x="2981996" y="2600325"/>
            <a:ext cx="1151288" cy="727075"/>
          </a:xfrm>
          <a:custGeom>
            <a:avLst/>
            <a:gdLst>
              <a:gd name="T0" fmla="*/ 0 w 816"/>
              <a:gd name="T1" fmla="*/ 375 h 458"/>
              <a:gd name="T2" fmla="*/ 198 w 816"/>
              <a:gd name="T3" fmla="*/ 375 h 458"/>
              <a:gd name="T4" fmla="*/ 354 w 816"/>
              <a:gd name="T5" fmla="*/ 381 h 458"/>
              <a:gd name="T6" fmla="*/ 432 w 816"/>
              <a:gd name="T7" fmla="*/ 399 h 458"/>
              <a:gd name="T8" fmla="*/ 465 w 816"/>
              <a:gd name="T9" fmla="*/ 417 h 458"/>
              <a:gd name="T10" fmla="*/ 477 w 816"/>
              <a:gd name="T11" fmla="*/ 438 h 458"/>
              <a:gd name="T12" fmla="*/ 459 w 816"/>
              <a:gd name="T13" fmla="*/ 456 h 458"/>
              <a:gd name="T14" fmla="*/ 420 w 816"/>
              <a:gd name="T15" fmla="*/ 453 h 458"/>
              <a:gd name="T16" fmla="*/ 384 w 816"/>
              <a:gd name="T17" fmla="*/ 432 h 458"/>
              <a:gd name="T18" fmla="*/ 345 w 816"/>
              <a:gd name="T19" fmla="*/ 351 h 458"/>
              <a:gd name="T20" fmla="*/ 360 w 816"/>
              <a:gd name="T21" fmla="*/ 252 h 458"/>
              <a:gd name="T22" fmla="*/ 441 w 816"/>
              <a:gd name="T23" fmla="*/ 168 h 458"/>
              <a:gd name="T24" fmla="*/ 522 w 816"/>
              <a:gd name="T25" fmla="*/ 105 h 458"/>
              <a:gd name="T26" fmla="*/ 636 w 816"/>
              <a:gd name="T27" fmla="*/ 48 h 458"/>
              <a:gd name="T28" fmla="*/ 816 w 816"/>
              <a:gd name="T29" fmla="*/ 0 h 4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6" h="458">
                <a:moveTo>
                  <a:pt x="0" y="375"/>
                </a:moveTo>
                <a:cubicBezTo>
                  <a:pt x="69" y="374"/>
                  <a:pt x="139" y="374"/>
                  <a:pt x="198" y="375"/>
                </a:cubicBezTo>
                <a:cubicBezTo>
                  <a:pt x="257" y="376"/>
                  <a:pt x="315" y="377"/>
                  <a:pt x="354" y="381"/>
                </a:cubicBezTo>
                <a:cubicBezTo>
                  <a:pt x="393" y="385"/>
                  <a:pt x="414" y="393"/>
                  <a:pt x="432" y="399"/>
                </a:cubicBezTo>
                <a:cubicBezTo>
                  <a:pt x="450" y="405"/>
                  <a:pt x="458" y="411"/>
                  <a:pt x="465" y="417"/>
                </a:cubicBezTo>
                <a:cubicBezTo>
                  <a:pt x="472" y="423"/>
                  <a:pt x="478" y="432"/>
                  <a:pt x="477" y="438"/>
                </a:cubicBezTo>
                <a:cubicBezTo>
                  <a:pt x="476" y="444"/>
                  <a:pt x="468" y="454"/>
                  <a:pt x="459" y="456"/>
                </a:cubicBezTo>
                <a:cubicBezTo>
                  <a:pt x="450" y="458"/>
                  <a:pt x="433" y="457"/>
                  <a:pt x="420" y="453"/>
                </a:cubicBezTo>
                <a:cubicBezTo>
                  <a:pt x="407" y="449"/>
                  <a:pt x="397" y="449"/>
                  <a:pt x="384" y="432"/>
                </a:cubicBezTo>
                <a:cubicBezTo>
                  <a:pt x="371" y="415"/>
                  <a:pt x="349" y="381"/>
                  <a:pt x="345" y="351"/>
                </a:cubicBezTo>
                <a:cubicBezTo>
                  <a:pt x="341" y="321"/>
                  <a:pt x="344" y="282"/>
                  <a:pt x="360" y="252"/>
                </a:cubicBezTo>
                <a:cubicBezTo>
                  <a:pt x="376" y="222"/>
                  <a:pt x="414" y="192"/>
                  <a:pt x="441" y="168"/>
                </a:cubicBezTo>
                <a:cubicBezTo>
                  <a:pt x="468" y="144"/>
                  <a:pt x="490" y="125"/>
                  <a:pt x="522" y="105"/>
                </a:cubicBezTo>
                <a:cubicBezTo>
                  <a:pt x="554" y="85"/>
                  <a:pt x="587" y="65"/>
                  <a:pt x="636" y="48"/>
                </a:cubicBezTo>
                <a:cubicBezTo>
                  <a:pt x="685" y="31"/>
                  <a:pt x="750" y="15"/>
                  <a:pt x="816" y="0"/>
                </a:cubicBezTo>
              </a:path>
            </a:pathLst>
          </a:custGeom>
          <a:noFill/>
          <a:ln w="28575" cap="flat" cmpd="sng">
            <a:solidFill>
              <a:schemeClr val="accent2"/>
            </a:solidFill>
            <a:prstDash val="solid"/>
            <a:round/>
            <a:headEnd type="none" w="med" len="med"/>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53" name="Freeform 57">
            <a:extLst>
              <a:ext uri="{FF2B5EF4-FFF2-40B4-BE49-F238E27FC236}">
                <a16:creationId xmlns:a16="http://schemas.microsoft.com/office/drawing/2014/main" id="{68052705-B2D5-C427-067B-5855043A705B}"/>
              </a:ext>
            </a:extLst>
          </p:cNvPr>
          <p:cNvSpPr>
            <a:spLocks/>
          </p:cNvSpPr>
          <p:nvPr/>
        </p:nvSpPr>
        <p:spPr bwMode="auto">
          <a:xfrm>
            <a:off x="2743555" y="3946525"/>
            <a:ext cx="352723" cy="95250"/>
          </a:xfrm>
          <a:custGeom>
            <a:avLst/>
            <a:gdLst>
              <a:gd name="T0" fmla="*/ 0 w 249"/>
              <a:gd name="T1" fmla="*/ 1 h 60"/>
              <a:gd name="T2" fmla="*/ 202 w 249"/>
              <a:gd name="T3" fmla="*/ 1 h 60"/>
              <a:gd name="T4" fmla="*/ 229 w 249"/>
              <a:gd name="T5" fmla="*/ 7 h 60"/>
              <a:gd name="T6" fmla="*/ 250 w 249"/>
              <a:gd name="T7" fmla="*/ 28 h 60"/>
              <a:gd name="T8" fmla="*/ 226 w 249"/>
              <a:gd name="T9" fmla="*/ 55 h 60"/>
              <a:gd name="T10" fmla="*/ 196 w 249"/>
              <a:gd name="T11" fmla="*/ 58 h 60"/>
              <a:gd name="T12" fmla="*/ 105 w 249"/>
              <a:gd name="T13" fmla="*/ 58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60">
                <a:moveTo>
                  <a:pt x="0" y="1"/>
                </a:moveTo>
                <a:cubicBezTo>
                  <a:pt x="81" y="0"/>
                  <a:pt x="163" y="0"/>
                  <a:pt x="201" y="1"/>
                </a:cubicBezTo>
                <a:cubicBezTo>
                  <a:pt x="239" y="2"/>
                  <a:pt x="220" y="3"/>
                  <a:pt x="228" y="7"/>
                </a:cubicBezTo>
                <a:cubicBezTo>
                  <a:pt x="236" y="11"/>
                  <a:pt x="249" y="20"/>
                  <a:pt x="249" y="28"/>
                </a:cubicBezTo>
                <a:cubicBezTo>
                  <a:pt x="249" y="36"/>
                  <a:pt x="234" y="50"/>
                  <a:pt x="225" y="55"/>
                </a:cubicBezTo>
                <a:cubicBezTo>
                  <a:pt x="216" y="60"/>
                  <a:pt x="215" y="57"/>
                  <a:pt x="195" y="58"/>
                </a:cubicBezTo>
                <a:cubicBezTo>
                  <a:pt x="175" y="59"/>
                  <a:pt x="140" y="58"/>
                  <a:pt x="105" y="58"/>
                </a:cubicBezTo>
              </a:path>
            </a:pathLst>
          </a:custGeom>
          <a:noFill/>
          <a:ln w="28575" cap="flat" cmpd="sng">
            <a:solidFill>
              <a:schemeClr val="accent2"/>
            </a:solidFill>
            <a:prstDash val="solid"/>
            <a:round/>
            <a:headEnd type="none" w="med" len="med"/>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54" name="Freeform 58">
            <a:extLst>
              <a:ext uri="{FF2B5EF4-FFF2-40B4-BE49-F238E27FC236}">
                <a16:creationId xmlns:a16="http://schemas.microsoft.com/office/drawing/2014/main" id="{815E0E59-168F-8AF1-0845-33CC2B167039}"/>
              </a:ext>
            </a:extLst>
          </p:cNvPr>
          <p:cNvSpPr>
            <a:spLocks/>
          </p:cNvSpPr>
          <p:nvPr/>
        </p:nvSpPr>
        <p:spPr bwMode="auto">
          <a:xfrm>
            <a:off x="2778827" y="3573463"/>
            <a:ext cx="276535" cy="241300"/>
          </a:xfrm>
          <a:custGeom>
            <a:avLst/>
            <a:gdLst>
              <a:gd name="T0" fmla="*/ 0 w 196"/>
              <a:gd name="T1" fmla="*/ 2 h 152"/>
              <a:gd name="T2" fmla="*/ 117 w 196"/>
              <a:gd name="T3" fmla="*/ 2 h 152"/>
              <a:gd name="T4" fmla="*/ 165 w 196"/>
              <a:gd name="T5" fmla="*/ 17 h 152"/>
              <a:gd name="T6" fmla="*/ 183 w 196"/>
              <a:gd name="T7" fmla="*/ 44 h 152"/>
              <a:gd name="T8" fmla="*/ 195 w 196"/>
              <a:gd name="T9" fmla="*/ 83 h 152"/>
              <a:gd name="T10" fmla="*/ 174 w 196"/>
              <a:gd name="T11" fmla="*/ 113 h 152"/>
              <a:gd name="T12" fmla="*/ 141 w 196"/>
              <a:gd name="T13" fmla="*/ 134 h 152"/>
              <a:gd name="T14" fmla="*/ 96 w 196"/>
              <a:gd name="T15" fmla="*/ 152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 h="152">
                <a:moveTo>
                  <a:pt x="0" y="2"/>
                </a:moveTo>
                <a:cubicBezTo>
                  <a:pt x="45" y="1"/>
                  <a:pt x="90" y="0"/>
                  <a:pt x="117" y="2"/>
                </a:cubicBezTo>
                <a:cubicBezTo>
                  <a:pt x="144" y="4"/>
                  <a:pt x="154" y="10"/>
                  <a:pt x="165" y="17"/>
                </a:cubicBezTo>
                <a:cubicBezTo>
                  <a:pt x="176" y="24"/>
                  <a:pt x="178" y="33"/>
                  <a:pt x="183" y="44"/>
                </a:cubicBezTo>
                <a:cubicBezTo>
                  <a:pt x="188" y="55"/>
                  <a:pt x="196" y="72"/>
                  <a:pt x="195" y="83"/>
                </a:cubicBezTo>
                <a:cubicBezTo>
                  <a:pt x="194" y="94"/>
                  <a:pt x="183" y="105"/>
                  <a:pt x="174" y="113"/>
                </a:cubicBezTo>
                <a:cubicBezTo>
                  <a:pt x="165" y="121"/>
                  <a:pt x="154" y="128"/>
                  <a:pt x="141" y="134"/>
                </a:cubicBezTo>
                <a:cubicBezTo>
                  <a:pt x="128" y="140"/>
                  <a:pt x="112" y="146"/>
                  <a:pt x="96" y="152"/>
                </a:cubicBezTo>
              </a:path>
            </a:pathLst>
          </a:custGeom>
          <a:noFill/>
          <a:ln w="28575" cap="flat" cmpd="sng">
            <a:solidFill>
              <a:schemeClr val="accent2"/>
            </a:solidFill>
            <a:prstDash val="solid"/>
            <a:round/>
            <a:headEnd type="none" w="med" len="med"/>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55" name="Freeform 59">
            <a:extLst>
              <a:ext uri="{FF2B5EF4-FFF2-40B4-BE49-F238E27FC236}">
                <a16:creationId xmlns:a16="http://schemas.microsoft.com/office/drawing/2014/main" id="{6A9FE024-918E-BBE0-549C-AC085700B466}"/>
              </a:ext>
            </a:extLst>
          </p:cNvPr>
          <p:cNvSpPr>
            <a:spLocks/>
          </p:cNvSpPr>
          <p:nvPr/>
        </p:nvSpPr>
        <p:spPr bwMode="auto">
          <a:xfrm>
            <a:off x="2855015" y="3386138"/>
            <a:ext cx="472649" cy="642938"/>
          </a:xfrm>
          <a:custGeom>
            <a:avLst/>
            <a:gdLst>
              <a:gd name="T0" fmla="*/ 0 w 336"/>
              <a:gd name="T1" fmla="*/ 3 h 405"/>
              <a:gd name="T2" fmla="*/ 111 w 336"/>
              <a:gd name="T3" fmla="*/ 3 h 405"/>
              <a:gd name="T4" fmla="*/ 179 w 336"/>
              <a:gd name="T5" fmla="*/ 21 h 405"/>
              <a:gd name="T6" fmla="*/ 230 w 336"/>
              <a:gd name="T7" fmla="*/ 57 h 405"/>
              <a:gd name="T8" fmla="*/ 245 w 336"/>
              <a:gd name="T9" fmla="*/ 111 h 405"/>
              <a:gd name="T10" fmla="*/ 245 w 336"/>
              <a:gd name="T11" fmla="*/ 177 h 405"/>
              <a:gd name="T12" fmla="*/ 227 w 336"/>
              <a:gd name="T13" fmla="*/ 249 h 405"/>
              <a:gd name="T14" fmla="*/ 239 w 336"/>
              <a:gd name="T15" fmla="*/ 318 h 405"/>
              <a:gd name="T16" fmla="*/ 284 w 336"/>
              <a:gd name="T17" fmla="*/ 363 h 405"/>
              <a:gd name="T18" fmla="*/ 335 w 336"/>
              <a:gd name="T19" fmla="*/ 405 h 4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6" h="405">
                <a:moveTo>
                  <a:pt x="0" y="3"/>
                </a:moveTo>
                <a:cubicBezTo>
                  <a:pt x="40" y="1"/>
                  <a:pt x="81" y="0"/>
                  <a:pt x="111" y="3"/>
                </a:cubicBezTo>
                <a:cubicBezTo>
                  <a:pt x="141" y="6"/>
                  <a:pt x="160" y="12"/>
                  <a:pt x="180" y="21"/>
                </a:cubicBezTo>
                <a:cubicBezTo>
                  <a:pt x="200" y="30"/>
                  <a:pt x="220" y="42"/>
                  <a:pt x="231" y="57"/>
                </a:cubicBezTo>
                <a:cubicBezTo>
                  <a:pt x="242" y="72"/>
                  <a:pt x="244" y="91"/>
                  <a:pt x="246" y="111"/>
                </a:cubicBezTo>
                <a:cubicBezTo>
                  <a:pt x="248" y="131"/>
                  <a:pt x="249" y="154"/>
                  <a:pt x="246" y="177"/>
                </a:cubicBezTo>
                <a:cubicBezTo>
                  <a:pt x="243" y="200"/>
                  <a:pt x="229" y="226"/>
                  <a:pt x="228" y="249"/>
                </a:cubicBezTo>
                <a:cubicBezTo>
                  <a:pt x="227" y="272"/>
                  <a:pt x="231" y="299"/>
                  <a:pt x="240" y="318"/>
                </a:cubicBezTo>
                <a:cubicBezTo>
                  <a:pt x="249" y="337"/>
                  <a:pt x="269" y="349"/>
                  <a:pt x="285" y="363"/>
                </a:cubicBezTo>
                <a:cubicBezTo>
                  <a:pt x="301" y="377"/>
                  <a:pt x="318" y="391"/>
                  <a:pt x="336" y="405"/>
                </a:cubicBezTo>
              </a:path>
            </a:pathLst>
          </a:custGeom>
          <a:noFill/>
          <a:ln w="28575" cap="flat" cmpd="sng">
            <a:solidFill>
              <a:schemeClr val="accent2"/>
            </a:solidFill>
            <a:prstDash val="solid"/>
            <a:round/>
            <a:headEnd type="none" w="med" len="med"/>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56" name="Freeform 60">
            <a:extLst>
              <a:ext uri="{FF2B5EF4-FFF2-40B4-BE49-F238E27FC236}">
                <a16:creationId xmlns:a16="http://schemas.microsoft.com/office/drawing/2014/main" id="{731533B6-D375-8403-9265-59739E71A13F}"/>
              </a:ext>
            </a:extLst>
          </p:cNvPr>
          <p:cNvSpPr>
            <a:spLocks/>
          </p:cNvSpPr>
          <p:nvPr/>
        </p:nvSpPr>
        <p:spPr bwMode="auto">
          <a:xfrm>
            <a:off x="2842317" y="4067175"/>
            <a:ext cx="1281090" cy="279400"/>
          </a:xfrm>
          <a:custGeom>
            <a:avLst/>
            <a:gdLst>
              <a:gd name="T0" fmla="*/ 0 w 909"/>
              <a:gd name="T1" fmla="*/ 90 h 176"/>
              <a:gd name="T2" fmla="*/ 183 w 909"/>
              <a:gd name="T3" fmla="*/ 90 h 176"/>
              <a:gd name="T4" fmla="*/ 303 w 909"/>
              <a:gd name="T5" fmla="*/ 111 h 176"/>
              <a:gd name="T6" fmla="*/ 444 w 909"/>
              <a:gd name="T7" fmla="*/ 156 h 176"/>
              <a:gd name="T8" fmla="*/ 608 w 909"/>
              <a:gd name="T9" fmla="*/ 174 h 176"/>
              <a:gd name="T10" fmla="*/ 746 w 909"/>
              <a:gd name="T11" fmla="*/ 162 h 176"/>
              <a:gd name="T12" fmla="*/ 851 w 909"/>
              <a:gd name="T13" fmla="*/ 93 h 176"/>
              <a:gd name="T14" fmla="*/ 908 w 909"/>
              <a:gd name="T15" fmla="*/ 0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9" h="176">
                <a:moveTo>
                  <a:pt x="0" y="90"/>
                </a:moveTo>
                <a:cubicBezTo>
                  <a:pt x="66" y="88"/>
                  <a:pt x="133" y="87"/>
                  <a:pt x="183" y="90"/>
                </a:cubicBezTo>
                <a:cubicBezTo>
                  <a:pt x="233" y="93"/>
                  <a:pt x="260" y="100"/>
                  <a:pt x="303" y="111"/>
                </a:cubicBezTo>
                <a:cubicBezTo>
                  <a:pt x="346" y="122"/>
                  <a:pt x="393" y="145"/>
                  <a:pt x="444" y="156"/>
                </a:cubicBezTo>
                <a:cubicBezTo>
                  <a:pt x="495" y="167"/>
                  <a:pt x="559" y="173"/>
                  <a:pt x="609" y="174"/>
                </a:cubicBezTo>
                <a:cubicBezTo>
                  <a:pt x="659" y="175"/>
                  <a:pt x="706" y="176"/>
                  <a:pt x="747" y="162"/>
                </a:cubicBezTo>
                <a:cubicBezTo>
                  <a:pt x="788" y="148"/>
                  <a:pt x="825" y="120"/>
                  <a:pt x="852" y="93"/>
                </a:cubicBezTo>
                <a:cubicBezTo>
                  <a:pt x="879" y="66"/>
                  <a:pt x="894" y="33"/>
                  <a:pt x="909" y="0"/>
                </a:cubicBezTo>
              </a:path>
            </a:pathLst>
          </a:custGeom>
          <a:noFill/>
          <a:ln w="28575" cap="flat" cmpd="sng">
            <a:solidFill>
              <a:schemeClr val="accent2"/>
            </a:solidFill>
            <a:prstDash val="solid"/>
            <a:round/>
            <a:headEnd type="none" w="med" len="med"/>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57" name="Freeform 61">
            <a:extLst>
              <a:ext uri="{FF2B5EF4-FFF2-40B4-BE49-F238E27FC236}">
                <a16:creationId xmlns:a16="http://schemas.microsoft.com/office/drawing/2014/main" id="{E454319B-4FA9-086C-EAB5-D9F31D726AF5}"/>
              </a:ext>
            </a:extLst>
          </p:cNvPr>
          <p:cNvSpPr>
            <a:spLocks/>
          </p:cNvSpPr>
          <p:nvPr/>
        </p:nvSpPr>
        <p:spPr bwMode="auto">
          <a:xfrm>
            <a:off x="4567838" y="2833688"/>
            <a:ext cx="461362" cy="180975"/>
          </a:xfrm>
          <a:custGeom>
            <a:avLst/>
            <a:gdLst>
              <a:gd name="T0" fmla="*/ 0 w 327"/>
              <a:gd name="T1" fmla="*/ 0 h 114"/>
              <a:gd name="T2" fmla="*/ 138 w 327"/>
              <a:gd name="T3" fmla="*/ 24 h 114"/>
              <a:gd name="T4" fmla="*/ 240 w 327"/>
              <a:gd name="T5" fmla="*/ 63 h 114"/>
              <a:gd name="T6" fmla="*/ 327 w 327"/>
              <a:gd name="T7" fmla="*/ 114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7" h="114">
                <a:moveTo>
                  <a:pt x="0" y="0"/>
                </a:moveTo>
                <a:cubicBezTo>
                  <a:pt x="49" y="7"/>
                  <a:pt x="98" y="14"/>
                  <a:pt x="138" y="24"/>
                </a:cubicBezTo>
                <a:cubicBezTo>
                  <a:pt x="178" y="34"/>
                  <a:pt x="209" y="48"/>
                  <a:pt x="240" y="63"/>
                </a:cubicBezTo>
                <a:cubicBezTo>
                  <a:pt x="271" y="78"/>
                  <a:pt x="299" y="96"/>
                  <a:pt x="327" y="114"/>
                </a:cubicBezTo>
              </a:path>
            </a:pathLst>
          </a:custGeom>
          <a:noFill/>
          <a:ln w="28575" cap="flat" cmpd="sng">
            <a:solidFill>
              <a:schemeClr val="accent2"/>
            </a:solidFill>
            <a:prstDash val="solid"/>
            <a:round/>
            <a:headEnd type="none" w="med" len="med"/>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36008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ox(in)">
                                      <p:cBhvr>
                                        <p:cTn id="1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1912ED-3394-0892-B216-C17915B47254}"/>
              </a:ext>
            </a:extLst>
          </p:cNvPr>
          <p:cNvSpPr>
            <a:spLocks noGrp="1"/>
          </p:cNvSpPr>
          <p:nvPr>
            <p:ph type="sldNum" sz="quarter" idx="4"/>
          </p:nvPr>
        </p:nvSpPr>
        <p:spPr/>
        <p:txBody>
          <a:bodyPr/>
          <a:lstStyle/>
          <a:p>
            <a:fld id="{3A2281A5-0AAD-5C43-9874-F8F3A9F5B29A}" type="slidenum">
              <a:rPr lang="en-US" smtClean="0"/>
              <a:pPr/>
              <a:t>11</a:t>
            </a:fld>
            <a:endParaRPr lang="en-US"/>
          </a:p>
        </p:txBody>
      </p:sp>
      <p:sp>
        <p:nvSpPr>
          <p:cNvPr id="5" name="Line 2">
            <a:extLst>
              <a:ext uri="{FF2B5EF4-FFF2-40B4-BE49-F238E27FC236}">
                <a16:creationId xmlns:a16="http://schemas.microsoft.com/office/drawing/2014/main" id="{155DCDD1-88C5-CBF2-0FD8-F9D4862F661B}"/>
              </a:ext>
            </a:extLst>
          </p:cNvPr>
          <p:cNvSpPr>
            <a:spLocks noChangeShapeType="1"/>
          </p:cNvSpPr>
          <p:nvPr/>
        </p:nvSpPr>
        <p:spPr bwMode="auto">
          <a:xfrm>
            <a:off x="973137" y="1076325"/>
            <a:ext cx="7488238" cy="3629025"/>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nvGrpSpPr>
          <p:cNvPr id="6" name="Group 3">
            <a:extLst>
              <a:ext uri="{FF2B5EF4-FFF2-40B4-BE49-F238E27FC236}">
                <a16:creationId xmlns:a16="http://schemas.microsoft.com/office/drawing/2014/main" id="{1278E0C0-977C-FCA2-480B-1FCB2D15FEEB}"/>
              </a:ext>
            </a:extLst>
          </p:cNvPr>
          <p:cNvGrpSpPr>
            <a:grpSpLocks/>
          </p:cNvGrpSpPr>
          <p:nvPr/>
        </p:nvGrpSpPr>
        <p:grpSpPr bwMode="auto">
          <a:xfrm>
            <a:off x="4114800" y="1885950"/>
            <a:ext cx="4300537" cy="1609725"/>
            <a:chOff x="2886" y="1692"/>
            <a:chExt cx="3048" cy="1014"/>
          </a:xfrm>
        </p:grpSpPr>
        <p:sp>
          <p:nvSpPr>
            <p:cNvPr id="7" name="Line 4">
              <a:extLst>
                <a:ext uri="{FF2B5EF4-FFF2-40B4-BE49-F238E27FC236}">
                  <a16:creationId xmlns:a16="http://schemas.microsoft.com/office/drawing/2014/main" id="{0ACB4793-4BFA-6D40-8443-ADD136EABF30}"/>
                </a:ext>
              </a:extLst>
            </p:cNvPr>
            <p:cNvSpPr>
              <a:spLocks noChangeShapeType="1"/>
            </p:cNvSpPr>
            <p:nvPr/>
          </p:nvSpPr>
          <p:spPr bwMode="auto">
            <a:xfrm>
              <a:off x="3984" y="2238"/>
              <a:ext cx="618" cy="270"/>
            </a:xfrm>
            <a:prstGeom prst="line">
              <a:avLst/>
            </a:prstGeom>
            <a:noFill/>
            <a:ln w="28575">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8" name="Freeform 5" descr="Large confetti">
              <a:extLst>
                <a:ext uri="{FF2B5EF4-FFF2-40B4-BE49-F238E27FC236}">
                  <a16:creationId xmlns:a16="http://schemas.microsoft.com/office/drawing/2014/main" id="{6E31809C-6EE2-91B9-FF14-C6DD4A727F42}"/>
                </a:ext>
              </a:extLst>
            </p:cNvPr>
            <p:cNvSpPr>
              <a:spLocks/>
            </p:cNvSpPr>
            <p:nvPr/>
          </p:nvSpPr>
          <p:spPr bwMode="auto">
            <a:xfrm>
              <a:off x="2886" y="1692"/>
              <a:ext cx="3048" cy="1014"/>
            </a:xfrm>
            <a:custGeom>
              <a:avLst/>
              <a:gdLst>
                <a:gd name="T0" fmla="*/ 0 w 3048"/>
                <a:gd name="T1" fmla="*/ 0 h 1014"/>
                <a:gd name="T2" fmla="*/ 420 w 3048"/>
                <a:gd name="T3" fmla="*/ 60 h 1014"/>
                <a:gd name="T4" fmla="*/ 828 w 3048"/>
                <a:gd name="T5" fmla="*/ 150 h 1014"/>
                <a:gd name="T6" fmla="*/ 1338 w 3048"/>
                <a:gd name="T7" fmla="*/ 306 h 1014"/>
                <a:gd name="T8" fmla="*/ 2022 w 3048"/>
                <a:gd name="T9" fmla="*/ 552 h 1014"/>
                <a:gd name="T10" fmla="*/ 2556 w 3048"/>
                <a:gd name="T11" fmla="*/ 774 h 1014"/>
                <a:gd name="T12" fmla="*/ 3048 w 3048"/>
                <a:gd name="T13" fmla="*/ 1014 h 10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48" h="1014">
                  <a:moveTo>
                    <a:pt x="0" y="0"/>
                  </a:moveTo>
                  <a:cubicBezTo>
                    <a:pt x="141" y="17"/>
                    <a:pt x="282" y="35"/>
                    <a:pt x="420" y="60"/>
                  </a:cubicBezTo>
                  <a:cubicBezTo>
                    <a:pt x="558" y="85"/>
                    <a:pt x="675" y="109"/>
                    <a:pt x="828" y="150"/>
                  </a:cubicBezTo>
                  <a:cubicBezTo>
                    <a:pt x="981" y="191"/>
                    <a:pt x="1139" y="239"/>
                    <a:pt x="1338" y="306"/>
                  </a:cubicBezTo>
                  <a:cubicBezTo>
                    <a:pt x="1537" y="373"/>
                    <a:pt x="1819" y="474"/>
                    <a:pt x="2022" y="552"/>
                  </a:cubicBezTo>
                  <a:cubicBezTo>
                    <a:pt x="2225" y="630"/>
                    <a:pt x="2385" y="697"/>
                    <a:pt x="2556" y="774"/>
                  </a:cubicBezTo>
                  <a:cubicBezTo>
                    <a:pt x="2727" y="851"/>
                    <a:pt x="2887" y="932"/>
                    <a:pt x="3048" y="1014"/>
                  </a:cubicBezTo>
                </a:path>
              </a:pathLst>
            </a:custGeom>
            <a:noFill/>
            <a:ln w="2857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pattFill prst="lgConfetti">
                    <a:fgClr>
                      <a:srgbClr val="000000"/>
                    </a:fgClr>
                    <a:bgClr>
                      <a:srgbClr val="FFFFFF"/>
                    </a:bgClr>
                  </a:patt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sp>
        <p:nvSpPr>
          <p:cNvPr id="9" name="Line 6">
            <a:extLst>
              <a:ext uri="{FF2B5EF4-FFF2-40B4-BE49-F238E27FC236}">
                <a16:creationId xmlns:a16="http://schemas.microsoft.com/office/drawing/2014/main" id="{AE6DC26F-5CA7-5D73-1090-A1AD4F2EDC85}"/>
              </a:ext>
            </a:extLst>
          </p:cNvPr>
          <p:cNvSpPr>
            <a:spLocks noChangeShapeType="1"/>
          </p:cNvSpPr>
          <p:nvPr/>
        </p:nvSpPr>
        <p:spPr bwMode="auto">
          <a:xfrm>
            <a:off x="1049337" y="657225"/>
            <a:ext cx="1989138" cy="0"/>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endParaRPr>
          </a:p>
        </p:txBody>
      </p:sp>
      <p:grpSp>
        <p:nvGrpSpPr>
          <p:cNvPr id="10" name="Group 7">
            <a:extLst>
              <a:ext uri="{FF2B5EF4-FFF2-40B4-BE49-F238E27FC236}">
                <a16:creationId xmlns:a16="http://schemas.microsoft.com/office/drawing/2014/main" id="{796F9DBB-0B0A-EC57-8CB2-E31AC2DF4D7C}"/>
              </a:ext>
            </a:extLst>
          </p:cNvPr>
          <p:cNvGrpSpPr>
            <a:grpSpLocks/>
          </p:cNvGrpSpPr>
          <p:nvPr/>
        </p:nvGrpSpPr>
        <p:grpSpPr bwMode="auto">
          <a:xfrm>
            <a:off x="1727200" y="1190625"/>
            <a:ext cx="5375275" cy="2867025"/>
            <a:chOff x="1194" y="1254"/>
            <a:chExt cx="3810" cy="1806"/>
          </a:xfrm>
        </p:grpSpPr>
        <p:sp>
          <p:nvSpPr>
            <p:cNvPr id="11" name="Freeform 8" descr="Large confetti">
              <a:extLst>
                <a:ext uri="{FF2B5EF4-FFF2-40B4-BE49-F238E27FC236}">
                  <a16:creationId xmlns:a16="http://schemas.microsoft.com/office/drawing/2014/main" id="{9CE37C21-18E5-920D-54FD-7BF1F56B5031}"/>
                </a:ext>
              </a:extLst>
            </p:cNvPr>
            <p:cNvSpPr>
              <a:spLocks/>
            </p:cNvSpPr>
            <p:nvPr/>
          </p:nvSpPr>
          <p:spPr bwMode="auto">
            <a:xfrm>
              <a:off x="2508" y="2250"/>
              <a:ext cx="2496" cy="810"/>
            </a:xfrm>
            <a:custGeom>
              <a:avLst/>
              <a:gdLst>
                <a:gd name="T0" fmla="*/ 0 w 2496"/>
                <a:gd name="T1" fmla="*/ 0 h 810"/>
                <a:gd name="T2" fmla="*/ 54 w 2496"/>
                <a:gd name="T3" fmla="*/ 252 h 810"/>
                <a:gd name="T4" fmla="*/ 1908 w 2496"/>
                <a:gd name="T5" fmla="*/ 636 h 810"/>
                <a:gd name="T6" fmla="*/ 2496 w 2496"/>
                <a:gd name="T7" fmla="*/ 810 h 8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96" h="810">
                  <a:moveTo>
                    <a:pt x="0" y="0"/>
                  </a:moveTo>
                  <a:lnTo>
                    <a:pt x="54" y="252"/>
                  </a:lnTo>
                  <a:lnTo>
                    <a:pt x="1908" y="636"/>
                  </a:lnTo>
                  <a:lnTo>
                    <a:pt x="2496" y="810"/>
                  </a:lnTo>
                </a:path>
              </a:pathLst>
            </a:custGeom>
            <a:noFill/>
            <a:ln w="28575" cap="flat" cmpd="sng">
              <a:solidFill>
                <a:srgbClr val="D40072"/>
              </a:solidFill>
              <a:prstDash val="sysDot"/>
              <a:round/>
              <a:headEnd type="none" w="med" len="med"/>
              <a:tailEnd type="none" w="med" len="med"/>
            </a:ln>
            <a:effectLst/>
            <a:extLst>
              <a:ext uri="{909E8E84-426E-40DD-AFC4-6F175D3DCCD1}">
                <a14:hiddenFill xmlns:a14="http://schemas.microsoft.com/office/drawing/2010/main">
                  <a:pattFill prst="lgConfetti">
                    <a:fgClr>
                      <a:srgbClr val="000000"/>
                    </a:fgClr>
                    <a:bgClr>
                      <a:srgbClr val="FFFFFF"/>
                    </a:bgClr>
                  </a:patt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2" name="Freeform 9" descr="Large confetti">
              <a:extLst>
                <a:ext uri="{FF2B5EF4-FFF2-40B4-BE49-F238E27FC236}">
                  <a16:creationId xmlns:a16="http://schemas.microsoft.com/office/drawing/2014/main" id="{132826D6-E7C1-0E04-599B-680BAAFD866F}"/>
                </a:ext>
              </a:extLst>
            </p:cNvPr>
            <p:cNvSpPr>
              <a:spLocks/>
            </p:cNvSpPr>
            <p:nvPr/>
          </p:nvSpPr>
          <p:spPr bwMode="auto">
            <a:xfrm>
              <a:off x="1194" y="1254"/>
              <a:ext cx="360" cy="306"/>
            </a:xfrm>
            <a:custGeom>
              <a:avLst/>
              <a:gdLst>
                <a:gd name="T0" fmla="*/ 0 w 360"/>
                <a:gd name="T1" fmla="*/ 0 h 306"/>
                <a:gd name="T2" fmla="*/ 198 w 360"/>
                <a:gd name="T3" fmla="*/ 18 h 306"/>
                <a:gd name="T4" fmla="*/ 360 w 360"/>
                <a:gd name="T5" fmla="*/ 306 h 306"/>
                <a:gd name="T6" fmla="*/ 0 60000 65536"/>
                <a:gd name="T7" fmla="*/ 0 60000 65536"/>
                <a:gd name="T8" fmla="*/ 0 60000 65536"/>
              </a:gdLst>
              <a:ahLst/>
              <a:cxnLst>
                <a:cxn ang="T6">
                  <a:pos x="T0" y="T1"/>
                </a:cxn>
                <a:cxn ang="T7">
                  <a:pos x="T2" y="T3"/>
                </a:cxn>
                <a:cxn ang="T8">
                  <a:pos x="T4" y="T5"/>
                </a:cxn>
              </a:cxnLst>
              <a:rect l="0" t="0" r="r" b="b"/>
              <a:pathLst>
                <a:path w="360" h="306">
                  <a:moveTo>
                    <a:pt x="0" y="0"/>
                  </a:moveTo>
                  <a:lnTo>
                    <a:pt x="198" y="18"/>
                  </a:lnTo>
                  <a:lnTo>
                    <a:pt x="360" y="306"/>
                  </a:lnTo>
                </a:path>
              </a:pathLst>
            </a:custGeom>
            <a:noFill/>
            <a:ln w="28575" cap="flat" cmpd="sng">
              <a:solidFill>
                <a:srgbClr val="D40072"/>
              </a:solidFill>
              <a:prstDash val="sysDot"/>
              <a:round/>
              <a:headEnd type="none" w="med" len="med"/>
              <a:tailEnd type="none" w="med" len="med"/>
            </a:ln>
            <a:effectLst/>
            <a:extLst>
              <a:ext uri="{909E8E84-426E-40DD-AFC4-6F175D3DCCD1}">
                <a14:hiddenFill xmlns:a14="http://schemas.microsoft.com/office/drawing/2010/main">
                  <a:pattFill prst="lgConfetti">
                    <a:fgClr>
                      <a:srgbClr val="000000"/>
                    </a:fgClr>
                    <a:bgClr>
                      <a:srgbClr val="FFFFFF"/>
                    </a:bgClr>
                  </a:patt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13" name="Group 10">
            <a:extLst>
              <a:ext uri="{FF2B5EF4-FFF2-40B4-BE49-F238E27FC236}">
                <a16:creationId xmlns:a16="http://schemas.microsoft.com/office/drawing/2014/main" id="{EEBDC71D-E948-30AA-CE6D-446420209C2A}"/>
              </a:ext>
            </a:extLst>
          </p:cNvPr>
          <p:cNvGrpSpPr>
            <a:grpSpLocks/>
          </p:cNvGrpSpPr>
          <p:nvPr/>
        </p:nvGrpSpPr>
        <p:grpSpPr bwMode="auto">
          <a:xfrm>
            <a:off x="3013075" y="361950"/>
            <a:ext cx="1189486" cy="1914524"/>
            <a:chOff x="2112" y="852"/>
            <a:chExt cx="842" cy="1206"/>
          </a:xfrm>
        </p:grpSpPr>
        <p:grpSp>
          <p:nvGrpSpPr>
            <p:cNvPr id="14" name="Group 11">
              <a:extLst>
                <a:ext uri="{FF2B5EF4-FFF2-40B4-BE49-F238E27FC236}">
                  <a16:creationId xmlns:a16="http://schemas.microsoft.com/office/drawing/2014/main" id="{2CF0E485-A727-DDD1-C0E7-5F76EFDA82B1}"/>
                </a:ext>
              </a:extLst>
            </p:cNvPr>
            <p:cNvGrpSpPr>
              <a:grpSpLocks/>
            </p:cNvGrpSpPr>
            <p:nvPr/>
          </p:nvGrpSpPr>
          <p:grpSpPr bwMode="auto">
            <a:xfrm>
              <a:off x="2112" y="972"/>
              <a:ext cx="366" cy="1086"/>
              <a:chOff x="2106" y="852"/>
              <a:chExt cx="366" cy="1086"/>
            </a:xfrm>
          </p:grpSpPr>
          <p:sp>
            <p:nvSpPr>
              <p:cNvPr id="16" name="Freeform 12" descr="Large confetti">
                <a:extLst>
                  <a:ext uri="{FF2B5EF4-FFF2-40B4-BE49-F238E27FC236}">
                    <a16:creationId xmlns:a16="http://schemas.microsoft.com/office/drawing/2014/main" id="{4A61EDA9-6168-4EF5-2022-015FB0DCA2F6}"/>
                  </a:ext>
                </a:extLst>
              </p:cNvPr>
              <p:cNvSpPr>
                <a:spLocks/>
              </p:cNvSpPr>
              <p:nvPr/>
            </p:nvSpPr>
            <p:spPr bwMode="auto">
              <a:xfrm>
                <a:off x="2106" y="852"/>
                <a:ext cx="366" cy="1086"/>
              </a:xfrm>
              <a:custGeom>
                <a:avLst/>
                <a:gdLst>
                  <a:gd name="T0" fmla="*/ 0 w 366"/>
                  <a:gd name="T1" fmla="*/ 948 h 1086"/>
                  <a:gd name="T2" fmla="*/ 30 w 366"/>
                  <a:gd name="T3" fmla="*/ 0 h 1086"/>
                  <a:gd name="T4" fmla="*/ 198 w 366"/>
                  <a:gd name="T5" fmla="*/ 0 h 1086"/>
                  <a:gd name="T6" fmla="*/ 366 w 366"/>
                  <a:gd name="T7" fmla="*/ 1086 h 10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6" h="1086">
                    <a:moveTo>
                      <a:pt x="0" y="948"/>
                    </a:moveTo>
                    <a:lnTo>
                      <a:pt x="30" y="0"/>
                    </a:lnTo>
                    <a:lnTo>
                      <a:pt x="198" y="0"/>
                    </a:lnTo>
                    <a:lnTo>
                      <a:pt x="366" y="1086"/>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pattFill prst="lgConfetti">
                      <a:fgClr>
                        <a:srgbClr val="000000"/>
                      </a:fgClr>
                      <a:bgClr>
                        <a:srgbClr val="FFFFFF"/>
                      </a:bgClr>
                    </a:patt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7" name="Freeform 13" descr="Large confetti">
                <a:extLst>
                  <a:ext uri="{FF2B5EF4-FFF2-40B4-BE49-F238E27FC236}">
                    <a16:creationId xmlns:a16="http://schemas.microsoft.com/office/drawing/2014/main" id="{0B7579A8-C3DE-97BB-2745-F9897831B9E4}"/>
                  </a:ext>
                </a:extLst>
              </p:cNvPr>
              <p:cNvSpPr>
                <a:spLocks/>
              </p:cNvSpPr>
              <p:nvPr/>
            </p:nvSpPr>
            <p:spPr bwMode="auto">
              <a:xfrm>
                <a:off x="2184" y="999"/>
                <a:ext cx="57" cy="65"/>
              </a:xfrm>
              <a:custGeom>
                <a:avLst/>
                <a:gdLst>
                  <a:gd name="T0" fmla="*/ 24 w 57"/>
                  <a:gd name="T1" fmla="*/ 0 h 65"/>
                  <a:gd name="T2" fmla="*/ 0 w 57"/>
                  <a:gd name="T3" fmla="*/ 60 h 65"/>
                  <a:gd name="T4" fmla="*/ 57 w 57"/>
                  <a:gd name="T5" fmla="*/ 65 h 65"/>
                  <a:gd name="T6" fmla="*/ 24 w 57"/>
                  <a:gd name="T7" fmla="*/ 0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65">
                    <a:moveTo>
                      <a:pt x="24" y="0"/>
                    </a:moveTo>
                    <a:lnTo>
                      <a:pt x="0" y="60"/>
                    </a:lnTo>
                    <a:lnTo>
                      <a:pt x="57" y="65"/>
                    </a:lnTo>
                    <a:lnTo>
                      <a:pt x="24" y="0"/>
                    </a:lnTo>
                    <a:close/>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pattFill prst="lgConfetti">
                      <a:fgClr>
                        <a:srgbClr val="000000"/>
                      </a:fgClr>
                      <a:bgClr>
                        <a:srgbClr val="FFFFFF"/>
                      </a:bgClr>
                    </a:patt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8" name="Freeform 14" descr="Large confetti">
                <a:extLst>
                  <a:ext uri="{FF2B5EF4-FFF2-40B4-BE49-F238E27FC236}">
                    <a16:creationId xmlns:a16="http://schemas.microsoft.com/office/drawing/2014/main" id="{B0B6A475-0BFF-B1F8-F774-4CD5868967DA}"/>
                  </a:ext>
                </a:extLst>
              </p:cNvPr>
              <p:cNvSpPr>
                <a:spLocks/>
              </p:cNvSpPr>
              <p:nvPr/>
            </p:nvSpPr>
            <p:spPr bwMode="auto">
              <a:xfrm>
                <a:off x="2266" y="1431"/>
                <a:ext cx="60" cy="81"/>
              </a:xfrm>
              <a:custGeom>
                <a:avLst/>
                <a:gdLst>
                  <a:gd name="T0" fmla="*/ 14 w 60"/>
                  <a:gd name="T1" fmla="*/ 0 h 81"/>
                  <a:gd name="T2" fmla="*/ 0 w 60"/>
                  <a:gd name="T3" fmla="*/ 81 h 81"/>
                  <a:gd name="T4" fmla="*/ 60 w 60"/>
                  <a:gd name="T5" fmla="*/ 59 h 81"/>
                  <a:gd name="T6" fmla="*/ 14 w 60"/>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81">
                    <a:moveTo>
                      <a:pt x="14" y="0"/>
                    </a:moveTo>
                    <a:lnTo>
                      <a:pt x="0" y="81"/>
                    </a:lnTo>
                    <a:lnTo>
                      <a:pt x="60" y="59"/>
                    </a:lnTo>
                    <a:lnTo>
                      <a:pt x="14" y="0"/>
                    </a:lnTo>
                    <a:close/>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pattFill prst="lgConfetti">
                      <a:fgClr>
                        <a:srgbClr val="000000"/>
                      </a:fgClr>
                      <a:bgClr>
                        <a:srgbClr val="FFFFFF"/>
                      </a:bgClr>
                    </a:patt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9" name="Freeform 15" descr="Large confetti">
                <a:extLst>
                  <a:ext uri="{FF2B5EF4-FFF2-40B4-BE49-F238E27FC236}">
                    <a16:creationId xmlns:a16="http://schemas.microsoft.com/office/drawing/2014/main" id="{43B4E24E-863A-4022-61CD-43182DA62EC3}"/>
                  </a:ext>
                </a:extLst>
              </p:cNvPr>
              <p:cNvSpPr>
                <a:spLocks/>
              </p:cNvSpPr>
              <p:nvPr/>
            </p:nvSpPr>
            <p:spPr bwMode="auto">
              <a:xfrm>
                <a:off x="2180" y="1646"/>
                <a:ext cx="61" cy="81"/>
              </a:xfrm>
              <a:custGeom>
                <a:avLst/>
                <a:gdLst>
                  <a:gd name="T0" fmla="*/ 12 w 61"/>
                  <a:gd name="T1" fmla="*/ 0 h 81"/>
                  <a:gd name="T2" fmla="*/ 0 w 61"/>
                  <a:gd name="T3" fmla="*/ 81 h 81"/>
                  <a:gd name="T4" fmla="*/ 61 w 61"/>
                  <a:gd name="T5" fmla="*/ 57 h 81"/>
                  <a:gd name="T6" fmla="*/ 12 w 61"/>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81">
                    <a:moveTo>
                      <a:pt x="12" y="0"/>
                    </a:moveTo>
                    <a:lnTo>
                      <a:pt x="0" y="81"/>
                    </a:lnTo>
                    <a:lnTo>
                      <a:pt x="61" y="57"/>
                    </a:lnTo>
                    <a:lnTo>
                      <a:pt x="12" y="0"/>
                    </a:lnTo>
                    <a:close/>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pattFill prst="lgConfetti">
                      <a:fgClr>
                        <a:srgbClr val="000000"/>
                      </a:fgClr>
                      <a:bgClr>
                        <a:srgbClr val="FFFFFF"/>
                      </a:bgClr>
                    </a:patt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0" name="Freeform 16" descr="Large confetti">
                <a:extLst>
                  <a:ext uri="{FF2B5EF4-FFF2-40B4-BE49-F238E27FC236}">
                    <a16:creationId xmlns:a16="http://schemas.microsoft.com/office/drawing/2014/main" id="{2DBE62FB-1CC7-C783-EDAF-68ED0C48AB8E}"/>
                  </a:ext>
                </a:extLst>
              </p:cNvPr>
              <p:cNvSpPr>
                <a:spLocks/>
              </p:cNvSpPr>
              <p:nvPr/>
            </p:nvSpPr>
            <p:spPr bwMode="auto">
              <a:xfrm>
                <a:off x="2208" y="1203"/>
                <a:ext cx="53" cy="59"/>
              </a:xfrm>
              <a:custGeom>
                <a:avLst/>
                <a:gdLst>
                  <a:gd name="T0" fmla="*/ 35 w 53"/>
                  <a:gd name="T1" fmla="*/ 2 h 59"/>
                  <a:gd name="T2" fmla="*/ 5 w 53"/>
                  <a:gd name="T3" fmla="*/ 21 h 59"/>
                  <a:gd name="T4" fmla="*/ 3 w 53"/>
                  <a:gd name="T5" fmla="*/ 44 h 59"/>
                  <a:gd name="T6" fmla="*/ 8 w 53"/>
                  <a:gd name="T7" fmla="*/ 56 h 59"/>
                  <a:gd name="T8" fmla="*/ 21 w 53"/>
                  <a:gd name="T9" fmla="*/ 57 h 59"/>
                  <a:gd name="T10" fmla="*/ 36 w 53"/>
                  <a:gd name="T11" fmla="*/ 45 h 59"/>
                  <a:gd name="T12" fmla="*/ 51 w 53"/>
                  <a:gd name="T13" fmla="*/ 27 h 59"/>
                  <a:gd name="T14" fmla="*/ 51 w 53"/>
                  <a:gd name="T15" fmla="*/ 8 h 59"/>
                  <a:gd name="T16" fmla="*/ 35 w 53"/>
                  <a:gd name="T17" fmla="*/ 2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59">
                    <a:moveTo>
                      <a:pt x="35" y="2"/>
                    </a:moveTo>
                    <a:cubicBezTo>
                      <a:pt x="27" y="4"/>
                      <a:pt x="10" y="14"/>
                      <a:pt x="5" y="21"/>
                    </a:cubicBezTo>
                    <a:cubicBezTo>
                      <a:pt x="0" y="28"/>
                      <a:pt x="3" y="38"/>
                      <a:pt x="3" y="44"/>
                    </a:cubicBezTo>
                    <a:cubicBezTo>
                      <a:pt x="3" y="50"/>
                      <a:pt x="5" y="54"/>
                      <a:pt x="8" y="56"/>
                    </a:cubicBezTo>
                    <a:cubicBezTo>
                      <a:pt x="11" y="58"/>
                      <a:pt x="16" y="59"/>
                      <a:pt x="21" y="57"/>
                    </a:cubicBezTo>
                    <a:cubicBezTo>
                      <a:pt x="26" y="55"/>
                      <a:pt x="31" y="50"/>
                      <a:pt x="36" y="45"/>
                    </a:cubicBezTo>
                    <a:cubicBezTo>
                      <a:pt x="41" y="40"/>
                      <a:pt x="49" y="33"/>
                      <a:pt x="51" y="27"/>
                    </a:cubicBezTo>
                    <a:cubicBezTo>
                      <a:pt x="53" y="21"/>
                      <a:pt x="52" y="12"/>
                      <a:pt x="51" y="8"/>
                    </a:cubicBezTo>
                    <a:cubicBezTo>
                      <a:pt x="50" y="4"/>
                      <a:pt x="43" y="0"/>
                      <a:pt x="35" y="2"/>
                    </a:cubicBezTo>
                    <a:close/>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pattFill prst="lgConfetti">
                      <a:fgClr>
                        <a:srgbClr val="000000"/>
                      </a:fgClr>
                      <a:bgClr>
                        <a:srgbClr val="FFFFFF"/>
                      </a:bgClr>
                    </a:patt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1" name="Freeform 17" descr="Large confetti">
                <a:extLst>
                  <a:ext uri="{FF2B5EF4-FFF2-40B4-BE49-F238E27FC236}">
                    <a16:creationId xmlns:a16="http://schemas.microsoft.com/office/drawing/2014/main" id="{B077701B-BF5F-901C-FC58-A1B28C3EB78A}"/>
                  </a:ext>
                </a:extLst>
              </p:cNvPr>
              <p:cNvSpPr>
                <a:spLocks/>
              </p:cNvSpPr>
              <p:nvPr/>
            </p:nvSpPr>
            <p:spPr bwMode="auto">
              <a:xfrm>
                <a:off x="2303" y="1622"/>
                <a:ext cx="53" cy="59"/>
              </a:xfrm>
              <a:custGeom>
                <a:avLst/>
                <a:gdLst>
                  <a:gd name="T0" fmla="*/ 35 w 53"/>
                  <a:gd name="T1" fmla="*/ 2 h 59"/>
                  <a:gd name="T2" fmla="*/ 5 w 53"/>
                  <a:gd name="T3" fmla="*/ 21 h 59"/>
                  <a:gd name="T4" fmla="*/ 3 w 53"/>
                  <a:gd name="T5" fmla="*/ 44 h 59"/>
                  <a:gd name="T6" fmla="*/ 8 w 53"/>
                  <a:gd name="T7" fmla="*/ 56 h 59"/>
                  <a:gd name="T8" fmla="*/ 21 w 53"/>
                  <a:gd name="T9" fmla="*/ 57 h 59"/>
                  <a:gd name="T10" fmla="*/ 36 w 53"/>
                  <a:gd name="T11" fmla="*/ 45 h 59"/>
                  <a:gd name="T12" fmla="*/ 51 w 53"/>
                  <a:gd name="T13" fmla="*/ 27 h 59"/>
                  <a:gd name="T14" fmla="*/ 51 w 53"/>
                  <a:gd name="T15" fmla="*/ 8 h 59"/>
                  <a:gd name="T16" fmla="*/ 35 w 53"/>
                  <a:gd name="T17" fmla="*/ 2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59">
                    <a:moveTo>
                      <a:pt x="35" y="2"/>
                    </a:moveTo>
                    <a:cubicBezTo>
                      <a:pt x="27" y="4"/>
                      <a:pt x="10" y="14"/>
                      <a:pt x="5" y="21"/>
                    </a:cubicBezTo>
                    <a:cubicBezTo>
                      <a:pt x="0" y="28"/>
                      <a:pt x="3" y="38"/>
                      <a:pt x="3" y="44"/>
                    </a:cubicBezTo>
                    <a:cubicBezTo>
                      <a:pt x="3" y="50"/>
                      <a:pt x="5" y="54"/>
                      <a:pt x="8" y="56"/>
                    </a:cubicBezTo>
                    <a:cubicBezTo>
                      <a:pt x="11" y="58"/>
                      <a:pt x="16" y="59"/>
                      <a:pt x="21" y="57"/>
                    </a:cubicBezTo>
                    <a:cubicBezTo>
                      <a:pt x="26" y="55"/>
                      <a:pt x="31" y="50"/>
                      <a:pt x="36" y="45"/>
                    </a:cubicBezTo>
                    <a:cubicBezTo>
                      <a:pt x="41" y="40"/>
                      <a:pt x="49" y="33"/>
                      <a:pt x="51" y="27"/>
                    </a:cubicBezTo>
                    <a:cubicBezTo>
                      <a:pt x="53" y="21"/>
                      <a:pt x="52" y="12"/>
                      <a:pt x="51" y="8"/>
                    </a:cubicBezTo>
                    <a:cubicBezTo>
                      <a:pt x="50" y="4"/>
                      <a:pt x="43" y="0"/>
                      <a:pt x="35" y="2"/>
                    </a:cubicBezTo>
                    <a:close/>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pattFill prst="lgConfetti">
                      <a:fgClr>
                        <a:srgbClr val="000000"/>
                      </a:fgClr>
                      <a:bgClr>
                        <a:srgbClr val="FFFFFF"/>
                      </a:bgClr>
                    </a:patt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sp>
          <p:nvSpPr>
            <p:cNvPr id="15" name="Text Box 18" descr="Large confetti">
              <a:extLst>
                <a:ext uri="{FF2B5EF4-FFF2-40B4-BE49-F238E27FC236}">
                  <a16:creationId xmlns:a16="http://schemas.microsoft.com/office/drawing/2014/main" id="{02F7B688-3B55-6E3E-06D7-32B2E009C38E}"/>
                </a:ext>
              </a:extLst>
            </p:cNvPr>
            <p:cNvSpPr txBox="1">
              <a:spLocks noChangeArrowheads="1"/>
            </p:cNvSpPr>
            <p:nvPr/>
          </p:nvSpPr>
          <p:spPr bwMode="auto">
            <a:xfrm>
              <a:off x="2430" y="852"/>
              <a:ext cx="524" cy="252"/>
            </a:xfrm>
            <a:prstGeom prst="rect">
              <a:avLst/>
            </a:prstGeom>
            <a:noFill/>
            <a:ln>
              <a:noFill/>
            </a:ln>
            <a:effectLst/>
            <a:extLst>
              <a:ext uri="{909E8E84-426E-40dd-AFC4-6F175D3DCCD1}">
                <a14:hiddenFill xmlns="" xmlns:a14="http://schemas.microsoft.com/office/drawing/2010/main">
                  <a:pattFill prst="lgConfetti">
                    <a:fgClr>
                      <a:srgbClr val="000000"/>
                    </a:fgClr>
                    <a:bgClr>
                      <a:srgbClr val="FFFFFF"/>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b="1" dirty="0">
                  <a:solidFill>
                    <a:srgbClr val="0081AB"/>
                  </a:solidFill>
                  <a:latin typeface="Arial" charset="0"/>
                  <a:ea typeface="ＭＳ Ｐゴシック" charset="0"/>
                </a:rPr>
                <a:t>Dam</a:t>
              </a:r>
            </a:p>
          </p:txBody>
        </p:sp>
      </p:grpSp>
      <p:grpSp>
        <p:nvGrpSpPr>
          <p:cNvPr id="23" name="Group 20">
            <a:extLst>
              <a:ext uri="{FF2B5EF4-FFF2-40B4-BE49-F238E27FC236}">
                <a16:creationId xmlns:a16="http://schemas.microsoft.com/office/drawing/2014/main" id="{133E4D5B-AC31-CFC7-3E91-8E31B5A3C436}"/>
              </a:ext>
            </a:extLst>
          </p:cNvPr>
          <p:cNvGrpSpPr>
            <a:grpSpLocks/>
          </p:cNvGrpSpPr>
          <p:nvPr/>
        </p:nvGrpSpPr>
        <p:grpSpPr bwMode="auto">
          <a:xfrm>
            <a:off x="1066215" y="1104900"/>
            <a:ext cx="5477460" cy="2705101"/>
            <a:chOff x="726" y="1200"/>
            <a:chExt cx="3882" cy="1704"/>
          </a:xfrm>
        </p:grpSpPr>
        <p:sp>
          <p:nvSpPr>
            <p:cNvPr id="26" name="Freeform 21" descr="Large confetti">
              <a:extLst>
                <a:ext uri="{FF2B5EF4-FFF2-40B4-BE49-F238E27FC236}">
                  <a16:creationId xmlns:a16="http://schemas.microsoft.com/office/drawing/2014/main" id="{26AEFE5F-A20D-1493-0491-F216DCBBD69D}"/>
                </a:ext>
              </a:extLst>
            </p:cNvPr>
            <p:cNvSpPr>
              <a:spLocks/>
            </p:cNvSpPr>
            <p:nvPr/>
          </p:nvSpPr>
          <p:spPr bwMode="auto">
            <a:xfrm>
              <a:off x="2460" y="1968"/>
              <a:ext cx="2148" cy="936"/>
            </a:xfrm>
            <a:custGeom>
              <a:avLst/>
              <a:gdLst>
                <a:gd name="T0" fmla="*/ 0 w 2148"/>
                <a:gd name="T1" fmla="*/ 0 h 936"/>
                <a:gd name="T2" fmla="*/ 48 w 2148"/>
                <a:gd name="T3" fmla="*/ 294 h 936"/>
                <a:gd name="T4" fmla="*/ 2148 w 2148"/>
                <a:gd name="T5" fmla="*/ 936 h 936"/>
                <a:gd name="T6" fmla="*/ 0 60000 65536"/>
                <a:gd name="T7" fmla="*/ 0 60000 65536"/>
                <a:gd name="T8" fmla="*/ 0 60000 65536"/>
              </a:gdLst>
              <a:ahLst/>
              <a:cxnLst>
                <a:cxn ang="T6">
                  <a:pos x="T0" y="T1"/>
                </a:cxn>
                <a:cxn ang="T7">
                  <a:pos x="T2" y="T3"/>
                </a:cxn>
                <a:cxn ang="T8">
                  <a:pos x="T4" y="T5"/>
                </a:cxn>
              </a:cxnLst>
              <a:rect l="0" t="0" r="r" b="b"/>
              <a:pathLst>
                <a:path w="2148" h="936">
                  <a:moveTo>
                    <a:pt x="0" y="0"/>
                  </a:moveTo>
                  <a:lnTo>
                    <a:pt x="48" y="294"/>
                  </a:lnTo>
                  <a:lnTo>
                    <a:pt x="2148" y="936"/>
                  </a:lnTo>
                </a:path>
              </a:pathLst>
            </a:custGeom>
            <a:noFill/>
            <a:ln w="28575" cap="flat" cmpd="sng">
              <a:solidFill>
                <a:srgbClr val="D40072"/>
              </a:solidFill>
              <a:prstDash val="sysDot"/>
              <a:round/>
              <a:headEnd type="none" w="med" len="med"/>
              <a:tailEnd type="none" w="med" len="med"/>
            </a:ln>
            <a:effectLst/>
            <a:extLst>
              <a:ext uri="{909E8E84-426E-40DD-AFC4-6F175D3DCCD1}">
                <a14:hiddenFill xmlns:a14="http://schemas.microsoft.com/office/drawing/2010/main">
                  <a:pattFill prst="lgConfetti">
                    <a:fgClr>
                      <a:srgbClr val="000000"/>
                    </a:fgClr>
                    <a:bgClr>
                      <a:srgbClr val="FFFFFF"/>
                    </a:bgClr>
                  </a:patt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27" name="Group 22">
              <a:extLst>
                <a:ext uri="{FF2B5EF4-FFF2-40B4-BE49-F238E27FC236}">
                  <a16:creationId xmlns:a16="http://schemas.microsoft.com/office/drawing/2014/main" id="{5D72F34D-604F-31C0-AC95-82641F9F72F9}"/>
                </a:ext>
              </a:extLst>
            </p:cNvPr>
            <p:cNvGrpSpPr>
              <a:grpSpLocks/>
            </p:cNvGrpSpPr>
            <p:nvPr/>
          </p:nvGrpSpPr>
          <p:grpSpPr bwMode="auto">
            <a:xfrm>
              <a:off x="726" y="1200"/>
              <a:ext cx="594" cy="270"/>
              <a:chOff x="726" y="1200"/>
              <a:chExt cx="594" cy="270"/>
            </a:xfrm>
          </p:grpSpPr>
          <p:sp>
            <p:nvSpPr>
              <p:cNvPr id="28" name="Line 23">
                <a:extLst>
                  <a:ext uri="{FF2B5EF4-FFF2-40B4-BE49-F238E27FC236}">
                    <a16:creationId xmlns:a16="http://schemas.microsoft.com/office/drawing/2014/main" id="{FD151F63-2A58-E801-6750-EDEF463E0911}"/>
                  </a:ext>
                </a:extLst>
              </p:cNvPr>
              <p:cNvSpPr>
                <a:spLocks noChangeShapeType="1"/>
              </p:cNvSpPr>
              <p:nvPr/>
            </p:nvSpPr>
            <p:spPr bwMode="auto">
              <a:xfrm>
                <a:off x="1182" y="1242"/>
                <a:ext cx="138" cy="228"/>
              </a:xfrm>
              <a:prstGeom prst="line">
                <a:avLst/>
              </a:prstGeom>
              <a:noFill/>
              <a:ln w="28575">
                <a:solidFill>
                  <a:srgbClr val="D40072"/>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endParaRPr>
              </a:p>
            </p:txBody>
          </p:sp>
          <p:sp>
            <p:nvSpPr>
              <p:cNvPr id="29" name="Line 24">
                <a:extLst>
                  <a:ext uri="{FF2B5EF4-FFF2-40B4-BE49-F238E27FC236}">
                    <a16:creationId xmlns:a16="http://schemas.microsoft.com/office/drawing/2014/main" id="{1A5C5DBD-9EB7-ACA0-4920-05D31497BDBC}"/>
                  </a:ext>
                </a:extLst>
              </p:cNvPr>
              <p:cNvSpPr>
                <a:spLocks noChangeShapeType="1"/>
              </p:cNvSpPr>
              <p:nvPr/>
            </p:nvSpPr>
            <p:spPr bwMode="auto">
              <a:xfrm>
                <a:off x="726" y="1200"/>
                <a:ext cx="468" cy="54"/>
              </a:xfrm>
              <a:prstGeom prst="line">
                <a:avLst/>
              </a:prstGeom>
              <a:noFill/>
              <a:ln w="28575">
                <a:solidFill>
                  <a:srgbClr val="D40072"/>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sp>
        <p:nvSpPr>
          <p:cNvPr id="24" name="Text Box 25" descr="Large confetti">
            <a:extLst>
              <a:ext uri="{FF2B5EF4-FFF2-40B4-BE49-F238E27FC236}">
                <a16:creationId xmlns:a16="http://schemas.microsoft.com/office/drawing/2014/main" id="{9C0D77B6-601A-2A8A-713C-40DC42876D0D}"/>
              </a:ext>
            </a:extLst>
          </p:cNvPr>
          <p:cNvSpPr txBox="1">
            <a:spLocks noChangeArrowheads="1"/>
          </p:cNvSpPr>
          <p:nvPr/>
        </p:nvSpPr>
        <p:spPr bwMode="auto">
          <a:xfrm>
            <a:off x="427037" y="1619250"/>
            <a:ext cx="1696009" cy="400050"/>
          </a:xfrm>
          <a:prstGeom prst="rect">
            <a:avLst/>
          </a:prstGeom>
          <a:noFill/>
          <a:ln>
            <a:noFill/>
          </a:ln>
          <a:effectLst/>
          <a:extLst>
            <a:ext uri="{909E8E84-426E-40dd-AFC4-6F175D3DCCD1}">
              <a14:hiddenFill xmlns="" xmlns:a14="http://schemas.microsoft.com/office/drawing/2010/main">
                <a:pattFill prst="lgConfetti">
                  <a:fgClr>
                    <a:srgbClr val="000000"/>
                  </a:fgClr>
                  <a:bgClr>
                    <a:srgbClr val="FFFFFF"/>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b="1" dirty="0">
                <a:solidFill>
                  <a:srgbClr val="0081AB"/>
                </a:solidFill>
                <a:latin typeface="Arial" charset="0"/>
                <a:ea typeface="ＭＳ Ｐゴシック" charset="0"/>
              </a:rPr>
              <a:t>Aggradation</a:t>
            </a:r>
          </a:p>
        </p:txBody>
      </p:sp>
      <p:sp>
        <p:nvSpPr>
          <p:cNvPr id="25" name="Text Box 26" descr="Large confetti">
            <a:extLst>
              <a:ext uri="{FF2B5EF4-FFF2-40B4-BE49-F238E27FC236}">
                <a16:creationId xmlns:a16="http://schemas.microsoft.com/office/drawing/2014/main" id="{92DBEABB-5F26-9201-E9BD-B8ECDF6AAA73}"/>
              </a:ext>
            </a:extLst>
          </p:cNvPr>
          <p:cNvSpPr txBox="1">
            <a:spLocks noChangeArrowheads="1"/>
          </p:cNvSpPr>
          <p:nvPr/>
        </p:nvSpPr>
        <p:spPr bwMode="auto">
          <a:xfrm>
            <a:off x="3532624" y="3571876"/>
            <a:ext cx="1681899" cy="400050"/>
          </a:xfrm>
          <a:prstGeom prst="rect">
            <a:avLst/>
          </a:prstGeom>
          <a:noFill/>
          <a:ln>
            <a:noFill/>
          </a:ln>
          <a:effectLst/>
          <a:extLst>
            <a:ext uri="{909E8E84-426E-40dd-AFC4-6F175D3DCCD1}">
              <a14:hiddenFill xmlns="" xmlns:a14="http://schemas.microsoft.com/office/drawing/2010/main">
                <a:pattFill prst="lgConfetti">
                  <a:fgClr>
                    <a:srgbClr val="000000"/>
                  </a:fgClr>
                  <a:bgClr>
                    <a:srgbClr val="FFFFFF"/>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b="1" dirty="0">
                <a:solidFill>
                  <a:srgbClr val="0081AB"/>
                </a:solidFill>
                <a:latin typeface="Arial" charset="0"/>
                <a:ea typeface="ＭＳ Ｐゴシック" charset="0"/>
              </a:rPr>
              <a:t>Degradation</a:t>
            </a:r>
          </a:p>
        </p:txBody>
      </p:sp>
      <p:sp>
        <p:nvSpPr>
          <p:cNvPr id="30" name="Text Box 27" descr="Large confetti">
            <a:extLst>
              <a:ext uri="{FF2B5EF4-FFF2-40B4-BE49-F238E27FC236}">
                <a16:creationId xmlns:a16="http://schemas.microsoft.com/office/drawing/2014/main" id="{48A031CF-2C13-27CC-C568-A5FCAD7906C0}"/>
              </a:ext>
            </a:extLst>
          </p:cNvPr>
          <p:cNvSpPr txBox="1">
            <a:spLocks noChangeArrowheads="1"/>
          </p:cNvSpPr>
          <p:nvPr/>
        </p:nvSpPr>
        <p:spPr bwMode="auto">
          <a:xfrm>
            <a:off x="5916612" y="699007"/>
            <a:ext cx="2318263" cy="584775"/>
          </a:xfrm>
          <a:prstGeom prst="rect">
            <a:avLst/>
          </a:prstGeom>
          <a:noFill/>
          <a:ln>
            <a:noFill/>
          </a:ln>
          <a:effectLst/>
          <a:extLst>
            <a:ext uri="{909E8E84-426E-40dd-AFC4-6F175D3DCCD1}">
              <a14:hiddenFill xmlns="" xmlns:a14="http://schemas.microsoft.com/office/drawing/2010/main">
                <a:pattFill prst="lgConfetti">
                  <a:fgClr>
                    <a:srgbClr val="000000"/>
                  </a:fgClr>
                  <a:bgClr>
                    <a:srgbClr val="FFFFFF"/>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3200" b="1" dirty="0">
                <a:solidFill>
                  <a:srgbClr val="0081AB"/>
                </a:solidFill>
                <a:latin typeface="Arial" charset="0"/>
                <a:ea typeface="ＭＳ Ｐゴシック" charset="0"/>
              </a:rPr>
              <a:t>Q</a:t>
            </a:r>
            <a:r>
              <a:rPr lang="en-US" sz="3200" b="1" baseline="-25000" dirty="0">
                <a:solidFill>
                  <a:srgbClr val="0081AB"/>
                </a:solidFill>
                <a:latin typeface="Arial" charset="0"/>
                <a:ea typeface="ＭＳ Ｐゴシック" charset="0"/>
              </a:rPr>
              <a:t>s</a:t>
            </a:r>
            <a:r>
              <a:rPr lang="en-US" sz="3200" b="1" dirty="0">
                <a:solidFill>
                  <a:srgbClr val="0081AB"/>
                </a:solidFill>
                <a:latin typeface="Arial" charset="0"/>
                <a:ea typeface="ＭＳ Ｐゴシック" charset="0"/>
              </a:rPr>
              <a:t>D</a:t>
            </a:r>
            <a:r>
              <a:rPr lang="en-US" sz="3200" b="1" baseline="-25000" dirty="0">
                <a:solidFill>
                  <a:srgbClr val="0081AB"/>
                </a:solidFill>
                <a:latin typeface="Arial" charset="0"/>
                <a:ea typeface="ＭＳ Ｐゴシック" charset="0"/>
              </a:rPr>
              <a:t>50</a:t>
            </a:r>
            <a:r>
              <a:rPr lang="en-US" sz="3200" b="1" dirty="0">
                <a:solidFill>
                  <a:srgbClr val="0081AB"/>
                </a:solidFill>
                <a:latin typeface="Arial" charset="0"/>
                <a:ea typeface="ＭＳ Ｐゴシック" charset="0"/>
              </a:rPr>
              <a:t> ~ QS</a:t>
            </a:r>
          </a:p>
        </p:txBody>
      </p:sp>
    </p:spTree>
    <p:extLst>
      <p:ext uri="{BB962C8B-B14F-4D97-AF65-F5344CB8AC3E}">
        <p14:creationId xmlns:p14="http://schemas.microsoft.com/office/powerpoint/2010/main" val="207953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75"/>
                                  </p:iterate>
                                  <p:childTnLst>
                                    <p:set>
                                      <p:cBhvr>
                                        <p:cTn id="6" dur="1" fill="hold">
                                          <p:stCondLst>
                                            <p:cond delay="74"/>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41" name="Picture 5">
            <a:extLst>
              <a:ext uri="{FF2B5EF4-FFF2-40B4-BE49-F238E27FC236}">
                <a16:creationId xmlns:a16="http://schemas.microsoft.com/office/drawing/2014/main" id="{86857E14-D0AD-60CD-2CF9-A70046C441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62" b="15667"/>
          <a:stretch/>
        </p:blipFill>
        <p:spPr bwMode="auto">
          <a:xfrm>
            <a:off x="20" y="10"/>
            <a:ext cx="9143980" cy="5143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Slide Number Placeholder 3">
            <a:extLst>
              <a:ext uri="{FF2B5EF4-FFF2-40B4-BE49-F238E27FC236}">
                <a16:creationId xmlns:a16="http://schemas.microsoft.com/office/drawing/2014/main" id="{506ADC91-4F54-0FB5-D4F2-8857D05635F6}"/>
              </a:ext>
            </a:extLst>
          </p:cNvPr>
          <p:cNvSpPr>
            <a:spLocks noGrp="1"/>
          </p:cNvSpPr>
          <p:nvPr>
            <p:ph type="sldNum" sz="quarter" idx="4"/>
          </p:nvPr>
        </p:nvSpPr>
        <p:spPr/>
        <p:txBody>
          <a:bodyPr/>
          <a:lstStyle/>
          <a:p>
            <a:fld id="{3A2281A5-0AAD-5C43-9874-F8F3A9F5B29A}"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41" name="Picture 5">
            <a:extLst>
              <a:ext uri="{FF2B5EF4-FFF2-40B4-BE49-F238E27FC236}">
                <a16:creationId xmlns:a16="http://schemas.microsoft.com/office/drawing/2014/main" id="{86857E14-D0AD-60CD-2CF9-A70046C44178}"/>
              </a:ext>
            </a:extLst>
          </p:cNvPr>
          <p:cNvPicPr>
            <a:picLocks noChangeAspect="1" noChangeArrowheads="1"/>
          </p:cNvPicPr>
          <p:nvPr/>
        </p:nvPicPr>
        <p:blipFill>
          <a:blip r:embed="rId3"/>
          <a:srcRect t="12500" b="12500"/>
          <a:stretch/>
        </p:blipFill>
        <p:spPr bwMode="auto">
          <a:xfrm>
            <a:off x="20" y="10"/>
            <a:ext cx="9143980" cy="51434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 name="Slide Number Placeholder 3">
            <a:extLst>
              <a:ext uri="{FF2B5EF4-FFF2-40B4-BE49-F238E27FC236}">
                <a16:creationId xmlns:a16="http://schemas.microsoft.com/office/drawing/2014/main" id="{506ADC91-4F54-0FB5-D4F2-8857D05635F6}"/>
              </a:ext>
            </a:extLst>
          </p:cNvPr>
          <p:cNvSpPr>
            <a:spLocks noGrp="1"/>
          </p:cNvSpPr>
          <p:nvPr>
            <p:ph type="sldNum" sz="quarter" idx="4"/>
          </p:nvPr>
        </p:nvSpPr>
        <p:spPr/>
        <p:txBody>
          <a:bodyPr/>
          <a:lstStyle/>
          <a:p>
            <a:fld id="{3A2281A5-0AAD-5C43-9874-F8F3A9F5B29A}" type="slidenum">
              <a:rPr lang="en-US" smtClean="0"/>
              <a:pPr/>
              <a:t>13</a:t>
            </a:fld>
            <a:endParaRPr lang="en-US"/>
          </a:p>
        </p:txBody>
      </p:sp>
    </p:spTree>
    <p:extLst>
      <p:ext uri="{BB962C8B-B14F-4D97-AF65-F5344CB8AC3E}">
        <p14:creationId xmlns:p14="http://schemas.microsoft.com/office/powerpoint/2010/main" val="277680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41" name="Picture 5">
            <a:extLst>
              <a:ext uri="{FF2B5EF4-FFF2-40B4-BE49-F238E27FC236}">
                <a16:creationId xmlns:a16="http://schemas.microsoft.com/office/drawing/2014/main" id="{86857E14-D0AD-60CD-2CF9-A70046C44178}"/>
              </a:ext>
            </a:extLst>
          </p:cNvPr>
          <p:cNvPicPr>
            <a:picLocks noChangeAspect="1" noChangeArrowheads="1"/>
          </p:cNvPicPr>
          <p:nvPr/>
        </p:nvPicPr>
        <p:blipFill>
          <a:blip r:embed="rId3"/>
          <a:srcRect t="12500" b="12500"/>
          <a:stretch/>
        </p:blipFill>
        <p:spPr bwMode="auto">
          <a:xfrm>
            <a:off x="20" y="10"/>
            <a:ext cx="9143980" cy="5143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Slide Number Placeholder 3">
            <a:extLst>
              <a:ext uri="{FF2B5EF4-FFF2-40B4-BE49-F238E27FC236}">
                <a16:creationId xmlns:a16="http://schemas.microsoft.com/office/drawing/2014/main" id="{506ADC91-4F54-0FB5-D4F2-8857D05635F6}"/>
              </a:ext>
            </a:extLst>
          </p:cNvPr>
          <p:cNvSpPr>
            <a:spLocks noGrp="1"/>
          </p:cNvSpPr>
          <p:nvPr>
            <p:ph type="sldNum" sz="quarter" idx="4"/>
          </p:nvPr>
        </p:nvSpPr>
        <p:spPr/>
        <p:txBody>
          <a:bodyPr/>
          <a:lstStyle/>
          <a:p>
            <a:fld id="{3A2281A5-0AAD-5C43-9874-F8F3A9F5B29A}" type="slidenum">
              <a:rPr lang="en-US" smtClean="0"/>
              <a:pPr/>
              <a:t>14</a:t>
            </a:fld>
            <a:endParaRPr lang="en-US"/>
          </a:p>
        </p:txBody>
      </p:sp>
    </p:spTree>
    <p:extLst>
      <p:ext uri="{BB962C8B-B14F-4D97-AF65-F5344CB8AC3E}">
        <p14:creationId xmlns:p14="http://schemas.microsoft.com/office/powerpoint/2010/main" val="1635499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41" name="Picture 5">
            <a:extLst>
              <a:ext uri="{FF2B5EF4-FFF2-40B4-BE49-F238E27FC236}">
                <a16:creationId xmlns:a16="http://schemas.microsoft.com/office/drawing/2014/main" id="{86857E14-D0AD-60CD-2CF9-A70046C44178}"/>
              </a:ext>
            </a:extLst>
          </p:cNvPr>
          <p:cNvPicPr>
            <a:picLocks noChangeAspect="1" noChangeArrowheads="1"/>
          </p:cNvPicPr>
          <p:nvPr/>
        </p:nvPicPr>
        <p:blipFill>
          <a:blip r:embed="rId3"/>
          <a:srcRect t="12144" b="12144"/>
          <a:stretch/>
        </p:blipFill>
        <p:spPr bwMode="auto">
          <a:xfrm>
            <a:off x="20" y="10"/>
            <a:ext cx="9143980" cy="51434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 name="Slide Number Placeholder 3">
            <a:extLst>
              <a:ext uri="{FF2B5EF4-FFF2-40B4-BE49-F238E27FC236}">
                <a16:creationId xmlns:a16="http://schemas.microsoft.com/office/drawing/2014/main" id="{506ADC91-4F54-0FB5-D4F2-8857D05635F6}"/>
              </a:ext>
            </a:extLst>
          </p:cNvPr>
          <p:cNvSpPr>
            <a:spLocks noGrp="1"/>
          </p:cNvSpPr>
          <p:nvPr>
            <p:ph type="sldNum" sz="quarter" idx="4"/>
          </p:nvPr>
        </p:nvSpPr>
        <p:spPr/>
        <p:txBody>
          <a:bodyPr/>
          <a:lstStyle/>
          <a:p>
            <a:fld id="{3A2281A5-0AAD-5C43-9874-F8F3A9F5B29A}" type="slidenum">
              <a:rPr lang="en-US" smtClean="0"/>
              <a:pPr/>
              <a:t>15</a:t>
            </a:fld>
            <a:endParaRPr lang="en-US"/>
          </a:p>
        </p:txBody>
      </p:sp>
      <p:sp>
        <p:nvSpPr>
          <p:cNvPr id="2" name="Oval 1">
            <a:extLst>
              <a:ext uri="{FF2B5EF4-FFF2-40B4-BE49-F238E27FC236}">
                <a16:creationId xmlns:a16="http://schemas.microsoft.com/office/drawing/2014/main" id="{80B08D83-807D-4FB6-BF8B-AB9F853BFD5E}"/>
              </a:ext>
            </a:extLst>
          </p:cNvPr>
          <p:cNvSpPr/>
          <p:nvPr/>
        </p:nvSpPr>
        <p:spPr>
          <a:xfrm>
            <a:off x="6553200" y="1200150"/>
            <a:ext cx="25146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9711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8192CA-CE61-CB00-8693-AD0B4B659C39}"/>
              </a:ext>
            </a:extLst>
          </p:cNvPr>
          <p:cNvSpPr>
            <a:spLocks noGrp="1"/>
          </p:cNvSpPr>
          <p:nvPr>
            <p:ph type="sldNum" sz="quarter" idx="4"/>
          </p:nvPr>
        </p:nvSpPr>
        <p:spPr/>
        <p:txBody>
          <a:bodyPr/>
          <a:lstStyle/>
          <a:p>
            <a:fld id="{3A2281A5-0AAD-5C43-9874-F8F3A9F5B29A}" type="slidenum">
              <a:rPr lang="en-US" smtClean="0"/>
              <a:pPr/>
              <a:t>16</a:t>
            </a:fld>
            <a:endParaRPr lang="en-US"/>
          </a:p>
        </p:txBody>
      </p:sp>
      <p:sp>
        <p:nvSpPr>
          <p:cNvPr id="66" name="Line 4">
            <a:extLst>
              <a:ext uri="{FF2B5EF4-FFF2-40B4-BE49-F238E27FC236}">
                <a16:creationId xmlns:a16="http://schemas.microsoft.com/office/drawing/2014/main" id="{7233612F-73F1-3248-AE24-53091AD211F6}"/>
              </a:ext>
            </a:extLst>
          </p:cNvPr>
          <p:cNvSpPr>
            <a:spLocks noChangeShapeType="1"/>
          </p:cNvSpPr>
          <p:nvPr/>
        </p:nvSpPr>
        <p:spPr bwMode="auto">
          <a:xfrm>
            <a:off x="2256908" y="710564"/>
            <a:ext cx="952243" cy="0"/>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7" name="Line 5">
            <a:extLst>
              <a:ext uri="{FF2B5EF4-FFF2-40B4-BE49-F238E27FC236}">
                <a16:creationId xmlns:a16="http://schemas.microsoft.com/office/drawing/2014/main" id="{43091BF1-DCF9-540F-FD34-9901E4019C95}"/>
              </a:ext>
            </a:extLst>
          </p:cNvPr>
          <p:cNvSpPr>
            <a:spLocks noChangeShapeType="1"/>
          </p:cNvSpPr>
          <p:nvPr/>
        </p:nvSpPr>
        <p:spPr bwMode="auto">
          <a:xfrm>
            <a:off x="2256908" y="825054"/>
            <a:ext cx="952243" cy="0"/>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8" name="Line 6">
            <a:extLst>
              <a:ext uri="{FF2B5EF4-FFF2-40B4-BE49-F238E27FC236}">
                <a16:creationId xmlns:a16="http://schemas.microsoft.com/office/drawing/2014/main" id="{2132B1F0-777F-AF0B-B91D-9E81372E38A6}"/>
              </a:ext>
            </a:extLst>
          </p:cNvPr>
          <p:cNvSpPr>
            <a:spLocks noChangeShapeType="1"/>
          </p:cNvSpPr>
          <p:nvPr/>
        </p:nvSpPr>
        <p:spPr bwMode="auto">
          <a:xfrm>
            <a:off x="2438034" y="770353"/>
            <a:ext cx="410197" cy="0"/>
          </a:xfrm>
          <a:prstGeom prst="line">
            <a:avLst/>
          </a:prstGeom>
          <a:noFill/>
          <a:ln w="28575">
            <a:solidFill>
              <a:schemeClr val="accent4"/>
            </a:solidFill>
            <a:round/>
            <a:headEnd/>
            <a:tailEnd type="stealth"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9" name="Rectangle 7" descr="Large confetti">
            <a:extLst>
              <a:ext uri="{FF2B5EF4-FFF2-40B4-BE49-F238E27FC236}">
                <a16:creationId xmlns:a16="http://schemas.microsoft.com/office/drawing/2014/main" id="{9D3FB319-8AFF-0351-75A4-C52C149D5FC0}"/>
              </a:ext>
            </a:extLst>
          </p:cNvPr>
          <p:cNvSpPr>
            <a:spLocks noChangeArrowheads="1"/>
          </p:cNvSpPr>
          <p:nvPr/>
        </p:nvSpPr>
        <p:spPr bwMode="auto">
          <a:xfrm>
            <a:off x="2340812" y="722013"/>
            <a:ext cx="65259" cy="92864"/>
          </a:xfrm>
          <a:prstGeom prst="rect">
            <a:avLst/>
          </a:prstGeom>
          <a:pattFill prst="lgConfetti">
            <a:fgClr>
              <a:srgbClr val="000000"/>
            </a:fgClr>
            <a:bgClr>
              <a:srgbClr val="FFFFFF"/>
            </a:bgClr>
          </a:patt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0" name="Rectangle 8" descr="Large confetti">
            <a:extLst>
              <a:ext uri="{FF2B5EF4-FFF2-40B4-BE49-F238E27FC236}">
                <a16:creationId xmlns:a16="http://schemas.microsoft.com/office/drawing/2014/main" id="{F39CD484-ED9D-DA0C-F412-5A660D430995}"/>
              </a:ext>
            </a:extLst>
          </p:cNvPr>
          <p:cNvSpPr>
            <a:spLocks noChangeArrowheads="1"/>
          </p:cNvSpPr>
          <p:nvPr/>
        </p:nvSpPr>
        <p:spPr bwMode="auto">
          <a:xfrm>
            <a:off x="2884190" y="725829"/>
            <a:ext cx="65259" cy="92864"/>
          </a:xfrm>
          <a:prstGeom prst="rect">
            <a:avLst/>
          </a:prstGeom>
          <a:pattFill prst="lgConfetti">
            <a:fgClr>
              <a:srgbClr val="000000"/>
            </a:fgClr>
            <a:bgClr>
              <a:srgbClr val="FFFFFF"/>
            </a:bgClr>
          </a:patt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 name="Text Box 9">
            <a:extLst>
              <a:ext uri="{FF2B5EF4-FFF2-40B4-BE49-F238E27FC236}">
                <a16:creationId xmlns:a16="http://schemas.microsoft.com/office/drawing/2014/main" id="{E33EB7D6-4094-953D-B81C-F74A2F16D247}"/>
              </a:ext>
            </a:extLst>
          </p:cNvPr>
          <p:cNvSpPr txBox="1">
            <a:spLocks noChangeArrowheads="1"/>
          </p:cNvSpPr>
          <p:nvPr/>
        </p:nvSpPr>
        <p:spPr bwMode="auto">
          <a:xfrm>
            <a:off x="2013134" y="793104"/>
            <a:ext cx="243774" cy="2409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600">
                <a:latin typeface="Arial" charset="0"/>
                <a:ea typeface="ＭＳ Ｐゴシック" charset="0"/>
              </a:rPr>
              <a:t>1</a:t>
            </a:r>
          </a:p>
        </p:txBody>
      </p:sp>
      <p:sp>
        <p:nvSpPr>
          <p:cNvPr id="61" name="Freeform 12" descr="Large confetti">
            <a:extLst>
              <a:ext uri="{FF2B5EF4-FFF2-40B4-BE49-F238E27FC236}">
                <a16:creationId xmlns:a16="http://schemas.microsoft.com/office/drawing/2014/main" id="{7ABC1D9D-C808-2EF3-36C8-2CB22CF25CDA}"/>
              </a:ext>
            </a:extLst>
          </p:cNvPr>
          <p:cNvSpPr>
            <a:spLocks/>
          </p:cNvSpPr>
          <p:nvPr/>
        </p:nvSpPr>
        <p:spPr bwMode="auto">
          <a:xfrm flipV="1">
            <a:off x="4185944" y="1240618"/>
            <a:ext cx="398910" cy="92984"/>
          </a:xfrm>
          <a:custGeom>
            <a:avLst/>
            <a:gdLst>
              <a:gd name="T0" fmla="*/ 30 w 300"/>
              <a:gd name="T1" fmla="*/ 5 h 73"/>
              <a:gd name="T2" fmla="*/ 76 w 300"/>
              <a:gd name="T3" fmla="*/ 36 h 73"/>
              <a:gd name="T4" fmla="*/ 118 w 300"/>
              <a:gd name="T5" fmla="*/ 56 h 73"/>
              <a:gd name="T6" fmla="*/ 176 w 300"/>
              <a:gd name="T7" fmla="*/ 71 h 73"/>
              <a:gd name="T8" fmla="*/ 237 w 300"/>
              <a:gd name="T9" fmla="*/ 66 h 73"/>
              <a:gd name="T10" fmla="*/ 281 w 300"/>
              <a:gd name="T11" fmla="*/ 53 h 73"/>
              <a:gd name="T12" fmla="*/ 288 w 300"/>
              <a:gd name="T13" fmla="*/ 35 h 73"/>
              <a:gd name="T14" fmla="*/ 278 w 300"/>
              <a:gd name="T15" fmla="*/ 12 h 73"/>
              <a:gd name="T16" fmla="*/ 258 w 300"/>
              <a:gd name="T17" fmla="*/ 3 h 73"/>
              <a:gd name="T18" fmla="*/ 30 w 300"/>
              <a:gd name="T19" fmla="*/ 5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0" h="73">
                <a:moveTo>
                  <a:pt x="30" y="5"/>
                </a:moveTo>
                <a:cubicBezTo>
                  <a:pt x="0" y="10"/>
                  <a:pt x="61" y="28"/>
                  <a:pt x="76" y="36"/>
                </a:cubicBezTo>
                <a:cubicBezTo>
                  <a:pt x="91" y="44"/>
                  <a:pt x="101" y="50"/>
                  <a:pt x="118" y="56"/>
                </a:cubicBezTo>
                <a:cubicBezTo>
                  <a:pt x="135" y="62"/>
                  <a:pt x="157" y="69"/>
                  <a:pt x="177" y="71"/>
                </a:cubicBezTo>
                <a:cubicBezTo>
                  <a:pt x="197" y="73"/>
                  <a:pt x="221" y="69"/>
                  <a:pt x="238" y="66"/>
                </a:cubicBezTo>
                <a:cubicBezTo>
                  <a:pt x="255" y="63"/>
                  <a:pt x="274" y="58"/>
                  <a:pt x="282" y="53"/>
                </a:cubicBezTo>
                <a:cubicBezTo>
                  <a:pt x="290" y="48"/>
                  <a:pt x="289" y="42"/>
                  <a:pt x="289" y="35"/>
                </a:cubicBezTo>
                <a:cubicBezTo>
                  <a:pt x="289" y="28"/>
                  <a:pt x="284" y="17"/>
                  <a:pt x="279" y="12"/>
                </a:cubicBezTo>
                <a:cubicBezTo>
                  <a:pt x="274" y="7"/>
                  <a:pt x="300" y="5"/>
                  <a:pt x="259" y="3"/>
                </a:cubicBezTo>
                <a:cubicBezTo>
                  <a:pt x="218" y="1"/>
                  <a:pt x="60" y="0"/>
                  <a:pt x="30" y="5"/>
                </a:cubicBezTo>
                <a:close/>
              </a:path>
            </a:pathLst>
          </a:custGeom>
          <a:pattFill prst="lgConfetti">
            <a:fgClr>
              <a:srgbClr val="000000"/>
            </a:fgClr>
            <a:bgClr>
              <a:srgbClr val="FFFFFF"/>
            </a:bgClr>
          </a:patt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62" name="Freeform 13" descr="Large confetti">
            <a:extLst>
              <a:ext uri="{FF2B5EF4-FFF2-40B4-BE49-F238E27FC236}">
                <a16:creationId xmlns:a16="http://schemas.microsoft.com/office/drawing/2014/main" id="{B7C2923F-2B66-6B79-051E-7F515340D0FA}"/>
              </a:ext>
            </a:extLst>
          </p:cNvPr>
          <p:cNvSpPr>
            <a:spLocks/>
          </p:cNvSpPr>
          <p:nvPr/>
        </p:nvSpPr>
        <p:spPr bwMode="auto">
          <a:xfrm>
            <a:off x="3724329" y="1127254"/>
            <a:ext cx="400244" cy="92984"/>
          </a:xfrm>
          <a:custGeom>
            <a:avLst/>
            <a:gdLst>
              <a:gd name="T0" fmla="*/ 30 w 300"/>
              <a:gd name="T1" fmla="*/ 5 h 73"/>
              <a:gd name="T2" fmla="*/ 76 w 300"/>
              <a:gd name="T3" fmla="*/ 36 h 73"/>
              <a:gd name="T4" fmla="*/ 118 w 300"/>
              <a:gd name="T5" fmla="*/ 56 h 73"/>
              <a:gd name="T6" fmla="*/ 177 w 300"/>
              <a:gd name="T7" fmla="*/ 71 h 73"/>
              <a:gd name="T8" fmla="*/ 238 w 300"/>
              <a:gd name="T9" fmla="*/ 66 h 73"/>
              <a:gd name="T10" fmla="*/ 282 w 300"/>
              <a:gd name="T11" fmla="*/ 53 h 73"/>
              <a:gd name="T12" fmla="*/ 289 w 300"/>
              <a:gd name="T13" fmla="*/ 35 h 73"/>
              <a:gd name="T14" fmla="*/ 279 w 300"/>
              <a:gd name="T15" fmla="*/ 12 h 73"/>
              <a:gd name="T16" fmla="*/ 259 w 300"/>
              <a:gd name="T17" fmla="*/ 3 h 73"/>
              <a:gd name="T18" fmla="*/ 30 w 300"/>
              <a:gd name="T19" fmla="*/ 5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0" h="73">
                <a:moveTo>
                  <a:pt x="30" y="5"/>
                </a:moveTo>
                <a:cubicBezTo>
                  <a:pt x="0" y="10"/>
                  <a:pt x="61" y="28"/>
                  <a:pt x="76" y="36"/>
                </a:cubicBezTo>
                <a:cubicBezTo>
                  <a:pt x="91" y="44"/>
                  <a:pt x="101" y="50"/>
                  <a:pt x="118" y="56"/>
                </a:cubicBezTo>
                <a:cubicBezTo>
                  <a:pt x="135" y="62"/>
                  <a:pt x="157" y="69"/>
                  <a:pt x="177" y="71"/>
                </a:cubicBezTo>
                <a:cubicBezTo>
                  <a:pt x="197" y="73"/>
                  <a:pt x="221" y="69"/>
                  <a:pt x="238" y="66"/>
                </a:cubicBezTo>
                <a:cubicBezTo>
                  <a:pt x="255" y="63"/>
                  <a:pt x="274" y="58"/>
                  <a:pt x="282" y="53"/>
                </a:cubicBezTo>
                <a:cubicBezTo>
                  <a:pt x="290" y="48"/>
                  <a:pt x="289" y="42"/>
                  <a:pt x="289" y="35"/>
                </a:cubicBezTo>
                <a:cubicBezTo>
                  <a:pt x="289" y="28"/>
                  <a:pt x="284" y="17"/>
                  <a:pt x="279" y="12"/>
                </a:cubicBezTo>
                <a:cubicBezTo>
                  <a:pt x="274" y="7"/>
                  <a:pt x="300" y="5"/>
                  <a:pt x="259" y="3"/>
                </a:cubicBezTo>
                <a:cubicBezTo>
                  <a:pt x="218" y="1"/>
                  <a:pt x="60" y="0"/>
                  <a:pt x="30" y="5"/>
                </a:cubicBezTo>
                <a:close/>
              </a:path>
            </a:pathLst>
          </a:custGeom>
          <a:pattFill prst="lgConfetti">
            <a:fgClr>
              <a:srgbClr val="000000"/>
            </a:fgClr>
            <a:bgClr>
              <a:srgbClr val="FFFFFF"/>
            </a:bgClr>
          </a:patt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63" name="Line 14">
            <a:extLst>
              <a:ext uri="{FF2B5EF4-FFF2-40B4-BE49-F238E27FC236}">
                <a16:creationId xmlns:a16="http://schemas.microsoft.com/office/drawing/2014/main" id="{FFC50A8A-12D0-FC02-5555-2A61DB1403FE}"/>
              </a:ext>
            </a:extLst>
          </p:cNvPr>
          <p:cNvSpPr>
            <a:spLocks noChangeShapeType="1"/>
          </p:cNvSpPr>
          <p:nvPr/>
        </p:nvSpPr>
        <p:spPr bwMode="auto">
          <a:xfrm>
            <a:off x="3709654" y="1127254"/>
            <a:ext cx="983266" cy="0"/>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endParaRPr>
          </a:p>
        </p:txBody>
      </p:sp>
      <p:sp>
        <p:nvSpPr>
          <p:cNvPr id="64" name="Line 15">
            <a:extLst>
              <a:ext uri="{FF2B5EF4-FFF2-40B4-BE49-F238E27FC236}">
                <a16:creationId xmlns:a16="http://schemas.microsoft.com/office/drawing/2014/main" id="{88698B53-D029-0471-B9EC-188F731FDCB3}"/>
              </a:ext>
            </a:extLst>
          </p:cNvPr>
          <p:cNvSpPr>
            <a:spLocks noChangeShapeType="1"/>
          </p:cNvSpPr>
          <p:nvPr/>
        </p:nvSpPr>
        <p:spPr bwMode="auto">
          <a:xfrm>
            <a:off x="3704317" y="1333602"/>
            <a:ext cx="1008615" cy="0"/>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endParaRPr>
          </a:p>
        </p:txBody>
      </p:sp>
      <p:sp>
        <p:nvSpPr>
          <p:cNvPr id="65" name="Freeform 16">
            <a:extLst>
              <a:ext uri="{FF2B5EF4-FFF2-40B4-BE49-F238E27FC236}">
                <a16:creationId xmlns:a16="http://schemas.microsoft.com/office/drawing/2014/main" id="{BF4CA640-F65E-7A1A-6DAF-D6979BE2CA73}"/>
              </a:ext>
            </a:extLst>
          </p:cNvPr>
          <p:cNvSpPr>
            <a:spLocks/>
          </p:cNvSpPr>
          <p:nvPr/>
        </p:nvSpPr>
        <p:spPr bwMode="auto">
          <a:xfrm>
            <a:off x="3720327" y="1171835"/>
            <a:ext cx="899215" cy="105722"/>
          </a:xfrm>
          <a:custGeom>
            <a:avLst/>
            <a:gdLst>
              <a:gd name="T0" fmla="*/ 0 w 674"/>
              <a:gd name="T1" fmla="*/ 28 h 84"/>
              <a:gd name="T2" fmla="*/ 69 w 674"/>
              <a:gd name="T3" fmla="*/ 57 h 84"/>
              <a:gd name="T4" fmla="*/ 138 w 674"/>
              <a:gd name="T5" fmla="*/ 73 h 84"/>
              <a:gd name="T6" fmla="*/ 228 w 674"/>
              <a:gd name="T7" fmla="*/ 81 h 84"/>
              <a:gd name="T8" fmla="*/ 299 w 674"/>
              <a:gd name="T9" fmla="*/ 63 h 84"/>
              <a:gd name="T10" fmla="*/ 381 w 674"/>
              <a:gd name="T11" fmla="*/ 29 h 84"/>
              <a:gd name="T12" fmla="*/ 474 w 674"/>
              <a:gd name="T13" fmla="*/ 8 h 84"/>
              <a:gd name="T14" fmla="*/ 585 w 674"/>
              <a:gd name="T15" fmla="*/ 2 h 84"/>
              <a:gd name="T16" fmla="*/ 674 w 674"/>
              <a:gd name="T17" fmla="*/ 23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4" h="84">
                <a:moveTo>
                  <a:pt x="0" y="28"/>
                </a:moveTo>
                <a:cubicBezTo>
                  <a:pt x="23" y="39"/>
                  <a:pt x="46" y="50"/>
                  <a:pt x="69" y="58"/>
                </a:cubicBezTo>
                <a:cubicBezTo>
                  <a:pt x="92" y="66"/>
                  <a:pt x="112" y="70"/>
                  <a:pt x="138" y="74"/>
                </a:cubicBezTo>
                <a:cubicBezTo>
                  <a:pt x="164" y="78"/>
                  <a:pt x="201" y="84"/>
                  <a:pt x="228" y="82"/>
                </a:cubicBezTo>
                <a:cubicBezTo>
                  <a:pt x="255" y="80"/>
                  <a:pt x="274" y="73"/>
                  <a:pt x="299" y="64"/>
                </a:cubicBezTo>
                <a:cubicBezTo>
                  <a:pt x="324" y="55"/>
                  <a:pt x="352" y="38"/>
                  <a:pt x="381" y="29"/>
                </a:cubicBezTo>
                <a:cubicBezTo>
                  <a:pt x="410" y="20"/>
                  <a:pt x="440" y="13"/>
                  <a:pt x="474" y="8"/>
                </a:cubicBezTo>
                <a:cubicBezTo>
                  <a:pt x="508" y="3"/>
                  <a:pt x="552" y="0"/>
                  <a:pt x="585" y="2"/>
                </a:cubicBezTo>
                <a:cubicBezTo>
                  <a:pt x="618" y="4"/>
                  <a:pt x="646" y="13"/>
                  <a:pt x="674" y="23"/>
                </a:cubicBezTo>
              </a:path>
            </a:pathLst>
          </a:custGeom>
          <a:noFill/>
          <a:ln w="28575" cap="flat" cmpd="sng">
            <a:solidFill>
              <a:schemeClr val="accent4"/>
            </a:solidFill>
            <a:prstDash val="dash"/>
            <a:round/>
            <a:headEnd type="none" w="med" len="med"/>
            <a:tailEnd type="stealth"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9" name="Text Box 17">
            <a:extLst>
              <a:ext uri="{FF2B5EF4-FFF2-40B4-BE49-F238E27FC236}">
                <a16:creationId xmlns:a16="http://schemas.microsoft.com/office/drawing/2014/main" id="{C6AF266B-0532-4F3B-8ECE-6A2136DF019F}"/>
              </a:ext>
            </a:extLst>
          </p:cNvPr>
          <p:cNvSpPr txBox="1">
            <a:spLocks noChangeArrowheads="1"/>
          </p:cNvSpPr>
          <p:nvPr/>
        </p:nvSpPr>
        <p:spPr bwMode="auto">
          <a:xfrm>
            <a:off x="3410264" y="1221775"/>
            <a:ext cx="243774" cy="2409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600">
                <a:latin typeface="Arial" charset="0"/>
                <a:ea typeface="ＭＳ Ｐゴシック" charset="0"/>
              </a:rPr>
              <a:t>2</a:t>
            </a:r>
          </a:p>
        </p:txBody>
      </p:sp>
      <p:sp>
        <p:nvSpPr>
          <p:cNvPr id="10" name="Freeform 19">
            <a:extLst>
              <a:ext uri="{FF2B5EF4-FFF2-40B4-BE49-F238E27FC236}">
                <a16:creationId xmlns:a16="http://schemas.microsoft.com/office/drawing/2014/main" id="{7931A5D3-BBE1-9EFB-726E-2999B1671549}"/>
              </a:ext>
            </a:extLst>
          </p:cNvPr>
          <p:cNvSpPr>
            <a:spLocks/>
          </p:cNvSpPr>
          <p:nvPr/>
        </p:nvSpPr>
        <p:spPr bwMode="auto">
          <a:xfrm>
            <a:off x="2575338" y="1732986"/>
            <a:ext cx="967479" cy="372758"/>
          </a:xfrm>
          <a:custGeom>
            <a:avLst/>
            <a:gdLst>
              <a:gd name="T0" fmla="*/ 32 w 725"/>
              <a:gd name="T1" fmla="*/ 2 h 292"/>
              <a:gd name="T2" fmla="*/ 10 w 725"/>
              <a:gd name="T3" fmla="*/ 50 h 292"/>
              <a:gd name="T4" fmla="*/ 2 w 725"/>
              <a:gd name="T5" fmla="*/ 99 h 292"/>
              <a:gd name="T6" fmla="*/ 2 w 725"/>
              <a:gd name="T7" fmla="*/ 152 h 292"/>
              <a:gd name="T8" fmla="*/ 12 w 725"/>
              <a:gd name="T9" fmla="*/ 192 h 292"/>
              <a:gd name="T10" fmla="*/ 36 w 725"/>
              <a:gd name="T11" fmla="*/ 232 h 292"/>
              <a:gd name="T12" fmla="*/ 72 w 725"/>
              <a:gd name="T13" fmla="*/ 261 h 292"/>
              <a:gd name="T14" fmla="*/ 120 w 725"/>
              <a:gd name="T15" fmla="*/ 277 h 292"/>
              <a:gd name="T16" fmla="*/ 174 w 725"/>
              <a:gd name="T17" fmla="*/ 267 h 292"/>
              <a:gd name="T18" fmla="*/ 220 w 725"/>
              <a:gd name="T19" fmla="*/ 237 h 292"/>
              <a:gd name="T20" fmla="*/ 240 w 725"/>
              <a:gd name="T21" fmla="*/ 191 h 292"/>
              <a:gd name="T22" fmla="*/ 237 w 725"/>
              <a:gd name="T23" fmla="*/ 143 h 292"/>
              <a:gd name="T24" fmla="*/ 217 w 725"/>
              <a:gd name="T25" fmla="*/ 84 h 292"/>
              <a:gd name="T26" fmla="*/ 206 w 725"/>
              <a:gd name="T27" fmla="*/ 48 h 292"/>
              <a:gd name="T28" fmla="*/ 203 w 725"/>
              <a:gd name="T29" fmla="*/ 11 h 292"/>
              <a:gd name="T30" fmla="*/ 220 w 725"/>
              <a:gd name="T31" fmla="*/ 1 h 292"/>
              <a:gd name="T32" fmla="*/ 236 w 725"/>
              <a:gd name="T33" fmla="*/ 4 h 292"/>
              <a:gd name="T34" fmla="*/ 251 w 725"/>
              <a:gd name="T35" fmla="*/ 18 h 292"/>
              <a:gd name="T36" fmla="*/ 266 w 725"/>
              <a:gd name="T37" fmla="*/ 47 h 292"/>
              <a:gd name="T38" fmla="*/ 278 w 725"/>
              <a:gd name="T39" fmla="*/ 77 h 292"/>
              <a:gd name="T40" fmla="*/ 303 w 725"/>
              <a:gd name="T41" fmla="*/ 84 h 292"/>
              <a:gd name="T42" fmla="*/ 325 w 725"/>
              <a:gd name="T43" fmla="*/ 67 h 292"/>
              <a:gd name="T44" fmla="*/ 346 w 725"/>
              <a:gd name="T45" fmla="*/ 48 h 292"/>
              <a:gd name="T46" fmla="*/ 363 w 725"/>
              <a:gd name="T47" fmla="*/ 31 h 292"/>
              <a:gd name="T48" fmla="*/ 382 w 725"/>
              <a:gd name="T49" fmla="*/ 30 h 292"/>
              <a:gd name="T50" fmla="*/ 385 w 725"/>
              <a:gd name="T51" fmla="*/ 53 h 292"/>
              <a:gd name="T52" fmla="*/ 362 w 725"/>
              <a:gd name="T53" fmla="*/ 80 h 292"/>
              <a:gd name="T54" fmla="*/ 333 w 725"/>
              <a:gd name="T55" fmla="*/ 113 h 292"/>
              <a:gd name="T56" fmla="*/ 309 w 725"/>
              <a:gd name="T57" fmla="*/ 153 h 292"/>
              <a:gd name="T58" fmla="*/ 301 w 725"/>
              <a:gd name="T59" fmla="*/ 185 h 292"/>
              <a:gd name="T60" fmla="*/ 296 w 725"/>
              <a:gd name="T61" fmla="*/ 215 h 292"/>
              <a:gd name="T62" fmla="*/ 301 w 725"/>
              <a:gd name="T63" fmla="*/ 238 h 292"/>
              <a:gd name="T64" fmla="*/ 314 w 725"/>
              <a:gd name="T65" fmla="*/ 258 h 292"/>
              <a:gd name="T66" fmla="*/ 343 w 725"/>
              <a:gd name="T67" fmla="*/ 272 h 292"/>
              <a:gd name="T68" fmla="*/ 375 w 725"/>
              <a:gd name="T69" fmla="*/ 277 h 292"/>
              <a:gd name="T70" fmla="*/ 430 w 725"/>
              <a:gd name="T71" fmla="*/ 257 h 292"/>
              <a:gd name="T72" fmla="*/ 475 w 725"/>
              <a:gd name="T73" fmla="*/ 223 h 292"/>
              <a:gd name="T74" fmla="*/ 514 w 725"/>
              <a:gd name="T75" fmla="*/ 183 h 292"/>
              <a:gd name="T76" fmla="*/ 556 w 725"/>
              <a:gd name="T77" fmla="*/ 122 h 292"/>
              <a:gd name="T78" fmla="*/ 577 w 725"/>
              <a:gd name="T79" fmla="*/ 82 h 292"/>
              <a:gd name="T80" fmla="*/ 590 w 725"/>
              <a:gd name="T81" fmla="*/ 62 h 292"/>
              <a:gd name="T82" fmla="*/ 609 w 725"/>
              <a:gd name="T83" fmla="*/ 61 h 292"/>
              <a:gd name="T84" fmla="*/ 622 w 725"/>
              <a:gd name="T85" fmla="*/ 68 h 292"/>
              <a:gd name="T86" fmla="*/ 622 w 725"/>
              <a:gd name="T87" fmla="*/ 84 h 292"/>
              <a:gd name="T88" fmla="*/ 619 w 725"/>
              <a:gd name="T89" fmla="*/ 128 h 292"/>
              <a:gd name="T90" fmla="*/ 616 w 725"/>
              <a:gd name="T91" fmla="*/ 162 h 292"/>
              <a:gd name="T92" fmla="*/ 616 w 725"/>
              <a:gd name="T93" fmla="*/ 197 h 292"/>
              <a:gd name="T94" fmla="*/ 621 w 725"/>
              <a:gd name="T95" fmla="*/ 221 h 292"/>
              <a:gd name="T96" fmla="*/ 635 w 725"/>
              <a:gd name="T97" fmla="*/ 241 h 2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5" h="292">
                <a:moveTo>
                  <a:pt x="37" y="2"/>
                </a:moveTo>
                <a:cubicBezTo>
                  <a:pt x="27" y="18"/>
                  <a:pt x="17" y="35"/>
                  <a:pt x="11" y="52"/>
                </a:cubicBezTo>
                <a:cubicBezTo>
                  <a:pt x="5" y="69"/>
                  <a:pt x="4" y="85"/>
                  <a:pt x="2" y="103"/>
                </a:cubicBezTo>
                <a:cubicBezTo>
                  <a:pt x="0" y="121"/>
                  <a:pt x="0" y="142"/>
                  <a:pt x="2" y="158"/>
                </a:cubicBezTo>
                <a:cubicBezTo>
                  <a:pt x="4" y="174"/>
                  <a:pt x="8" y="186"/>
                  <a:pt x="14" y="200"/>
                </a:cubicBezTo>
                <a:cubicBezTo>
                  <a:pt x="20" y="214"/>
                  <a:pt x="30" y="230"/>
                  <a:pt x="41" y="242"/>
                </a:cubicBezTo>
                <a:cubicBezTo>
                  <a:pt x="52" y="254"/>
                  <a:pt x="66" y="264"/>
                  <a:pt x="82" y="272"/>
                </a:cubicBezTo>
                <a:cubicBezTo>
                  <a:pt x="98" y="280"/>
                  <a:pt x="118" y="288"/>
                  <a:pt x="137" y="289"/>
                </a:cubicBezTo>
                <a:cubicBezTo>
                  <a:pt x="156" y="290"/>
                  <a:pt x="180" y="285"/>
                  <a:pt x="199" y="278"/>
                </a:cubicBezTo>
                <a:cubicBezTo>
                  <a:pt x="218" y="271"/>
                  <a:pt x="239" y="260"/>
                  <a:pt x="251" y="247"/>
                </a:cubicBezTo>
                <a:cubicBezTo>
                  <a:pt x="263" y="234"/>
                  <a:pt x="271" y="215"/>
                  <a:pt x="274" y="199"/>
                </a:cubicBezTo>
                <a:cubicBezTo>
                  <a:pt x="277" y="183"/>
                  <a:pt x="275" y="167"/>
                  <a:pt x="271" y="149"/>
                </a:cubicBezTo>
                <a:cubicBezTo>
                  <a:pt x="267" y="131"/>
                  <a:pt x="254" y="104"/>
                  <a:pt x="248" y="88"/>
                </a:cubicBezTo>
                <a:cubicBezTo>
                  <a:pt x="242" y="72"/>
                  <a:pt x="238" y="63"/>
                  <a:pt x="235" y="50"/>
                </a:cubicBezTo>
                <a:cubicBezTo>
                  <a:pt x="232" y="37"/>
                  <a:pt x="229" y="19"/>
                  <a:pt x="232" y="11"/>
                </a:cubicBezTo>
                <a:cubicBezTo>
                  <a:pt x="235" y="3"/>
                  <a:pt x="245" y="2"/>
                  <a:pt x="251" y="1"/>
                </a:cubicBezTo>
                <a:cubicBezTo>
                  <a:pt x="257" y="0"/>
                  <a:pt x="263" y="1"/>
                  <a:pt x="269" y="4"/>
                </a:cubicBezTo>
                <a:cubicBezTo>
                  <a:pt x="275" y="7"/>
                  <a:pt x="281" y="12"/>
                  <a:pt x="287" y="19"/>
                </a:cubicBezTo>
                <a:cubicBezTo>
                  <a:pt x="293" y="26"/>
                  <a:pt x="299" y="39"/>
                  <a:pt x="304" y="49"/>
                </a:cubicBezTo>
                <a:cubicBezTo>
                  <a:pt x="309" y="59"/>
                  <a:pt x="310" y="74"/>
                  <a:pt x="317" y="80"/>
                </a:cubicBezTo>
                <a:cubicBezTo>
                  <a:pt x="324" y="86"/>
                  <a:pt x="337" y="90"/>
                  <a:pt x="346" y="88"/>
                </a:cubicBezTo>
                <a:cubicBezTo>
                  <a:pt x="355" y="86"/>
                  <a:pt x="363" y="76"/>
                  <a:pt x="371" y="70"/>
                </a:cubicBezTo>
                <a:cubicBezTo>
                  <a:pt x="379" y="64"/>
                  <a:pt x="388" y="56"/>
                  <a:pt x="395" y="50"/>
                </a:cubicBezTo>
                <a:cubicBezTo>
                  <a:pt x="402" y="44"/>
                  <a:pt x="408" y="35"/>
                  <a:pt x="415" y="32"/>
                </a:cubicBezTo>
                <a:cubicBezTo>
                  <a:pt x="422" y="29"/>
                  <a:pt x="432" y="27"/>
                  <a:pt x="436" y="31"/>
                </a:cubicBezTo>
                <a:cubicBezTo>
                  <a:pt x="440" y="35"/>
                  <a:pt x="444" y="47"/>
                  <a:pt x="440" y="55"/>
                </a:cubicBezTo>
                <a:cubicBezTo>
                  <a:pt x="436" y="63"/>
                  <a:pt x="423" y="72"/>
                  <a:pt x="413" y="83"/>
                </a:cubicBezTo>
                <a:cubicBezTo>
                  <a:pt x="403" y="94"/>
                  <a:pt x="390" y="105"/>
                  <a:pt x="380" y="118"/>
                </a:cubicBezTo>
                <a:cubicBezTo>
                  <a:pt x="370" y="131"/>
                  <a:pt x="359" y="147"/>
                  <a:pt x="353" y="160"/>
                </a:cubicBezTo>
                <a:cubicBezTo>
                  <a:pt x="347" y="173"/>
                  <a:pt x="346" y="182"/>
                  <a:pt x="344" y="193"/>
                </a:cubicBezTo>
                <a:cubicBezTo>
                  <a:pt x="342" y="204"/>
                  <a:pt x="338" y="215"/>
                  <a:pt x="338" y="224"/>
                </a:cubicBezTo>
                <a:cubicBezTo>
                  <a:pt x="338" y="233"/>
                  <a:pt x="341" y="241"/>
                  <a:pt x="344" y="248"/>
                </a:cubicBezTo>
                <a:cubicBezTo>
                  <a:pt x="347" y="255"/>
                  <a:pt x="351" y="263"/>
                  <a:pt x="359" y="269"/>
                </a:cubicBezTo>
                <a:cubicBezTo>
                  <a:pt x="367" y="275"/>
                  <a:pt x="381" y="281"/>
                  <a:pt x="392" y="284"/>
                </a:cubicBezTo>
                <a:cubicBezTo>
                  <a:pt x="403" y="287"/>
                  <a:pt x="412" y="292"/>
                  <a:pt x="428" y="289"/>
                </a:cubicBezTo>
                <a:cubicBezTo>
                  <a:pt x="444" y="286"/>
                  <a:pt x="472" y="277"/>
                  <a:pt x="491" y="268"/>
                </a:cubicBezTo>
                <a:cubicBezTo>
                  <a:pt x="510" y="259"/>
                  <a:pt x="526" y="246"/>
                  <a:pt x="542" y="233"/>
                </a:cubicBezTo>
                <a:cubicBezTo>
                  <a:pt x="558" y="220"/>
                  <a:pt x="572" y="209"/>
                  <a:pt x="587" y="191"/>
                </a:cubicBezTo>
                <a:cubicBezTo>
                  <a:pt x="602" y="173"/>
                  <a:pt x="623" y="145"/>
                  <a:pt x="635" y="127"/>
                </a:cubicBezTo>
                <a:cubicBezTo>
                  <a:pt x="647" y="109"/>
                  <a:pt x="652" y="95"/>
                  <a:pt x="659" y="85"/>
                </a:cubicBezTo>
                <a:cubicBezTo>
                  <a:pt x="666" y="75"/>
                  <a:pt x="668" y="68"/>
                  <a:pt x="674" y="65"/>
                </a:cubicBezTo>
                <a:cubicBezTo>
                  <a:pt x="680" y="62"/>
                  <a:pt x="689" y="63"/>
                  <a:pt x="695" y="64"/>
                </a:cubicBezTo>
                <a:cubicBezTo>
                  <a:pt x="701" y="65"/>
                  <a:pt x="708" y="67"/>
                  <a:pt x="710" y="71"/>
                </a:cubicBezTo>
                <a:cubicBezTo>
                  <a:pt x="712" y="75"/>
                  <a:pt x="710" y="78"/>
                  <a:pt x="710" y="88"/>
                </a:cubicBezTo>
                <a:cubicBezTo>
                  <a:pt x="710" y="98"/>
                  <a:pt x="708" y="121"/>
                  <a:pt x="707" y="134"/>
                </a:cubicBezTo>
                <a:cubicBezTo>
                  <a:pt x="706" y="147"/>
                  <a:pt x="704" y="157"/>
                  <a:pt x="703" y="169"/>
                </a:cubicBezTo>
                <a:cubicBezTo>
                  <a:pt x="702" y="181"/>
                  <a:pt x="702" y="195"/>
                  <a:pt x="703" y="205"/>
                </a:cubicBezTo>
                <a:cubicBezTo>
                  <a:pt x="704" y="215"/>
                  <a:pt x="705" y="223"/>
                  <a:pt x="709" y="230"/>
                </a:cubicBezTo>
                <a:cubicBezTo>
                  <a:pt x="713" y="237"/>
                  <a:pt x="719" y="244"/>
                  <a:pt x="725" y="251"/>
                </a:cubicBezTo>
              </a:path>
            </a:pathLst>
          </a:custGeom>
          <a:noFill/>
          <a:ln w="2857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1" name="Freeform 20">
            <a:extLst>
              <a:ext uri="{FF2B5EF4-FFF2-40B4-BE49-F238E27FC236}">
                <a16:creationId xmlns:a16="http://schemas.microsoft.com/office/drawing/2014/main" id="{C1A2A895-B18E-DAC3-2C8A-41ABDC785B6F}"/>
              </a:ext>
            </a:extLst>
          </p:cNvPr>
          <p:cNvSpPr>
            <a:spLocks/>
          </p:cNvSpPr>
          <p:nvPr/>
        </p:nvSpPr>
        <p:spPr bwMode="auto">
          <a:xfrm>
            <a:off x="2630187" y="1665091"/>
            <a:ext cx="962908" cy="379414"/>
          </a:xfrm>
          <a:custGeom>
            <a:avLst/>
            <a:gdLst>
              <a:gd name="T0" fmla="*/ 49 w 722"/>
              <a:gd name="T1" fmla="*/ 61 h 298"/>
              <a:gd name="T2" fmla="*/ 23 w 722"/>
              <a:gd name="T3" fmla="*/ 104 h 298"/>
              <a:gd name="T4" fmla="*/ 5 w 722"/>
              <a:gd name="T5" fmla="*/ 153 h 298"/>
              <a:gd name="T6" fmla="*/ 2 w 722"/>
              <a:gd name="T7" fmla="*/ 196 h 298"/>
              <a:gd name="T8" fmla="*/ 16 w 722"/>
              <a:gd name="T9" fmla="*/ 233 h 298"/>
              <a:gd name="T10" fmla="*/ 39 w 722"/>
              <a:gd name="T11" fmla="*/ 262 h 298"/>
              <a:gd name="T12" fmla="*/ 81 w 722"/>
              <a:gd name="T13" fmla="*/ 282 h 298"/>
              <a:gd name="T14" fmla="*/ 121 w 722"/>
              <a:gd name="T15" fmla="*/ 278 h 298"/>
              <a:gd name="T16" fmla="*/ 152 w 722"/>
              <a:gd name="T17" fmla="*/ 255 h 298"/>
              <a:gd name="T18" fmla="*/ 168 w 722"/>
              <a:gd name="T19" fmla="*/ 221 h 298"/>
              <a:gd name="T20" fmla="*/ 165 w 722"/>
              <a:gd name="T21" fmla="*/ 185 h 298"/>
              <a:gd name="T22" fmla="*/ 151 w 722"/>
              <a:gd name="T23" fmla="*/ 152 h 298"/>
              <a:gd name="T24" fmla="*/ 134 w 722"/>
              <a:gd name="T25" fmla="*/ 116 h 298"/>
              <a:gd name="T26" fmla="*/ 131 w 722"/>
              <a:gd name="T27" fmla="*/ 76 h 298"/>
              <a:gd name="T28" fmla="*/ 136 w 722"/>
              <a:gd name="T29" fmla="*/ 41 h 298"/>
              <a:gd name="T30" fmla="*/ 163 w 722"/>
              <a:gd name="T31" fmla="*/ 12 h 298"/>
              <a:gd name="T32" fmla="*/ 189 w 722"/>
              <a:gd name="T33" fmla="*/ 1 h 298"/>
              <a:gd name="T34" fmla="*/ 221 w 722"/>
              <a:gd name="T35" fmla="*/ 6 h 298"/>
              <a:gd name="T36" fmla="*/ 239 w 722"/>
              <a:gd name="T37" fmla="*/ 24 h 298"/>
              <a:gd name="T38" fmla="*/ 255 w 722"/>
              <a:gd name="T39" fmla="*/ 55 h 298"/>
              <a:gd name="T40" fmla="*/ 273 w 722"/>
              <a:gd name="T41" fmla="*/ 70 h 298"/>
              <a:gd name="T42" fmla="*/ 294 w 722"/>
              <a:gd name="T43" fmla="*/ 66 h 298"/>
              <a:gd name="T44" fmla="*/ 333 w 722"/>
              <a:gd name="T45" fmla="*/ 43 h 298"/>
              <a:gd name="T46" fmla="*/ 362 w 722"/>
              <a:gd name="T47" fmla="*/ 21 h 298"/>
              <a:gd name="T48" fmla="*/ 389 w 722"/>
              <a:gd name="T49" fmla="*/ 27 h 298"/>
              <a:gd name="T50" fmla="*/ 404 w 722"/>
              <a:gd name="T51" fmla="*/ 46 h 298"/>
              <a:gd name="T52" fmla="*/ 407 w 722"/>
              <a:gd name="T53" fmla="*/ 78 h 298"/>
              <a:gd name="T54" fmla="*/ 390 w 722"/>
              <a:gd name="T55" fmla="*/ 115 h 298"/>
              <a:gd name="T56" fmla="*/ 376 w 722"/>
              <a:gd name="T57" fmla="*/ 132 h 298"/>
              <a:gd name="T58" fmla="*/ 352 w 722"/>
              <a:gd name="T59" fmla="*/ 164 h 298"/>
              <a:gd name="T60" fmla="*/ 331 w 722"/>
              <a:gd name="T61" fmla="*/ 192 h 298"/>
              <a:gd name="T62" fmla="*/ 315 w 722"/>
              <a:gd name="T63" fmla="*/ 219 h 298"/>
              <a:gd name="T64" fmla="*/ 310 w 722"/>
              <a:gd name="T65" fmla="*/ 252 h 298"/>
              <a:gd name="T66" fmla="*/ 320 w 722"/>
              <a:gd name="T67" fmla="*/ 270 h 298"/>
              <a:gd name="T68" fmla="*/ 349 w 722"/>
              <a:gd name="T69" fmla="*/ 267 h 298"/>
              <a:gd name="T70" fmla="*/ 394 w 722"/>
              <a:gd name="T71" fmla="*/ 244 h 298"/>
              <a:gd name="T72" fmla="*/ 431 w 722"/>
              <a:gd name="T73" fmla="*/ 216 h 298"/>
              <a:gd name="T74" fmla="*/ 461 w 722"/>
              <a:gd name="T75" fmla="*/ 185 h 298"/>
              <a:gd name="T76" fmla="*/ 491 w 722"/>
              <a:gd name="T77" fmla="*/ 144 h 298"/>
              <a:gd name="T78" fmla="*/ 514 w 722"/>
              <a:gd name="T79" fmla="*/ 109 h 298"/>
              <a:gd name="T80" fmla="*/ 530 w 722"/>
              <a:gd name="T81" fmla="*/ 76 h 298"/>
              <a:gd name="T82" fmla="*/ 551 w 722"/>
              <a:gd name="T83" fmla="*/ 50 h 298"/>
              <a:gd name="T84" fmla="*/ 580 w 722"/>
              <a:gd name="T85" fmla="*/ 46 h 298"/>
              <a:gd name="T86" fmla="*/ 611 w 722"/>
              <a:gd name="T87" fmla="*/ 63 h 298"/>
              <a:gd name="T88" fmla="*/ 625 w 722"/>
              <a:gd name="T89" fmla="*/ 98 h 298"/>
              <a:gd name="T90" fmla="*/ 632 w 722"/>
              <a:gd name="T91" fmla="*/ 133 h 298"/>
              <a:gd name="T92" fmla="*/ 622 w 722"/>
              <a:gd name="T93" fmla="*/ 186 h 298"/>
              <a:gd name="T94" fmla="*/ 620 w 722"/>
              <a:gd name="T95" fmla="*/ 230 h 298"/>
              <a:gd name="T96" fmla="*/ 629 w 722"/>
              <a:gd name="T97" fmla="*/ 270 h 2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2" h="298">
                <a:moveTo>
                  <a:pt x="56" y="64"/>
                </a:moveTo>
                <a:cubicBezTo>
                  <a:pt x="45" y="78"/>
                  <a:pt x="34" y="93"/>
                  <a:pt x="26" y="109"/>
                </a:cubicBezTo>
                <a:cubicBezTo>
                  <a:pt x="18" y="125"/>
                  <a:pt x="10" y="144"/>
                  <a:pt x="6" y="160"/>
                </a:cubicBezTo>
                <a:cubicBezTo>
                  <a:pt x="2" y="176"/>
                  <a:pt x="0" y="191"/>
                  <a:pt x="2" y="205"/>
                </a:cubicBezTo>
                <a:cubicBezTo>
                  <a:pt x="4" y="219"/>
                  <a:pt x="11" y="233"/>
                  <a:pt x="18" y="244"/>
                </a:cubicBezTo>
                <a:cubicBezTo>
                  <a:pt x="25" y="255"/>
                  <a:pt x="33" y="266"/>
                  <a:pt x="45" y="274"/>
                </a:cubicBezTo>
                <a:cubicBezTo>
                  <a:pt x="57" y="282"/>
                  <a:pt x="77" y="292"/>
                  <a:pt x="92" y="295"/>
                </a:cubicBezTo>
                <a:cubicBezTo>
                  <a:pt x="107" y="298"/>
                  <a:pt x="124" y="296"/>
                  <a:pt x="138" y="291"/>
                </a:cubicBezTo>
                <a:cubicBezTo>
                  <a:pt x="152" y="286"/>
                  <a:pt x="165" y="277"/>
                  <a:pt x="174" y="267"/>
                </a:cubicBezTo>
                <a:cubicBezTo>
                  <a:pt x="183" y="257"/>
                  <a:pt x="190" y="243"/>
                  <a:pt x="192" y="231"/>
                </a:cubicBezTo>
                <a:cubicBezTo>
                  <a:pt x="194" y="219"/>
                  <a:pt x="192" y="205"/>
                  <a:pt x="189" y="193"/>
                </a:cubicBezTo>
                <a:cubicBezTo>
                  <a:pt x="186" y="181"/>
                  <a:pt x="179" y="171"/>
                  <a:pt x="173" y="159"/>
                </a:cubicBezTo>
                <a:cubicBezTo>
                  <a:pt x="167" y="147"/>
                  <a:pt x="157" y="134"/>
                  <a:pt x="153" y="121"/>
                </a:cubicBezTo>
                <a:cubicBezTo>
                  <a:pt x="149" y="108"/>
                  <a:pt x="150" y="92"/>
                  <a:pt x="150" y="79"/>
                </a:cubicBezTo>
                <a:cubicBezTo>
                  <a:pt x="150" y="66"/>
                  <a:pt x="149" y="54"/>
                  <a:pt x="155" y="43"/>
                </a:cubicBezTo>
                <a:cubicBezTo>
                  <a:pt x="161" y="32"/>
                  <a:pt x="176" y="20"/>
                  <a:pt x="186" y="13"/>
                </a:cubicBezTo>
                <a:cubicBezTo>
                  <a:pt x="196" y="6"/>
                  <a:pt x="205" y="2"/>
                  <a:pt x="216" y="1"/>
                </a:cubicBezTo>
                <a:cubicBezTo>
                  <a:pt x="227" y="0"/>
                  <a:pt x="243" y="2"/>
                  <a:pt x="252" y="6"/>
                </a:cubicBezTo>
                <a:cubicBezTo>
                  <a:pt x="261" y="10"/>
                  <a:pt x="267" y="16"/>
                  <a:pt x="273" y="25"/>
                </a:cubicBezTo>
                <a:cubicBezTo>
                  <a:pt x="279" y="34"/>
                  <a:pt x="284" y="50"/>
                  <a:pt x="291" y="58"/>
                </a:cubicBezTo>
                <a:cubicBezTo>
                  <a:pt x="298" y="66"/>
                  <a:pt x="305" y="71"/>
                  <a:pt x="312" y="73"/>
                </a:cubicBezTo>
                <a:cubicBezTo>
                  <a:pt x="319" y="75"/>
                  <a:pt x="325" y="74"/>
                  <a:pt x="336" y="69"/>
                </a:cubicBezTo>
                <a:cubicBezTo>
                  <a:pt x="347" y="64"/>
                  <a:pt x="367" y="53"/>
                  <a:pt x="380" y="45"/>
                </a:cubicBezTo>
                <a:cubicBezTo>
                  <a:pt x="393" y="37"/>
                  <a:pt x="403" y="25"/>
                  <a:pt x="414" y="22"/>
                </a:cubicBezTo>
                <a:cubicBezTo>
                  <a:pt x="425" y="19"/>
                  <a:pt x="436" y="24"/>
                  <a:pt x="444" y="28"/>
                </a:cubicBezTo>
                <a:cubicBezTo>
                  <a:pt x="452" y="32"/>
                  <a:pt x="458" y="39"/>
                  <a:pt x="462" y="48"/>
                </a:cubicBezTo>
                <a:cubicBezTo>
                  <a:pt x="466" y="57"/>
                  <a:pt x="468" y="70"/>
                  <a:pt x="465" y="82"/>
                </a:cubicBezTo>
                <a:cubicBezTo>
                  <a:pt x="462" y="94"/>
                  <a:pt x="452" y="111"/>
                  <a:pt x="446" y="120"/>
                </a:cubicBezTo>
                <a:cubicBezTo>
                  <a:pt x="440" y="129"/>
                  <a:pt x="436" y="129"/>
                  <a:pt x="429" y="138"/>
                </a:cubicBezTo>
                <a:cubicBezTo>
                  <a:pt x="422" y="147"/>
                  <a:pt x="411" y="161"/>
                  <a:pt x="402" y="172"/>
                </a:cubicBezTo>
                <a:cubicBezTo>
                  <a:pt x="393" y="183"/>
                  <a:pt x="385" y="192"/>
                  <a:pt x="378" y="201"/>
                </a:cubicBezTo>
                <a:cubicBezTo>
                  <a:pt x="371" y="210"/>
                  <a:pt x="364" y="219"/>
                  <a:pt x="360" y="229"/>
                </a:cubicBezTo>
                <a:cubicBezTo>
                  <a:pt x="356" y="239"/>
                  <a:pt x="353" y="255"/>
                  <a:pt x="354" y="264"/>
                </a:cubicBezTo>
                <a:cubicBezTo>
                  <a:pt x="355" y="273"/>
                  <a:pt x="358" y="280"/>
                  <a:pt x="365" y="282"/>
                </a:cubicBezTo>
                <a:cubicBezTo>
                  <a:pt x="372" y="284"/>
                  <a:pt x="385" y="283"/>
                  <a:pt x="399" y="279"/>
                </a:cubicBezTo>
                <a:cubicBezTo>
                  <a:pt x="413" y="275"/>
                  <a:pt x="435" y="264"/>
                  <a:pt x="450" y="255"/>
                </a:cubicBezTo>
                <a:cubicBezTo>
                  <a:pt x="465" y="246"/>
                  <a:pt x="479" y="236"/>
                  <a:pt x="492" y="226"/>
                </a:cubicBezTo>
                <a:cubicBezTo>
                  <a:pt x="505" y="216"/>
                  <a:pt x="516" y="205"/>
                  <a:pt x="527" y="193"/>
                </a:cubicBezTo>
                <a:cubicBezTo>
                  <a:pt x="538" y="181"/>
                  <a:pt x="551" y="164"/>
                  <a:pt x="561" y="151"/>
                </a:cubicBezTo>
                <a:cubicBezTo>
                  <a:pt x="571" y="138"/>
                  <a:pt x="580" y="126"/>
                  <a:pt x="587" y="114"/>
                </a:cubicBezTo>
                <a:cubicBezTo>
                  <a:pt x="594" y="102"/>
                  <a:pt x="598" y="89"/>
                  <a:pt x="605" y="79"/>
                </a:cubicBezTo>
                <a:cubicBezTo>
                  <a:pt x="612" y="69"/>
                  <a:pt x="620" y="57"/>
                  <a:pt x="630" y="52"/>
                </a:cubicBezTo>
                <a:cubicBezTo>
                  <a:pt x="640" y="47"/>
                  <a:pt x="652" y="46"/>
                  <a:pt x="663" y="48"/>
                </a:cubicBezTo>
                <a:cubicBezTo>
                  <a:pt x="674" y="50"/>
                  <a:pt x="690" y="57"/>
                  <a:pt x="698" y="66"/>
                </a:cubicBezTo>
                <a:cubicBezTo>
                  <a:pt x="706" y="75"/>
                  <a:pt x="710" y="90"/>
                  <a:pt x="714" y="102"/>
                </a:cubicBezTo>
                <a:cubicBezTo>
                  <a:pt x="718" y="114"/>
                  <a:pt x="722" y="124"/>
                  <a:pt x="722" y="139"/>
                </a:cubicBezTo>
                <a:cubicBezTo>
                  <a:pt x="722" y="154"/>
                  <a:pt x="713" y="178"/>
                  <a:pt x="711" y="195"/>
                </a:cubicBezTo>
                <a:cubicBezTo>
                  <a:pt x="709" y="212"/>
                  <a:pt x="707" y="226"/>
                  <a:pt x="708" y="240"/>
                </a:cubicBezTo>
                <a:cubicBezTo>
                  <a:pt x="709" y="254"/>
                  <a:pt x="714" y="268"/>
                  <a:pt x="719" y="282"/>
                </a:cubicBezTo>
              </a:path>
            </a:pathLst>
          </a:custGeom>
          <a:noFill/>
          <a:ln w="2857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2" name="Freeform 21">
            <a:extLst>
              <a:ext uri="{FF2B5EF4-FFF2-40B4-BE49-F238E27FC236}">
                <a16:creationId xmlns:a16="http://schemas.microsoft.com/office/drawing/2014/main" id="{56E4BF86-9DBE-5F2C-5DC4-136050B86F49}"/>
              </a:ext>
            </a:extLst>
          </p:cNvPr>
          <p:cNvSpPr>
            <a:spLocks/>
          </p:cNvSpPr>
          <p:nvPr/>
        </p:nvSpPr>
        <p:spPr bwMode="auto">
          <a:xfrm>
            <a:off x="2654564" y="1590539"/>
            <a:ext cx="153882" cy="159753"/>
          </a:xfrm>
          <a:custGeom>
            <a:avLst/>
            <a:gdLst>
              <a:gd name="T0" fmla="*/ 101 w 116"/>
              <a:gd name="T1" fmla="*/ 0 h 126"/>
              <a:gd name="T2" fmla="*/ 44 w 116"/>
              <a:gd name="T3" fmla="*/ 54 h 126"/>
              <a:gd name="T4" fmla="*/ 0 w 116"/>
              <a:gd name="T5" fmla="*/ 120 h 126"/>
              <a:gd name="T6" fmla="*/ 0 60000 65536"/>
              <a:gd name="T7" fmla="*/ 0 60000 65536"/>
              <a:gd name="T8" fmla="*/ 0 60000 65536"/>
            </a:gdLst>
            <a:ahLst/>
            <a:cxnLst>
              <a:cxn ang="T6">
                <a:pos x="T0" y="T1"/>
              </a:cxn>
              <a:cxn ang="T7">
                <a:pos x="T2" y="T3"/>
              </a:cxn>
              <a:cxn ang="T8">
                <a:pos x="T4" y="T5"/>
              </a:cxn>
            </a:cxnLst>
            <a:rect l="0" t="0" r="r" b="b"/>
            <a:pathLst>
              <a:path w="116" h="126">
                <a:moveTo>
                  <a:pt x="116" y="0"/>
                </a:moveTo>
                <a:cubicBezTo>
                  <a:pt x="93" y="18"/>
                  <a:pt x="70" y="36"/>
                  <a:pt x="51" y="57"/>
                </a:cubicBezTo>
                <a:cubicBezTo>
                  <a:pt x="32" y="78"/>
                  <a:pt x="16" y="102"/>
                  <a:pt x="0" y="126"/>
                </a:cubicBezTo>
              </a:path>
            </a:pathLst>
          </a:custGeom>
          <a:noFill/>
          <a:ln w="28575" cap="flat" cmpd="sng">
            <a:solidFill>
              <a:schemeClr val="accent4"/>
            </a:solidFill>
            <a:prstDash val="solid"/>
            <a:round/>
            <a:headEnd type="none" w="med" len="med"/>
            <a:tailEnd type="stealth"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3" name="Text Box 22">
            <a:extLst>
              <a:ext uri="{FF2B5EF4-FFF2-40B4-BE49-F238E27FC236}">
                <a16:creationId xmlns:a16="http://schemas.microsoft.com/office/drawing/2014/main" id="{0D5B939B-D18D-4567-65E4-BEDBA9757892}"/>
              </a:ext>
            </a:extLst>
          </p:cNvPr>
          <p:cNvSpPr txBox="1">
            <a:spLocks noChangeArrowheads="1"/>
          </p:cNvSpPr>
          <p:nvPr/>
        </p:nvSpPr>
        <p:spPr bwMode="auto">
          <a:xfrm>
            <a:off x="2182252" y="1935340"/>
            <a:ext cx="336713" cy="2409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600">
                <a:latin typeface="Arial" charset="0"/>
                <a:ea typeface="ＭＳ Ｐゴシック" charset="0"/>
              </a:rPr>
              <a:t>3a</a:t>
            </a:r>
          </a:p>
        </p:txBody>
      </p:sp>
      <p:sp>
        <p:nvSpPr>
          <p:cNvPr id="14" name="Text Box 24">
            <a:extLst>
              <a:ext uri="{FF2B5EF4-FFF2-40B4-BE49-F238E27FC236}">
                <a16:creationId xmlns:a16="http://schemas.microsoft.com/office/drawing/2014/main" id="{58DFED70-F7F1-2252-9E3B-0C17085E762E}"/>
              </a:ext>
            </a:extLst>
          </p:cNvPr>
          <p:cNvSpPr txBox="1">
            <a:spLocks noChangeArrowheads="1"/>
          </p:cNvSpPr>
          <p:nvPr/>
        </p:nvSpPr>
        <p:spPr bwMode="auto">
          <a:xfrm>
            <a:off x="3684510" y="2345374"/>
            <a:ext cx="335189" cy="2409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600">
                <a:latin typeface="Arial" charset="0"/>
                <a:ea typeface="ＭＳ Ｐゴシック" charset="0"/>
              </a:rPr>
              <a:t>3b</a:t>
            </a:r>
          </a:p>
        </p:txBody>
      </p:sp>
      <p:sp>
        <p:nvSpPr>
          <p:cNvPr id="54" name="Freeform 26" descr="Large confetti">
            <a:extLst>
              <a:ext uri="{FF2B5EF4-FFF2-40B4-BE49-F238E27FC236}">
                <a16:creationId xmlns:a16="http://schemas.microsoft.com/office/drawing/2014/main" id="{3F196277-4877-033B-FA12-E653666D4032}"/>
              </a:ext>
            </a:extLst>
          </p:cNvPr>
          <p:cNvSpPr>
            <a:spLocks/>
          </p:cNvSpPr>
          <p:nvPr/>
        </p:nvSpPr>
        <p:spPr bwMode="auto">
          <a:xfrm>
            <a:off x="4659834" y="2248759"/>
            <a:ext cx="505000" cy="190882"/>
          </a:xfrm>
          <a:custGeom>
            <a:avLst/>
            <a:gdLst>
              <a:gd name="T0" fmla="*/ 1 w 379"/>
              <a:gd name="T1" fmla="*/ 7 h 150"/>
              <a:gd name="T2" fmla="*/ 10 w 379"/>
              <a:gd name="T3" fmla="*/ 71 h 150"/>
              <a:gd name="T4" fmla="*/ 57 w 379"/>
              <a:gd name="T5" fmla="*/ 109 h 150"/>
              <a:gd name="T6" fmla="*/ 139 w 379"/>
              <a:gd name="T7" fmla="*/ 139 h 150"/>
              <a:gd name="T8" fmla="*/ 219 w 379"/>
              <a:gd name="T9" fmla="*/ 148 h 150"/>
              <a:gd name="T10" fmla="*/ 295 w 379"/>
              <a:gd name="T11" fmla="*/ 145 h 150"/>
              <a:gd name="T12" fmla="*/ 340 w 379"/>
              <a:gd name="T13" fmla="*/ 118 h 150"/>
              <a:gd name="T14" fmla="*/ 364 w 379"/>
              <a:gd name="T15" fmla="*/ 89 h 150"/>
              <a:gd name="T16" fmla="*/ 372 w 379"/>
              <a:gd name="T17" fmla="*/ 64 h 150"/>
              <a:gd name="T18" fmla="*/ 322 w 379"/>
              <a:gd name="T19" fmla="*/ 83 h 150"/>
              <a:gd name="T20" fmla="*/ 267 w 379"/>
              <a:gd name="T21" fmla="*/ 94 h 150"/>
              <a:gd name="T22" fmla="*/ 211 w 379"/>
              <a:gd name="T23" fmla="*/ 103 h 150"/>
              <a:gd name="T24" fmla="*/ 144 w 379"/>
              <a:gd name="T25" fmla="*/ 94 h 150"/>
              <a:gd name="T26" fmla="*/ 90 w 379"/>
              <a:gd name="T27" fmla="*/ 77 h 150"/>
              <a:gd name="T28" fmla="*/ 45 w 379"/>
              <a:gd name="T29" fmla="*/ 49 h 150"/>
              <a:gd name="T30" fmla="*/ 13 w 379"/>
              <a:gd name="T31" fmla="*/ 29 h 150"/>
              <a:gd name="T32" fmla="*/ 1 w 379"/>
              <a:gd name="T33" fmla="*/ 7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9" h="150">
                <a:moveTo>
                  <a:pt x="1" y="7"/>
                </a:moveTo>
                <a:cubicBezTo>
                  <a:pt x="0" y="14"/>
                  <a:pt x="1" y="54"/>
                  <a:pt x="10" y="71"/>
                </a:cubicBezTo>
                <a:cubicBezTo>
                  <a:pt x="19" y="88"/>
                  <a:pt x="35" y="98"/>
                  <a:pt x="57" y="109"/>
                </a:cubicBezTo>
                <a:cubicBezTo>
                  <a:pt x="79" y="120"/>
                  <a:pt x="112" y="132"/>
                  <a:pt x="139" y="139"/>
                </a:cubicBezTo>
                <a:cubicBezTo>
                  <a:pt x="166" y="146"/>
                  <a:pt x="193" y="147"/>
                  <a:pt x="219" y="148"/>
                </a:cubicBezTo>
                <a:cubicBezTo>
                  <a:pt x="245" y="149"/>
                  <a:pt x="275" y="150"/>
                  <a:pt x="295" y="145"/>
                </a:cubicBezTo>
                <a:cubicBezTo>
                  <a:pt x="315" y="140"/>
                  <a:pt x="329" y="127"/>
                  <a:pt x="340" y="118"/>
                </a:cubicBezTo>
                <a:cubicBezTo>
                  <a:pt x="351" y="109"/>
                  <a:pt x="359" y="98"/>
                  <a:pt x="364" y="89"/>
                </a:cubicBezTo>
                <a:cubicBezTo>
                  <a:pt x="369" y="80"/>
                  <a:pt x="379" y="65"/>
                  <a:pt x="372" y="64"/>
                </a:cubicBezTo>
                <a:cubicBezTo>
                  <a:pt x="365" y="63"/>
                  <a:pt x="339" y="78"/>
                  <a:pt x="322" y="83"/>
                </a:cubicBezTo>
                <a:cubicBezTo>
                  <a:pt x="305" y="88"/>
                  <a:pt x="286" y="91"/>
                  <a:pt x="267" y="94"/>
                </a:cubicBezTo>
                <a:cubicBezTo>
                  <a:pt x="248" y="97"/>
                  <a:pt x="231" y="103"/>
                  <a:pt x="211" y="103"/>
                </a:cubicBezTo>
                <a:cubicBezTo>
                  <a:pt x="191" y="103"/>
                  <a:pt x="164" y="98"/>
                  <a:pt x="144" y="94"/>
                </a:cubicBezTo>
                <a:cubicBezTo>
                  <a:pt x="124" y="90"/>
                  <a:pt x="106" y="84"/>
                  <a:pt x="90" y="77"/>
                </a:cubicBezTo>
                <a:cubicBezTo>
                  <a:pt x="74" y="70"/>
                  <a:pt x="58" y="57"/>
                  <a:pt x="45" y="49"/>
                </a:cubicBezTo>
                <a:cubicBezTo>
                  <a:pt x="32" y="41"/>
                  <a:pt x="20" y="35"/>
                  <a:pt x="13" y="29"/>
                </a:cubicBezTo>
                <a:cubicBezTo>
                  <a:pt x="6" y="23"/>
                  <a:pt x="2" y="0"/>
                  <a:pt x="1" y="7"/>
                </a:cubicBezTo>
                <a:close/>
              </a:path>
            </a:pathLst>
          </a:custGeom>
          <a:pattFill prst="lgConfetti">
            <a:fgClr>
              <a:srgbClr val="000000"/>
            </a:fgClr>
            <a:bgClr>
              <a:srgbClr val="FFFFFF"/>
            </a:bgClr>
          </a:patt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55" name="Freeform 27" descr="Large confetti">
            <a:extLst>
              <a:ext uri="{FF2B5EF4-FFF2-40B4-BE49-F238E27FC236}">
                <a16:creationId xmlns:a16="http://schemas.microsoft.com/office/drawing/2014/main" id="{AED65BD7-1074-6FAC-79E6-1B24450A5A99}"/>
              </a:ext>
            </a:extLst>
          </p:cNvPr>
          <p:cNvSpPr>
            <a:spLocks/>
          </p:cNvSpPr>
          <p:nvPr/>
        </p:nvSpPr>
        <p:spPr bwMode="auto">
          <a:xfrm>
            <a:off x="4270758" y="1999340"/>
            <a:ext cx="363760" cy="171794"/>
          </a:xfrm>
          <a:custGeom>
            <a:avLst/>
            <a:gdLst>
              <a:gd name="T0" fmla="*/ 1 w 273"/>
              <a:gd name="T1" fmla="*/ 123 h 135"/>
              <a:gd name="T2" fmla="*/ 36 w 273"/>
              <a:gd name="T3" fmla="*/ 78 h 135"/>
              <a:gd name="T4" fmla="*/ 88 w 273"/>
              <a:gd name="T5" fmla="*/ 35 h 135"/>
              <a:gd name="T6" fmla="*/ 136 w 273"/>
              <a:gd name="T7" fmla="*/ 8 h 135"/>
              <a:gd name="T8" fmla="*/ 189 w 273"/>
              <a:gd name="T9" fmla="*/ 0 h 135"/>
              <a:gd name="T10" fmla="*/ 228 w 273"/>
              <a:gd name="T11" fmla="*/ 8 h 135"/>
              <a:gd name="T12" fmla="*/ 264 w 273"/>
              <a:gd name="T13" fmla="*/ 39 h 135"/>
              <a:gd name="T14" fmla="*/ 273 w 273"/>
              <a:gd name="T15" fmla="*/ 81 h 135"/>
              <a:gd name="T16" fmla="*/ 262 w 273"/>
              <a:gd name="T17" fmla="*/ 114 h 135"/>
              <a:gd name="T18" fmla="*/ 247 w 273"/>
              <a:gd name="T19" fmla="*/ 134 h 135"/>
              <a:gd name="T20" fmla="*/ 225 w 273"/>
              <a:gd name="T21" fmla="*/ 105 h 135"/>
              <a:gd name="T22" fmla="*/ 181 w 273"/>
              <a:gd name="T23" fmla="*/ 89 h 135"/>
              <a:gd name="T24" fmla="*/ 129 w 273"/>
              <a:gd name="T25" fmla="*/ 92 h 135"/>
              <a:gd name="T26" fmla="*/ 78 w 273"/>
              <a:gd name="T27" fmla="*/ 102 h 135"/>
              <a:gd name="T28" fmla="*/ 31 w 273"/>
              <a:gd name="T29" fmla="*/ 117 h 135"/>
              <a:gd name="T30" fmla="*/ 1 w 273"/>
              <a:gd name="T31" fmla="*/ 123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3" h="135">
                <a:moveTo>
                  <a:pt x="1" y="123"/>
                </a:moveTo>
                <a:cubicBezTo>
                  <a:pt x="2" y="117"/>
                  <a:pt x="22" y="93"/>
                  <a:pt x="36" y="78"/>
                </a:cubicBezTo>
                <a:cubicBezTo>
                  <a:pt x="50" y="63"/>
                  <a:pt x="71" y="47"/>
                  <a:pt x="88" y="35"/>
                </a:cubicBezTo>
                <a:cubicBezTo>
                  <a:pt x="105" y="23"/>
                  <a:pt x="119" y="14"/>
                  <a:pt x="136" y="8"/>
                </a:cubicBezTo>
                <a:cubicBezTo>
                  <a:pt x="153" y="2"/>
                  <a:pt x="174" y="0"/>
                  <a:pt x="189" y="0"/>
                </a:cubicBezTo>
                <a:cubicBezTo>
                  <a:pt x="204" y="0"/>
                  <a:pt x="216" y="2"/>
                  <a:pt x="228" y="8"/>
                </a:cubicBezTo>
                <a:cubicBezTo>
                  <a:pt x="240" y="14"/>
                  <a:pt x="256" y="27"/>
                  <a:pt x="264" y="39"/>
                </a:cubicBezTo>
                <a:cubicBezTo>
                  <a:pt x="272" y="51"/>
                  <a:pt x="273" y="69"/>
                  <a:pt x="273" y="81"/>
                </a:cubicBezTo>
                <a:cubicBezTo>
                  <a:pt x="273" y="93"/>
                  <a:pt x="266" y="105"/>
                  <a:pt x="262" y="114"/>
                </a:cubicBezTo>
                <a:cubicBezTo>
                  <a:pt x="258" y="123"/>
                  <a:pt x="253" y="135"/>
                  <a:pt x="247" y="134"/>
                </a:cubicBezTo>
                <a:cubicBezTo>
                  <a:pt x="241" y="133"/>
                  <a:pt x="236" y="112"/>
                  <a:pt x="225" y="105"/>
                </a:cubicBezTo>
                <a:cubicBezTo>
                  <a:pt x="214" y="98"/>
                  <a:pt x="197" y="91"/>
                  <a:pt x="181" y="89"/>
                </a:cubicBezTo>
                <a:cubicBezTo>
                  <a:pt x="165" y="87"/>
                  <a:pt x="146" y="90"/>
                  <a:pt x="129" y="92"/>
                </a:cubicBezTo>
                <a:cubicBezTo>
                  <a:pt x="112" y="94"/>
                  <a:pt x="94" y="98"/>
                  <a:pt x="78" y="102"/>
                </a:cubicBezTo>
                <a:cubicBezTo>
                  <a:pt x="62" y="106"/>
                  <a:pt x="44" y="113"/>
                  <a:pt x="31" y="117"/>
                </a:cubicBezTo>
                <a:cubicBezTo>
                  <a:pt x="18" y="121"/>
                  <a:pt x="0" y="129"/>
                  <a:pt x="1" y="123"/>
                </a:cubicBezTo>
                <a:close/>
              </a:path>
            </a:pathLst>
          </a:custGeom>
          <a:pattFill prst="lgConfetti">
            <a:fgClr>
              <a:srgbClr val="000000"/>
            </a:fgClr>
            <a:bgClr>
              <a:srgbClr val="FFFFFF"/>
            </a:bgClr>
          </a:patt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56" name="Freeform 28">
            <a:extLst>
              <a:ext uri="{FF2B5EF4-FFF2-40B4-BE49-F238E27FC236}">
                <a16:creationId xmlns:a16="http://schemas.microsoft.com/office/drawing/2014/main" id="{603ABFBB-1C10-73D4-1D25-C05EAE9790F9}"/>
              </a:ext>
            </a:extLst>
          </p:cNvPr>
          <p:cNvSpPr>
            <a:spLocks/>
          </p:cNvSpPr>
          <p:nvPr/>
        </p:nvSpPr>
        <p:spPr bwMode="auto">
          <a:xfrm>
            <a:off x="4217460" y="1948438"/>
            <a:ext cx="359762" cy="195972"/>
          </a:xfrm>
          <a:custGeom>
            <a:avLst/>
            <a:gdLst>
              <a:gd name="T0" fmla="*/ 0 w 270"/>
              <a:gd name="T1" fmla="*/ 154 h 154"/>
              <a:gd name="T2" fmla="*/ 53 w 270"/>
              <a:gd name="T3" fmla="*/ 91 h 154"/>
              <a:gd name="T4" fmla="*/ 105 w 270"/>
              <a:gd name="T5" fmla="*/ 51 h 154"/>
              <a:gd name="T6" fmla="*/ 182 w 270"/>
              <a:gd name="T7" fmla="*/ 10 h 154"/>
              <a:gd name="T8" fmla="*/ 270 w 270"/>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154">
                <a:moveTo>
                  <a:pt x="0" y="154"/>
                </a:moveTo>
                <a:cubicBezTo>
                  <a:pt x="18" y="131"/>
                  <a:pt x="36" y="108"/>
                  <a:pt x="53" y="91"/>
                </a:cubicBezTo>
                <a:cubicBezTo>
                  <a:pt x="70" y="74"/>
                  <a:pt x="84" y="64"/>
                  <a:pt x="105" y="51"/>
                </a:cubicBezTo>
                <a:cubicBezTo>
                  <a:pt x="126" y="38"/>
                  <a:pt x="155" y="18"/>
                  <a:pt x="182" y="10"/>
                </a:cubicBezTo>
                <a:cubicBezTo>
                  <a:pt x="209" y="2"/>
                  <a:pt x="239" y="1"/>
                  <a:pt x="270" y="0"/>
                </a:cubicBezTo>
              </a:path>
            </a:pathLst>
          </a:custGeom>
          <a:noFill/>
          <a:ln w="28575" cap="flat" cmpd="sng">
            <a:solidFill>
              <a:schemeClr val="accent4"/>
            </a:solidFill>
            <a:prstDash val="dash"/>
            <a:round/>
            <a:headEnd type="none" w="med" len="med"/>
            <a:tailEnd type="stealth"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57" name="Freeform 29">
            <a:extLst>
              <a:ext uri="{FF2B5EF4-FFF2-40B4-BE49-F238E27FC236}">
                <a16:creationId xmlns:a16="http://schemas.microsoft.com/office/drawing/2014/main" id="{E178B0E4-EA6F-F2E8-4771-E70D74137BCB}"/>
              </a:ext>
            </a:extLst>
          </p:cNvPr>
          <p:cNvSpPr>
            <a:spLocks/>
          </p:cNvSpPr>
          <p:nvPr/>
        </p:nvSpPr>
        <p:spPr bwMode="auto">
          <a:xfrm rot="19818051" flipV="1">
            <a:off x="4762433" y="2355652"/>
            <a:ext cx="358430" cy="195972"/>
          </a:xfrm>
          <a:custGeom>
            <a:avLst/>
            <a:gdLst>
              <a:gd name="T0" fmla="*/ 0 w 270"/>
              <a:gd name="T1" fmla="*/ 154 h 154"/>
              <a:gd name="T2" fmla="*/ 53 w 270"/>
              <a:gd name="T3" fmla="*/ 91 h 154"/>
              <a:gd name="T4" fmla="*/ 105 w 270"/>
              <a:gd name="T5" fmla="*/ 51 h 154"/>
              <a:gd name="T6" fmla="*/ 181 w 270"/>
              <a:gd name="T7" fmla="*/ 10 h 154"/>
              <a:gd name="T8" fmla="*/ 269 w 270"/>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154">
                <a:moveTo>
                  <a:pt x="0" y="154"/>
                </a:moveTo>
                <a:cubicBezTo>
                  <a:pt x="18" y="131"/>
                  <a:pt x="36" y="108"/>
                  <a:pt x="53" y="91"/>
                </a:cubicBezTo>
                <a:cubicBezTo>
                  <a:pt x="70" y="74"/>
                  <a:pt x="84" y="64"/>
                  <a:pt x="105" y="51"/>
                </a:cubicBezTo>
                <a:cubicBezTo>
                  <a:pt x="126" y="38"/>
                  <a:pt x="155" y="18"/>
                  <a:pt x="182" y="10"/>
                </a:cubicBezTo>
                <a:cubicBezTo>
                  <a:pt x="209" y="2"/>
                  <a:pt x="239" y="1"/>
                  <a:pt x="270" y="0"/>
                </a:cubicBezTo>
              </a:path>
            </a:pathLst>
          </a:custGeom>
          <a:noFill/>
          <a:ln w="28575" cap="flat" cmpd="sng">
            <a:solidFill>
              <a:schemeClr val="accent4"/>
            </a:solidFill>
            <a:prstDash val="dash"/>
            <a:round/>
            <a:headEnd type="none" w="med" len="med"/>
            <a:tailEnd type="stealth"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58" name="Freeform 30">
            <a:extLst>
              <a:ext uri="{FF2B5EF4-FFF2-40B4-BE49-F238E27FC236}">
                <a16:creationId xmlns:a16="http://schemas.microsoft.com/office/drawing/2014/main" id="{2C78AF52-49C5-4AB0-2BDC-075679366521}"/>
              </a:ext>
            </a:extLst>
          </p:cNvPr>
          <p:cNvSpPr>
            <a:spLocks/>
          </p:cNvSpPr>
          <p:nvPr/>
        </p:nvSpPr>
        <p:spPr bwMode="auto">
          <a:xfrm>
            <a:off x="3992275" y="1886083"/>
            <a:ext cx="1836121" cy="489930"/>
          </a:xfrm>
          <a:custGeom>
            <a:avLst/>
            <a:gdLst>
              <a:gd name="T0" fmla="*/ 0 w 1378"/>
              <a:gd name="T1" fmla="*/ 280 h 385"/>
              <a:gd name="T2" fmla="*/ 94 w 1378"/>
              <a:gd name="T3" fmla="*/ 224 h 385"/>
              <a:gd name="T4" fmla="*/ 163 w 1378"/>
              <a:gd name="T5" fmla="*/ 155 h 385"/>
              <a:gd name="T6" fmla="*/ 235 w 1378"/>
              <a:gd name="T7" fmla="*/ 83 h 385"/>
              <a:gd name="T8" fmla="*/ 306 w 1378"/>
              <a:gd name="T9" fmla="*/ 32 h 385"/>
              <a:gd name="T10" fmla="*/ 369 w 1378"/>
              <a:gd name="T11" fmla="*/ 5 h 385"/>
              <a:gd name="T12" fmla="*/ 438 w 1378"/>
              <a:gd name="T13" fmla="*/ 4 h 385"/>
              <a:gd name="T14" fmla="*/ 496 w 1378"/>
              <a:gd name="T15" fmla="*/ 23 h 385"/>
              <a:gd name="T16" fmla="*/ 529 w 1378"/>
              <a:gd name="T17" fmla="*/ 52 h 385"/>
              <a:gd name="T18" fmla="*/ 555 w 1378"/>
              <a:gd name="T19" fmla="*/ 95 h 385"/>
              <a:gd name="T20" fmla="*/ 565 w 1378"/>
              <a:gd name="T21" fmla="*/ 146 h 385"/>
              <a:gd name="T22" fmla="*/ 537 w 1378"/>
              <a:gd name="T23" fmla="*/ 214 h 385"/>
              <a:gd name="T24" fmla="*/ 519 w 1378"/>
              <a:gd name="T25" fmla="*/ 259 h 385"/>
              <a:gd name="T26" fmla="*/ 505 w 1378"/>
              <a:gd name="T27" fmla="*/ 280 h 385"/>
              <a:gd name="T28" fmla="*/ 522 w 1378"/>
              <a:gd name="T29" fmla="*/ 319 h 385"/>
              <a:gd name="T30" fmla="*/ 561 w 1378"/>
              <a:gd name="T31" fmla="*/ 343 h 385"/>
              <a:gd name="T32" fmla="*/ 613 w 1378"/>
              <a:gd name="T33" fmla="*/ 371 h 385"/>
              <a:gd name="T34" fmla="*/ 667 w 1378"/>
              <a:gd name="T35" fmla="*/ 380 h 385"/>
              <a:gd name="T36" fmla="*/ 736 w 1378"/>
              <a:gd name="T37" fmla="*/ 383 h 385"/>
              <a:gd name="T38" fmla="*/ 799 w 1378"/>
              <a:gd name="T39" fmla="*/ 370 h 385"/>
              <a:gd name="T40" fmla="*/ 849 w 1378"/>
              <a:gd name="T41" fmla="*/ 361 h 385"/>
              <a:gd name="T42" fmla="*/ 883 w 1378"/>
              <a:gd name="T43" fmla="*/ 332 h 385"/>
              <a:gd name="T44" fmla="*/ 888 w 1378"/>
              <a:gd name="T45" fmla="*/ 278 h 385"/>
              <a:gd name="T46" fmla="*/ 873 w 1378"/>
              <a:gd name="T47" fmla="*/ 214 h 385"/>
              <a:gd name="T48" fmla="*/ 865 w 1378"/>
              <a:gd name="T49" fmla="*/ 167 h 385"/>
              <a:gd name="T50" fmla="*/ 871 w 1378"/>
              <a:gd name="T51" fmla="*/ 121 h 385"/>
              <a:gd name="T52" fmla="*/ 891 w 1378"/>
              <a:gd name="T53" fmla="*/ 85 h 385"/>
              <a:gd name="T54" fmla="*/ 942 w 1378"/>
              <a:gd name="T55" fmla="*/ 53 h 385"/>
              <a:gd name="T56" fmla="*/ 1024 w 1378"/>
              <a:gd name="T57" fmla="*/ 47 h 385"/>
              <a:gd name="T58" fmla="*/ 1120 w 1378"/>
              <a:gd name="T59" fmla="*/ 52 h 385"/>
              <a:gd name="T60" fmla="*/ 1188 w 1378"/>
              <a:gd name="T61" fmla="*/ 55 h 385"/>
              <a:gd name="T62" fmla="*/ 1245 w 1378"/>
              <a:gd name="T63" fmla="*/ 74 h 385"/>
              <a:gd name="T64" fmla="*/ 1270 w 1378"/>
              <a:gd name="T65" fmla="*/ 103 h 385"/>
              <a:gd name="T66" fmla="*/ 1281 w 1378"/>
              <a:gd name="T67" fmla="*/ 140 h 385"/>
              <a:gd name="T68" fmla="*/ 1281 w 1378"/>
              <a:gd name="T69" fmla="*/ 191 h 385"/>
              <a:gd name="T70" fmla="*/ 1279 w 1378"/>
              <a:gd name="T71" fmla="*/ 256 h 385"/>
              <a:gd name="T72" fmla="*/ 1290 w 1378"/>
              <a:gd name="T73" fmla="*/ 295 h 385"/>
              <a:gd name="T74" fmla="*/ 1314 w 1378"/>
              <a:gd name="T75" fmla="*/ 314 h 385"/>
              <a:gd name="T76" fmla="*/ 1342 w 1378"/>
              <a:gd name="T77" fmla="*/ 331 h 385"/>
              <a:gd name="T78" fmla="*/ 1378 w 1378"/>
              <a:gd name="T79" fmla="*/ 334 h 3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78" h="385">
                <a:moveTo>
                  <a:pt x="0" y="280"/>
                </a:moveTo>
                <a:cubicBezTo>
                  <a:pt x="33" y="262"/>
                  <a:pt x="67" y="245"/>
                  <a:pt x="94" y="224"/>
                </a:cubicBezTo>
                <a:cubicBezTo>
                  <a:pt x="121" y="203"/>
                  <a:pt x="140" y="178"/>
                  <a:pt x="163" y="155"/>
                </a:cubicBezTo>
                <a:cubicBezTo>
                  <a:pt x="186" y="132"/>
                  <a:pt x="211" y="103"/>
                  <a:pt x="235" y="83"/>
                </a:cubicBezTo>
                <a:cubicBezTo>
                  <a:pt x="259" y="63"/>
                  <a:pt x="284" y="45"/>
                  <a:pt x="306" y="32"/>
                </a:cubicBezTo>
                <a:cubicBezTo>
                  <a:pt x="328" y="19"/>
                  <a:pt x="347" y="10"/>
                  <a:pt x="369" y="5"/>
                </a:cubicBezTo>
                <a:cubicBezTo>
                  <a:pt x="391" y="0"/>
                  <a:pt x="417" y="1"/>
                  <a:pt x="438" y="4"/>
                </a:cubicBezTo>
                <a:cubicBezTo>
                  <a:pt x="459" y="7"/>
                  <a:pt x="481" y="15"/>
                  <a:pt x="496" y="23"/>
                </a:cubicBezTo>
                <a:cubicBezTo>
                  <a:pt x="511" y="31"/>
                  <a:pt x="519" y="40"/>
                  <a:pt x="529" y="52"/>
                </a:cubicBezTo>
                <a:cubicBezTo>
                  <a:pt x="539" y="64"/>
                  <a:pt x="549" y="80"/>
                  <a:pt x="555" y="95"/>
                </a:cubicBezTo>
                <a:cubicBezTo>
                  <a:pt x="561" y="110"/>
                  <a:pt x="568" y="126"/>
                  <a:pt x="565" y="146"/>
                </a:cubicBezTo>
                <a:cubicBezTo>
                  <a:pt x="562" y="166"/>
                  <a:pt x="545" y="195"/>
                  <a:pt x="537" y="214"/>
                </a:cubicBezTo>
                <a:cubicBezTo>
                  <a:pt x="529" y="233"/>
                  <a:pt x="524" y="248"/>
                  <a:pt x="519" y="259"/>
                </a:cubicBezTo>
                <a:cubicBezTo>
                  <a:pt x="514" y="270"/>
                  <a:pt x="505" y="270"/>
                  <a:pt x="505" y="280"/>
                </a:cubicBezTo>
                <a:cubicBezTo>
                  <a:pt x="505" y="290"/>
                  <a:pt x="513" y="309"/>
                  <a:pt x="522" y="319"/>
                </a:cubicBezTo>
                <a:cubicBezTo>
                  <a:pt x="531" y="329"/>
                  <a:pt x="546" y="334"/>
                  <a:pt x="561" y="343"/>
                </a:cubicBezTo>
                <a:cubicBezTo>
                  <a:pt x="576" y="352"/>
                  <a:pt x="595" y="365"/>
                  <a:pt x="613" y="371"/>
                </a:cubicBezTo>
                <a:cubicBezTo>
                  <a:pt x="631" y="377"/>
                  <a:pt x="647" y="378"/>
                  <a:pt x="667" y="380"/>
                </a:cubicBezTo>
                <a:cubicBezTo>
                  <a:pt x="687" y="382"/>
                  <a:pt x="714" y="385"/>
                  <a:pt x="736" y="383"/>
                </a:cubicBezTo>
                <a:cubicBezTo>
                  <a:pt x="758" y="381"/>
                  <a:pt x="780" y="374"/>
                  <a:pt x="799" y="370"/>
                </a:cubicBezTo>
                <a:cubicBezTo>
                  <a:pt x="818" y="366"/>
                  <a:pt x="835" y="367"/>
                  <a:pt x="849" y="361"/>
                </a:cubicBezTo>
                <a:cubicBezTo>
                  <a:pt x="863" y="355"/>
                  <a:pt x="877" y="346"/>
                  <a:pt x="883" y="332"/>
                </a:cubicBezTo>
                <a:cubicBezTo>
                  <a:pt x="889" y="318"/>
                  <a:pt x="890" y="298"/>
                  <a:pt x="888" y="278"/>
                </a:cubicBezTo>
                <a:cubicBezTo>
                  <a:pt x="886" y="258"/>
                  <a:pt x="877" y="232"/>
                  <a:pt x="873" y="214"/>
                </a:cubicBezTo>
                <a:cubicBezTo>
                  <a:pt x="869" y="196"/>
                  <a:pt x="865" y="182"/>
                  <a:pt x="865" y="167"/>
                </a:cubicBezTo>
                <a:cubicBezTo>
                  <a:pt x="865" y="152"/>
                  <a:pt x="867" y="135"/>
                  <a:pt x="871" y="121"/>
                </a:cubicBezTo>
                <a:cubicBezTo>
                  <a:pt x="875" y="107"/>
                  <a:pt x="879" y="96"/>
                  <a:pt x="891" y="85"/>
                </a:cubicBezTo>
                <a:cubicBezTo>
                  <a:pt x="903" y="74"/>
                  <a:pt x="920" y="59"/>
                  <a:pt x="942" y="53"/>
                </a:cubicBezTo>
                <a:cubicBezTo>
                  <a:pt x="964" y="47"/>
                  <a:pt x="994" y="47"/>
                  <a:pt x="1024" y="47"/>
                </a:cubicBezTo>
                <a:cubicBezTo>
                  <a:pt x="1054" y="47"/>
                  <a:pt x="1093" y="51"/>
                  <a:pt x="1120" y="52"/>
                </a:cubicBezTo>
                <a:cubicBezTo>
                  <a:pt x="1147" y="53"/>
                  <a:pt x="1167" y="51"/>
                  <a:pt x="1188" y="55"/>
                </a:cubicBezTo>
                <a:cubicBezTo>
                  <a:pt x="1209" y="59"/>
                  <a:pt x="1231" y="66"/>
                  <a:pt x="1245" y="74"/>
                </a:cubicBezTo>
                <a:cubicBezTo>
                  <a:pt x="1259" y="82"/>
                  <a:pt x="1264" y="92"/>
                  <a:pt x="1270" y="103"/>
                </a:cubicBezTo>
                <a:cubicBezTo>
                  <a:pt x="1276" y="114"/>
                  <a:pt x="1279" y="125"/>
                  <a:pt x="1281" y="140"/>
                </a:cubicBezTo>
                <a:cubicBezTo>
                  <a:pt x="1283" y="155"/>
                  <a:pt x="1281" y="172"/>
                  <a:pt x="1281" y="191"/>
                </a:cubicBezTo>
                <a:cubicBezTo>
                  <a:pt x="1281" y="210"/>
                  <a:pt x="1277" y="239"/>
                  <a:pt x="1279" y="256"/>
                </a:cubicBezTo>
                <a:cubicBezTo>
                  <a:pt x="1281" y="273"/>
                  <a:pt x="1284" y="285"/>
                  <a:pt x="1290" y="295"/>
                </a:cubicBezTo>
                <a:cubicBezTo>
                  <a:pt x="1296" y="305"/>
                  <a:pt x="1305" y="308"/>
                  <a:pt x="1314" y="314"/>
                </a:cubicBezTo>
                <a:cubicBezTo>
                  <a:pt x="1323" y="320"/>
                  <a:pt x="1331" y="328"/>
                  <a:pt x="1342" y="331"/>
                </a:cubicBezTo>
                <a:cubicBezTo>
                  <a:pt x="1353" y="334"/>
                  <a:pt x="1365" y="334"/>
                  <a:pt x="1378" y="334"/>
                </a:cubicBezTo>
              </a:path>
            </a:pathLst>
          </a:custGeom>
          <a:noFill/>
          <a:ln w="2857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59" name="Freeform 31" descr="Large confetti">
            <a:extLst>
              <a:ext uri="{FF2B5EF4-FFF2-40B4-BE49-F238E27FC236}">
                <a16:creationId xmlns:a16="http://schemas.microsoft.com/office/drawing/2014/main" id="{540567D8-CBE5-969B-6333-E67BEAA570FC}"/>
              </a:ext>
            </a:extLst>
          </p:cNvPr>
          <p:cNvSpPr>
            <a:spLocks/>
          </p:cNvSpPr>
          <p:nvPr/>
        </p:nvSpPr>
        <p:spPr bwMode="auto">
          <a:xfrm>
            <a:off x="5272763" y="2031153"/>
            <a:ext cx="265158" cy="151433"/>
          </a:xfrm>
          <a:custGeom>
            <a:avLst/>
            <a:gdLst>
              <a:gd name="T0" fmla="*/ 3 w 199"/>
              <a:gd name="T1" fmla="*/ 113 h 119"/>
              <a:gd name="T2" fmla="*/ 8 w 199"/>
              <a:gd name="T3" fmla="*/ 62 h 119"/>
              <a:gd name="T4" fmla="*/ 39 w 199"/>
              <a:gd name="T5" fmla="*/ 23 h 119"/>
              <a:gd name="T6" fmla="*/ 84 w 199"/>
              <a:gd name="T7" fmla="*/ 5 h 119"/>
              <a:gd name="T8" fmla="*/ 129 w 199"/>
              <a:gd name="T9" fmla="*/ 4 h 119"/>
              <a:gd name="T10" fmla="*/ 173 w 199"/>
              <a:gd name="T11" fmla="*/ 32 h 119"/>
              <a:gd name="T12" fmla="*/ 188 w 199"/>
              <a:gd name="T13" fmla="*/ 71 h 119"/>
              <a:gd name="T14" fmla="*/ 194 w 199"/>
              <a:gd name="T15" fmla="*/ 91 h 119"/>
              <a:gd name="T16" fmla="*/ 158 w 199"/>
              <a:gd name="T17" fmla="*/ 79 h 119"/>
              <a:gd name="T18" fmla="*/ 122 w 199"/>
              <a:gd name="T19" fmla="*/ 71 h 119"/>
              <a:gd name="T20" fmla="*/ 89 w 199"/>
              <a:gd name="T21" fmla="*/ 74 h 119"/>
              <a:gd name="T22" fmla="*/ 54 w 199"/>
              <a:gd name="T23" fmla="*/ 85 h 119"/>
              <a:gd name="T24" fmla="*/ 26 w 199"/>
              <a:gd name="T25" fmla="*/ 100 h 119"/>
              <a:gd name="T26" fmla="*/ 3 w 199"/>
              <a:gd name="T27" fmla="*/ 113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9" h="119">
                <a:moveTo>
                  <a:pt x="3" y="113"/>
                </a:moveTo>
                <a:cubicBezTo>
                  <a:pt x="0" y="107"/>
                  <a:pt x="2" y="77"/>
                  <a:pt x="8" y="62"/>
                </a:cubicBezTo>
                <a:cubicBezTo>
                  <a:pt x="14" y="47"/>
                  <a:pt x="26" y="32"/>
                  <a:pt x="39" y="23"/>
                </a:cubicBezTo>
                <a:cubicBezTo>
                  <a:pt x="52" y="14"/>
                  <a:pt x="69" y="8"/>
                  <a:pt x="84" y="5"/>
                </a:cubicBezTo>
                <a:cubicBezTo>
                  <a:pt x="99" y="2"/>
                  <a:pt x="114" y="0"/>
                  <a:pt x="129" y="4"/>
                </a:cubicBezTo>
                <a:cubicBezTo>
                  <a:pt x="144" y="8"/>
                  <a:pt x="163" y="21"/>
                  <a:pt x="173" y="32"/>
                </a:cubicBezTo>
                <a:cubicBezTo>
                  <a:pt x="183" y="43"/>
                  <a:pt x="185" y="61"/>
                  <a:pt x="188" y="71"/>
                </a:cubicBezTo>
                <a:cubicBezTo>
                  <a:pt x="191" y="81"/>
                  <a:pt x="199" y="90"/>
                  <a:pt x="194" y="91"/>
                </a:cubicBezTo>
                <a:cubicBezTo>
                  <a:pt x="189" y="92"/>
                  <a:pt x="170" y="82"/>
                  <a:pt x="158" y="79"/>
                </a:cubicBezTo>
                <a:cubicBezTo>
                  <a:pt x="146" y="76"/>
                  <a:pt x="133" y="72"/>
                  <a:pt x="122" y="71"/>
                </a:cubicBezTo>
                <a:cubicBezTo>
                  <a:pt x="111" y="70"/>
                  <a:pt x="100" y="72"/>
                  <a:pt x="89" y="74"/>
                </a:cubicBezTo>
                <a:cubicBezTo>
                  <a:pt x="78" y="76"/>
                  <a:pt x="64" y="81"/>
                  <a:pt x="54" y="85"/>
                </a:cubicBezTo>
                <a:cubicBezTo>
                  <a:pt x="44" y="89"/>
                  <a:pt x="33" y="95"/>
                  <a:pt x="26" y="100"/>
                </a:cubicBezTo>
                <a:cubicBezTo>
                  <a:pt x="19" y="105"/>
                  <a:pt x="6" y="119"/>
                  <a:pt x="3" y="113"/>
                </a:cubicBezTo>
                <a:close/>
              </a:path>
            </a:pathLst>
          </a:custGeom>
          <a:pattFill prst="lgConfetti">
            <a:fgClr>
              <a:srgbClr val="000000"/>
            </a:fgClr>
            <a:bgClr>
              <a:srgbClr val="FFFFFF"/>
            </a:bgClr>
          </a:patt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60" name="Freeform 32">
            <a:extLst>
              <a:ext uri="{FF2B5EF4-FFF2-40B4-BE49-F238E27FC236}">
                <a16:creationId xmlns:a16="http://schemas.microsoft.com/office/drawing/2014/main" id="{7CCAC1DB-C11D-68D1-4EE4-B881A75F1FEB}"/>
              </a:ext>
            </a:extLst>
          </p:cNvPr>
          <p:cNvSpPr>
            <a:spLocks/>
          </p:cNvSpPr>
          <p:nvPr/>
        </p:nvSpPr>
        <p:spPr bwMode="auto">
          <a:xfrm>
            <a:off x="4041576" y="2112596"/>
            <a:ext cx="1798812" cy="465752"/>
          </a:xfrm>
          <a:custGeom>
            <a:avLst/>
            <a:gdLst>
              <a:gd name="T0" fmla="*/ 0 w 1350"/>
              <a:gd name="T1" fmla="*/ 159 h 366"/>
              <a:gd name="T2" fmla="*/ 71 w 1350"/>
              <a:gd name="T3" fmla="*/ 120 h 366"/>
              <a:gd name="T4" fmla="*/ 125 w 1350"/>
              <a:gd name="T5" fmla="*/ 82 h 366"/>
              <a:gd name="T6" fmla="*/ 168 w 1350"/>
              <a:gd name="T7" fmla="*/ 43 h 366"/>
              <a:gd name="T8" fmla="*/ 237 w 1350"/>
              <a:gd name="T9" fmla="*/ 18 h 366"/>
              <a:gd name="T10" fmla="*/ 312 w 1350"/>
              <a:gd name="T11" fmla="*/ 6 h 366"/>
              <a:gd name="T12" fmla="*/ 369 w 1350"/>
              <a:gd name="T13" fmla="*/ 4 h 366"/>
              <a:gd name="T14" fmla="*/ 410 w 1350"/>
              <a:gd name="T15" fmla="*/ 28 h 366"/>
              <a:gd name="T16" fmla="*/ 414 w 1350"/>
              <a:gd name="T17" fmla="*/ 64 h 366"/>
              <a:gd name="T18" fmla="*/ 393 w 1350"/>
              <a:gd name="T19" fmla="*/ 115 h 366"/>
              <a:gd name="T20" fmla="*/ 384 w 1350"/>
              <a:gd name="T21" fmla="*/ 186 h 366"/>
              <a:gd name="T22" fmla="*/ 399 w 1350"/>
              <a:gd name="T23" fmla="*/ 237 h 366"/>
              <a:gd name="T24" fmla="*/ 443 w 1350"/>
              <a:gd name="T25" fmla="*/ 276 h 366"/>
              <a:gd name="T26" fmla="*/ 515 w 1350"/>
              <a:gd name="T27" fmla="*/ 322 h 366"/>
              <a:gd name="T28" fmla="*/ 597 w 1350"/>
              <a:gd name="T29" fmla="*/ 354 h 366"/>
              <a:gd name="T30" fmla="*/ 705 w 1350"/>
              <a:gd name="T31" fmla="*/ 363 h 366"/>
              <a:gd name="T32" fmla="*/ 831 w 1350"/>
              <a:gd name="T33" fmla="*/ 334 h 366"/>
              <a:gd name="T34" fmla="*/ 912 w 1350"/>
              <a:gd name="T35" fmla="*/ 274 h 366"/>
              <a:gd name="T36" fmla="*/ 944 w 1350"/>
              <a:gd name="T37" fmla="*/ 214 h 366"/>
              <a:gd name="T38" fmla="*/ 942 w 1350"/>
              <a:gd name="T39" fmla="*/ 145 h 366"/>
              <a:gd name="T40" fmla="*/ 932 w 1350"/>
              <a:gd name="T41" fmla="*/ 96 h 366"/>
              <a:gd name="T42" fmla="*/ 935 w 1350"/>
              <a:gd name="T43" fmla="*/ 52 h 366"/>
              <a:gd name="T44" fmla="*/ 953 w 1350"/>
              <a:gd name="T45" fmla="*/ 34 h 366"/>
              <a:gd name="T46" fmla="*/ 1004 w 1350"/>
              <a:gd name="T47" fmla="*/ 13 h 366"/>
              <a:gd name="T48" fmla="*/ 1065 w 1350"/>
              <a:gd name="T49" fmla="*/ 12 h 366"/>
              <a:gd name="T50" fmla="*/ 1119 w 1350"/>
              <a:gd name="T51" fmla="*/ 36 h 366"/>
              <a:gd name="T52" fmla="*/ 1146 w 1350"/>
              <a:gd name="T53" fmla="*/ 100 h 366"/>
              <a:gd name="T54" fmla="*/ 1164 w 1350"/>
              <a:gd name="T55" fmla="*/ 171 h 366"/>
              <a:gd name="T56" fmla="*/ 1212 w 1350"/>
              <a:gd name="T57" fmla="*/ 235 h 366"/>
              <a:gd name="T58" fmla="*/ 1275 w 1350"/>
              <a:gd name="T59" fmla="*/ 271 h 366"/>
              <a:gd name="T60" fmla="*/ 1350 w 1350"/>
              <a:gd name="T61" fmla="*/ 286 h 3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0" h="366">
                <a:moveTo>
                  <a:pt x="0" y="159"/>
                </a:moveTo>
                <a:cubicBezTo>
                  <a:pt x="25" y="146"/>
                  <a:pt x="50" y="133"/>
                  <a:pt x="71" y="120"/>
                </a:cubicBezTo>
                <a:cubicBezTo>
                  <a:pt x="92" y="107"/>
                  <a:pt x="109" y="95"/>
                  <a:pt x="125" y="82"/>
                </a:cubicBezTo>
                <a:cubicBezTo>
                  <a:pt x="141" y="69"/>
                  <a:pt x="149" y="54"/>
                  <a:pt x="168" y="43"/>
                </a:cubicBezTo>
                <a:cubicBezTo>
                  <a:pt x="187" y="32"/>
                  <a:pt x="213" y="24"/>
                  <a:pt x="237" y="18"/>
                </a:cubicBezTo>
                <a:cubicBezTo>
                  <a:pt x="261" y="12"/>
                  <a:pt x="290" y="8"/>
                  <a:pt x="312" y="6"/>
                </a:cubicBezTo>
                <a:cubicBezTo>
                  <a:pt x="334" y="4"/>
                  <a:pt x="353" y="0"/>
                  <a:pt x="369" y="4"/>
                </a:cubicBezTo>
                <a:cubicBezTo>
                  <a:pt x="385" y="8"/>
                  <a:pt x="403" y="18"/>
                  <a:pt x="410" y="28"/>
                </a:cubicBezTo>
                <a:cubicBezTo>
                  <a:pt x="417" y="38"/>
                  <a:pt x="417" y="50"/>
                  <a:pt x="414" y="64"/>
                </a:cubicBezTo>
                <a:cubicBezTo>
                  <a:pt x="411" y="78"/>
                  <a:pt x="398" y="95"/>
                  <a:pt x="393" y="115"/>
                </a:cubicBezTo>
                <a:cubicBezTo>
                  <a:pt x="388" y="135"/>
                  <a:pt x="383" y="166"/>
                  <a:pt x="384" y="186"/>
                </a:cubicBezTo>
                <a:cubicBezTo>
                  <a:pt x="385" y="206"/>
                  <a:pt x="389" y="222"/>
                  <a:pt x="399" y="237"/>
                </a:cubicBezTo>
                <a:cubicBezTo>
                  <a:pt x="409" y="252"/>
                  <a:pt x="424" y="262"/>
                  <a:pt x="443" y="276"/>
                </a:cubicBezTo>
                <a:cubicBezTo>
                  <a:pt x="462" y="290"/>
                  <a:pt x="489" y="309"/>
                  <a:pt x="515" y="322"/>
                </a:cubicBezTo>
                <a:cubicBezTo>
                  <a:pt x="541" y="335"/>
                  <a:pt x="565" y="347"/>
                  <a:pt x="597" y="354"/>
                </a:cubicBezTo>
                <a:cubicBezTo>
                  <a:pt x="629" y="361"/>
                  <a:pt x="666" y="366"/>
                  <a:pt x="705" y="363"/>
                </a:cubicBezTo>
                <a:cubicBezTo>
                  <a:pt x="744" y="360"/>
                  <a:pt x="797" y="349"/>
                  <a:pt x="831" y="334"/>
                </a:cubicBezTo>
                <a:cubicBezTo>
                  <a:pt x="865" y="319"/>
                  <a:pt x="893" y="294"/>
                  <a:pt x="912" y="274"/>
                </a:cubicBezTo>
                <a:cubicBezTo>
                  <a:pt x="931" y="254"/>
                  <a:pt x="939" y="235"/>
                  <a:pt x="944" y="214"/>
                </a:cubicBezTo>
                <a:cubicBezTo>
                  <a:pt x="949" y="193"/>
                  <a:pt x="944" y="165"/>
                  <a:pt x="942" y="145"/>
                </a:cubicBezTo>
                <a:cubicBezTo>
                  <a:pt x="940" y="125"/>
                  <a:pt x="933" y="111"/>
                  <a:pt x="932" y="96"/>
                </a:cubicBezTo>
                <a:cubicBezTo>
                  <a:pt x="931" y="81"/>
                  <a:pt x="932" y="62"/>
                  <a:pt x="935" y="52"/>
                </a:cubicBezTo>
                <a:cubicBezTo>
                  <a:pt x="938" y="42"/>
                  <a:pt x="942" y="40"/>
                  <a:pt x="953" y="34"/>
                </a:cubicBezTo>
                <a:cubicBezTo>
                  <a:pt x="964" y="28"/>
                  <a:pt x="985" y="17"/>
                  <a:pt x="1004" y="13"/>
                </a:cubicBezTo>
                <a:cubicBezTo>
                  <a:pt x="1023" y="9"/>
                  <a:pt x="1046" y="8"/>
                  <a:pt x="1065" y="12"/>
                </a:cubicBezTo>
                <a:cubicBezTo>
                  <a:pt x="1084" y="16"/>
                  <a:pt x="1106" y="21"/>
                  <a:pt x="1119" y="36"/>
                </a:cubicBezTo>
                <a:cubicBezTo>
                  <a:pt x="1132" y="51"/>
                  <a:pt x="1139" y="78"/>
                  <a:pt x="1146" y="100"/>
                </a:cubicBezTo>
                <a:cubicBezTo>
                  <a:pt x="1153" y="122"/>
                  <a:pt x="1153" y="149"/>
                  <a:pt x="1164" y="171"/>
                </a:cubicBezTo>
                <a:cubicBezTo>
                  <a:pt x="1175" y="193"/>
                  <a:pt x="1194" y="219"/>
                  <a:pt x="1212" y="235"/>
                </a:cubicBezTo>
                <a:cubicBezTo>
                  <a:pt x="1230" y="251"/>
                  <a:pt x="1252" y="262"/>
                  <a:pt x="1275" y="271"/>
                </a:cubicBezTo>
                <a:cubicBezTo>
                  <a:pt x="1298" y="280"/>
                  <a:pt x="1324" y="283"/>
                  <a:pt x="1350" y="286"/>
                </a:cubicBezTo>
              </a:path>
            </a:pathLst>
          </a:custGeom>
          <a:noFill/>
          <a:ln w="2857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6" name="Text Box 34">
            <a:extLst>
              <a:ext uri="{FF2B5EF4-FFF2-40B4-BE49-F238E27FC236}">
                <a16:creationId xmlns:a16="http://schemas.microsoft.com/office/drawing/2014/main" id="{D54A1DE9-1147-F0A3-C0A4-972D0B171D3A}"/>
              </a:ext>
            </a:extLst>
          </p:cNvPr>
          <p:cNvSpPr txBox="1">
            <a:spLocks noChangeArrowheads="1"/>
          </p:cNvSpPr>
          <p:nvPr/>
        </p:nvSpPr>
        <p:spPr bwMode="auto">
          <a:xfrm>
            <a:off x="4434115" y="3049620"/>
            <a:ext cx="243774" cy="2409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600">
                <a:latin typeface="Arial" charset="0"/>
                <a:ea typeface="ＭＳ Ｐゴシック" charset="0"/>
              </a:rPr>
              <a:t>4</a:t>
            </a:r>
          </a:p>
        </p:txBody>
      </p:sp>
      <p:sp>
        <p:nvSpPr>
          <p:cNvPr id="17" name="Freeform 36">
            <a:extLst>
              <a:ext uri="{FF2B5EF4-FFF2-40B4-BE49-F238E27FC236}">
                <a16:creationId xmlns:a16="http://schemas.microsoft.com/office/drawing/2014/main" id="{E6062073-9F3B-BD7D-9065-7489A7777726}"/>
              </a:ext>
            </a:extLst>
          </p:cNvPr>
          <p:cNvSpPr>
            <a:spLocks/>
          </p:cNvSpPr>
          <p:nvPr/>
        </p:nvSpPr>
        <p:spPr bwMode="auto">
          <a:xfrm>
            <a:off x="4744927" y="2728782"/>
            <a:ext cx="1851160" cy="443316"/>
          </a:xfrm>
          <a:custGeom>
            <a:avLst/>
            <a:gdLst>
              <a:gd name="T0" fmla="*/ 0 w 1388"/>
              <a:gd name="T1" fmla="*/ 333 h 349"/>
              <a:gd name="T2" fmla="*/ 86 w 1388"/>
              <a:gd name="T3" fmla="*/ 253 h 349"/>
              <a:gd name="T4" fmla="*/ 196 w 1388"/>
              <a:gd name="T5" fmla="*/ 196 h 349"/>
              <a:gd name="T6" fmla="*/ 320 w 1388"/>
              <a:gd name="T7" fmla="*/ 158 h 349"/>
              <a:gd name="T8" fmla="*/ 411 w 1388"/>
              <a:gd name="T9" fmla="*/ 137 h 349"/>
              <a:gd name="T10" fmla="*/ 501 w 1388"/>
              <a:gd name="T11" fmla="*/ 127 h 349"/>
              <a:gd name="T12" fmla="*/ 601 w 1388"/>
              <a:gd name="T13" fmla="*/ 120 h 349"/>
              <a:gd name="T14" fmla="*/ 685 w 1388"/>
              <a:gd name="T15" fmla="*/ 141 h 349"/>
              <a:gd name="T16" fmla="*/ 751 w 1388"/>
              <a:gd name="T17" fmla="*/ 186 h 349"/>
              <a:gd name="T18" fmla="*/ 874 w 1388"/>
              <a:gd name="T19" fmla="*/ 229 h 349"/>
              <a:gd name="T20" fmla="*/ 998 w 1388"/>
              <a:gd name="T21" fmla="*/ 220 h 349"/>
              <a:gd name="T22" fmla="*/ 1087 w 1388"/>
              <a:gd name="T23" fmla="*/ 153 h 349"/>
              <a:gd name="T24" fmla="*/ 1157 w 1388"/>
              <a:gd name="T25" fmla="*/ 78 h 349"/>
              <a:gd name="T26" fmla="*/ 1215 w 1388"/>
              <a:gd name="T27" fmla="*/ 0 h 3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8" h="349">
                <a:moveTo>
                  <a:pt x="0" y="349"/>
                </a:moveTo>
                <a:cubicBezTo>
                  <a:pt x="30" y="319"/>
                  <a:pt x="61" y="289"/>
                  <a:pt x="98" y="265"/>
                </a:cubicBezTo>
                <a:cubicBezTo>
                  <a:pt x="135" y="241"/>
                  <a:pt x="179" y="221"/>
                  <a:pt x="224" y="205"/>
                </a:cubicBezTo>
                <a:cubicBezTo>
                  <a:pt x="269" y="189"/>
                  <a:pt x="325" y="176"/>
                  <a:pt x="366" y="166"/>
                </a:cubicBezTo>
                <a:cubicBezTo>
                  <a:pt x="407" y="156"/>
                  <a:pt x="436" y="150"/>
                  <a:pt x="470" y="144"/>
                </a:cubicBezTo>
                <a:cubicBezTo>
                  <a:pt x="504" y="138"/>
                  <a:pt x="536" y="136"/>
                  <a:pt x="572" y="133"/>
                </a:cubicBezTo>
                <a:cubicBezTo>
                  <a:pt x="608" y="130"/>
                  <a:pt x="652" y="124"/>
                  <a:pt x="687" y="126"/>
                </a:cubicBezTo>
                <a:cubicBezTo>
                  <a:pt x="722" y="128"/>
                  <a:pt x="754" y="136"/>
                  <a:pt x="782" y="148"/>
                </a:cubicBezTo>
                <a:cubicBezTo>
                  <a:pt x="810" y="160"/>
                  <a:pt x="822" y="180"/>
                  <a:pt x="858" y="195"/>
                </a:cubicBezTo>
                <a:cubicBezTo>
                  <a:pt x="894" y="210"/>
                  <a:pt x="951" y="234"/>
                  <a:pt x="998" y="240"/>
                </a:cubicBezTo>
                <a:cubicBezTo>
                  <a:pt x="1045" y="246"/>
                  <a:pt x="1099" y="244"/>
                  <a:pt x="1140" y="231"/>
                </a:cubicBezTo>
                <a:cubicBezTo>
                  <a:pt x="1181" y="218"/>
                  <a:pt x="1212" y="185"/>
                  <a:pt x="1242" y="160"/>
                </a:cubicBezTo>
                <a:cubicBezTo>
                  <a:pt x="1272" y="135"/>
                  <a:pt x="1298" y="109"/>
                  <a:pt x="1322" y="82"/>
                </a:cubicBezTo>
                <a:cubicBezTo>
                  <a:pt x="1346" y="55"/>
                  <a:pt x="1367" y="27"/>
                  <a:pt x="1388" y="0"/>
                </a:cubicBezTo>
              </a:path>
            </a:pathLst>
          </a:custGeom>
          <a:noFill/>
          <a:ln w="28575" cap="flat" cmpd="sng">
            <a:solidFill>
              <a:schemeClr val="accent4"/>
            </a:solidFill>
            <a:prstDash val="dash"/>
            <a:round/>
            <a:headEnd type="none" w="med" len="med"/>
            <a:tailEnd type="stealth"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8" name="Freeform 37">
            <a:extLst>
              <a:ext uri="{FF2B5EF4-FFF2-40B4-BE49-F238E27FC236}">
                <a16:creationId xmlns:a16="http://schemas.microsoft.com/office/drawing/2014/main" id="{983CA62A-3466-098F-9674-33F3C234D4A9}"/>
              </a:ext>
            </a:extLst>
          </p:cNvPr>
          <p:cNvSpPr>
            <a:spLocks/>
          </p:cNvSpPr>
          <p:nvPr/>
        </p:nvSpPr>
        <p:spPr bwMode="auto">
          <a:xfrm>
            <a:off x="4868338" y="2700825"/>
            <a:ext cx="873016" cy="364770"/>
          </a:xfrm>
          <a:custGeom>
            <a:avLst/>
            <a:gdLst>
              <a:gd name="T0" fmla="*/ 0 w 654"/>
              <a:gd name="T1" fmla="*/ 274 h 286"/>
              <a:gd name="T2" fmla="*/ 57 w 654"/>
              <a:gd name="T3" fmla="*/ 192 h 286"/>
              <a:gd name="T4" fmla="*/ 120 w 654"/>
              <a:gd name="T5" fmla="*/ 107 h 286"/>
              <a:gd name="T6" fmla="*/ 194 w 654"/>
              <a:gd name="T7" fmla="*/ 47 h 286"/>
              <a:gd name="T8" fmla="*/ 276 w 654"/>
              <a:gd name="T9" fmla="*/ 10 h 286"/>
              <a:gd name="T10" fmla="*/ 363 w 654"/>
              <a:gd name="T11" fmla="*/ 7 h 286"/>
              <a:gd name="T12" fmla="*/ 459 w 654"/>
              <a:gd name="T13" fmla="*/ 48 h 286"/>
              <a:gd name="T14" fmla="*/ 534 w 654"/>
              <a:gd name="T15" fmla="*/ 107 h 286"/>
              <a:gd name="T16" fmla="*/ 573 w 654"/>
              <a:gd name="T17" fmla="*/ 150 h 2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 h="286">
                <a:moveTo>
                  <a:pt x="0" y="286"/>
                </a:moveTo>
                <a:cubicBezTo>
                  <a:pt x="21" y="257"/>
                  <a:pt x="42" y="229"/>
                  <a:pt x="65" y="200"/>
                </a:cubicBezTo>
                <a:cubicBezTo>
                  <a:pt x="88" y="171"/>
                  <a:pt x="111" y="137"/>
                  <a:pt x="137" y="112"/>
                </a:cubicBezTo>
                <a:cubicBezTo>
                  <a:pt x="163" y="87"/>
                  <a:pt x="191" y="66"/>
                  <a:pt x="221" y="49"/>
                </a:cubicBezTo>
                <a:cubicBezTo>
                  <a:pt x="251" y="32"/>
                  <a:pt x="283" y="17"/>
                  <a:pt x="315" y="10"/>
                </a:cubicBezTo>
                <a:cubicBezTo>
                  <a:pt x="347" y="3"/>
                  <a:pt x="379" y="0"/>
                  <a:pt x="414" y="7"/>
                </a:cubicBezTo>
                <a:cubicBezTo>
                  <a:pt x="449" y="14"/>
                  <a:pt x="491" y="32"/>
                  <a:pt x="524" y="50"/>
                </a:cubicBezTo>
                <a:cubicBezTo>
                  <a:pt x="557" y="68"/>
                  <a:pt x="587" y="94"/>
                  <a:pt x="609" y="112"/>
                </a:cubicBezTo>
                <a:cubicBezTo>
                  <a:pt x="631" y="130"/>
                  <a:pt x="642" y="143"/>
                  <a:pt x="654" y="157"/>
                </a:cubicBezTo>
              </a:path>
            </a:pathLst>
          </a:custGeom>
          <a:noFill/>
          <a:ln w="28575" cap="flat" cmpd="sng">
            <a:solidFill>
              <a:schemeClr val="accent4"/>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9" name="Freeform 38" descr="Large confetti">
            <a:extLst>
              <a:ext uri="{FF2B5EF4-FFF2-40B4-BE49-F238E27FC236}">
                <a16:creationId xmlns:a16="http://schemas.microsoft.com/office/drawing/2014/main" id="{4A3E5266-0ED3-78AC-B0B8-20131BCFC89D}"/>
              </a:ext>
            </a:extLst>
          </p:cNvPr>
          <p:cNvSpPr>
            <a:spLocks/>
          </p:cNvSpPr>
          <p:nvPr/>
        </p:nvSpPr>
        <p:spPr bwMode="auto">
          <a:xfrm>
            <a:off x="5144107" y="2778039"/>
            <a:ext cx="364138" cy="133128"/>
          </a:xfrm>
          <a:custGeom>
            <a:avLst/>
            <a:gdLst>
              <a:gd name="T0" fmla="*/ 8 w 273"/>
              <a:gd name="T1" fmla="*/ 82 h 104"/>
              <a:gd name="T2" fmla="*/ 53 w 273"/>
              <a:gd name="T3" fmla="*/ 47 h 104"/>
              <a:gd name="T4" fmla="*/ 97 w 273"/>
              <a:gd name="T5" fmla="*/ 24 h 104"/>
              <a:gd name="T6" fmla="*/ 143 w 273"/>
              <a:gd name="T7" fmla="*/ 7 h 104"/>
              <a:gd name="T8" fmla="*/ 192 w 273"/>
              <a:gd name="T9" fmla="*/ 1 h 104"/>
              <a:gd name="T10" fmla="*/ 221 w 273"/>
              <a:gd name="T11" fmla="*/ 6 h 104"/>
              <a:gd name="T12" fmla="*/ 236 w 273"/>
              <a:gd name="T13" fmla="*/ 35 h 104"/>
              <a:gd name="T14" fmla="*/ 235 w 273"/>
              <a:gd name="T15" fmla="*/ 55 h 104"/>
              <a:gd name="T16" fmla="*/ 213 w 273"/>
              <a:gd name="T17" fmla="*/ 72 h 104"/>
              <a:gd name="T18" fmla="*/ 166 w 273"/>
              <a:gd name="T19" fmla="*/ 79 h 104"/>
              <a:gd name="T20" fmla="*/ 130 w 273"/>
              <a:gd name="T21" fmla="*/ 87 h 104"/>
              <a:gd name="T22" fmla="*/ 87 w 273"/>
              <a:gd name="T23" fmla="*/ 96 h 104"/>
              <a:gd name="T24" fmla="*/ 53 w 273"/>
              <a:gd name="T25" fmla="*/ 98 h 104"/>
              <a:gd name="T26" fmla="*/ 14 w 273"/>
              <a:gd name="T27" fmla="*/ 99 h 104"/>
              <a:gd name="T28" fmla="*/ 6 w 273"/>
              <a:gd name="T29" fmla="*/ 93 h 104"/>
              <a:gd name="T30" fmla="*/ 8 w 273"/>
              <a:gd name="T31" fmla="*/ 82 h 1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3" h="104">
                <a:moveTo>
                  <a:pt x="9" y="85"/>
                </a:moveTo>
                <a:cubicBezTo>
                  <a:pt x="18" y="77"/>
                  <a:pt x="43" y="59"/>
                  <a:pt x="60" y="49"/>
                </a:cubicBezTo>
                <a:cubicBezTo>
                  <a:pt x="77" y="39"/>
                  <a:pt x="94" y="32"/>
                  <a:pt x="111" y="25"/>
                </a:cubicBezTo>
                <a:cubicBezTo>
                  <a:pt x="128" y="18"/>
                  <a:pt x="145" y="11"/>
                  <a:pt x="163" y="7"/>
                </a:cubicBezTo>
                <a:cubicBezTo>
                  <a:pt x="181" y="3"/>
                  <a:pt x="204" y="1"/>
                  <a:pt x="219" y="1"/>
                </a:cubicBezTo>
                <a:cubicBezTo>
                  <a:pt x="234" y="1"/>
                  <a:pt x="244" y="0"/>
                  <a:pt x="253" y="6"/>
                </a:cubicBezTo>
                <a:cubicBezTo>
                  <a:pt x="262" y="12"/>
                  <a:pt x="268" y="28"/>
                  <a:pt x="270" y="36"/>
                </a:cubicBezTo>
                <a:cubicBezTo>
                  <a:pt x="272" y="44"/>
                  <a:pt x="273" y="51"/>
                  <a:pt x="268" y="57"/>
                </a:cubicBezTo>
                <a:cubicBezTo>
                  <a:pt x="263" y="63"/>
                  <a:pt x="256" y="71"/>
                  <a:pt x="243" y="75"/>
                </a:cubicBezTo>
                <a:cubicBezTo>
                  <a:pt x="230" y="79"/>
                  <a:pt x="206" y="80"/>
                  <a:pt x="190" y="82"/>
                </a:cubicBezTo>
                <a:cubicBezTo>
                  <a:pt x="174" y="84"/>
                  <a:pt x="163" y="87"/>
                  <a:pt x="148" y="90"/>
                </a:cubicBezTo>
                <a:cubicBezTo>
                  <a:pt x="133" y="93"/>
                  <a:pt x="114" y="98"/>
                  <a:pt x="99" y="100"/>
                </a:cubicBezTo>
                <a:cubicBezTo>
                  <a:pt x="84" y="102"/>
                  <a:pt x="74" y="102"/>
                  <a:pt x="60" y="102"/>
                </a:cubicBezTo>
                <a:cubicBezTo>
                  <a:pt x="46" y="102"/>
                  <a:pt x="25" y="104"/>
                  <a:pt x="16" y="103"/>
                </a:cubicBezTo>
                <a:cubicBezTo>
                  <a:pt x="7" y="102"/>
                  <a:pt x="9" y="99"/>
                  <a:pt x="7" y="97"/>
                </a:cubicBezTo>
                <a:cubicBezTo>
                  <a:pt x="5" y="95"/>
                  <a:pt x="0" y="93"/>
                  <a:pt x="9" y="85"/>
                </a:cubicBezTo>
                <a:close/>
              </a:path>
            </a:pathLst>
          </a:custGeom>
          <a:pattFill prst="lgConfetti">
            <a:fgClr>
              <a:srgbClr val="000000"/>
            </a:fgClr>
            <a:bgClr>
              <a:srgbClr val="FFFFFF"/>
            </a:bgClr>
          </a:patt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0" name="Freeform 39" descr="Large confetti">
            <a:extLst>
              <a:ext uri="{FF2B5EF4-FFF2-40B4-BE49-F238E27FC236}">
                <a16:creationId xmlns:a16="http://schemas.microsoft.com/office/drawing/2014/main" id="{47433A05-AD9C-A6C4-4495-28F16E3DAC37}"/>
              </a:ext>
            </a:extLst>
          </p:cNvPr>
          <p:cNvSpPr>
            <a:spLocks/>
          </p:cNvSpPr>
          <p:nvPr/>
        </p:nvSpPr>
        <p:spPr bwMode="auto">
          <a:xfrm>
            <a:off x="5837340" y="2702156"/>
            <a:ext cx="632289" cy="214336"/>
          </a:xfrm>
          <a:custGeom>
            <a:avLst/>
            <a:gdLst>
              <a:gd name="T0" fmla="*/ 5 w 473"/>
              <a:gd name="T1" fmla="*/ 51 h 169"/>
              <a:gd name="T2" fmla="*/ 34 w 473"/>
              <a:gd name="T3" fmla="*/ 100 h 169"/>
              <a:gd name="T4" fmla="*/ 89 w 473"/>
              <a:gd name="T5" fmla="*/ 140 h 169"/>
              <a:gd name="T6" fmla="*/ 171 w 473"/>
              <a:gd name="T7" fmla="*/ 161 h 169"/>
              <a:gd name="T8" fmla="*/ 262 w 473"/>
              <a:gd name="T9" fmla="*/ 141 h 169"/>
              <a:gd name="T10" fmla="*/ 331 w 473"/>
              <a:gd name="T11" fmla="*/ 98 h 169"/>
              <a:gd name="T12" fmla="*/ 382 w 473"/>
              <a:gd name="T13" fmla="*/ 46 h 169"/>
              <a:gd name="T14" fmla="*/ 412 w 473"/>
              <a:gd name="T15" fmla="*/ 3 h 169"/>
              <a:gd name="T16" fmla="*/ 366 w 473"/>
              <a:gd name="T17" fmla="*/ 29 h 169"/>
              <a:gd name="T18" fmla="*/ 311 w 473"/>
              <a:gd name="T19" fmla="*/ 57 h 169"/>
              <a:gd name="T20" fmla="*/ 255 w 473"/>
              <a:gd name="T21" fmla="*/ 78 h 169"/>
              <a:gd name="T22" fmla="*/ 182 w 473"/>
              <a:gd name="T23" fmla="*/ 91 h 169"/>
              <a:gd name="T24" fmla="*/ 115 w 473"/>
              <a:gd name="T25" fmla="*/ 86 h 169"/>
              <a:gd name="T26" fmla="*/ 68 w 473"/>
              <a:gd name="T27" fmla="*/ 72 h 169"/>
              <a:gd name="T28" fmla="*/ 5 w 473"/>
              <a:gd name="T29" fmla="*/ 51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3" h="169">
                <a:moveTo>
                  <a:pt x="6" y="54"/>
                </a:moveTo>
                <a:cubicBezTo>
                  <a:pt x="0" y="59"/>
                  <a:pt x="23" y="90"/>
                  <a:pt x="39" y="105"/>
                </a:cubicBezTo>
                <a:cubicBezTo>
                  <a:pt x="55" y="120"/>
                  <a:pt x="76" y="136"/>
                  <a:pt x="102" y="147"/>
                </a:cubicBezTo>
                <a:cubicBezTo>
                  <a:pt x="128" y="158"/>
                  <a:pt x="162" y="169"/>
                  <a:pt x="195" y="169"/>
                </a:cubicBezTo>
                <a:cubicBezTo>
                  <a:pt x="228" y="169"/>
                  <a:pt x="269" y="159"/>
                  <a:pt x="299" y="148"/>
                </a:cubicBezTo>
                <a:cubicBezTo>
                  <a:pt x="329" y="137"/>
                  <a:pt x="354" y="120"/>
                  <a:pt x="377" y="103"/>
                </a:cubicBezTo>
                <a:cubicBezTo>
                  <a:pt x="400" y="86"/>
                  <a:pt x="420" y="65"/>
                  <a:pt x="435" y="48"/>
                </a:cubicBezTo>
                <a:cubicBezTo>
                  <a:pt x="450" y="31"/>
                  <a:pt x="473" y="6"/>
                  <a:pt x="470" y="3"/>
                </a:cubicBezTo>
                <a:cubicBezTo>
                  <a:pt x="467" y="0"/>
                  <a:pt x="436" y="21"/>
                  <a:pt x="417" y="30"/>
                </a:cubicBezTo>
                <a:cubicBezTo>
                  <a:pt x="398" y="39"/>
                  <a:pt x="375" y="51"/>
                  <a:pt x="354" y="60"/>
                </a:cubicBezTo>
                <a:cubicBezTo>
                  <a:pt x="333" y="69"/>
                  <a:pt x="315" y="76"/>
                  <a:pt x="291" y="82"/>
                </a:cubicBezTo>
                <a:cubicBezTo>
                  <a:pt x="267" y="88"/>
                  <a:pt x="234" y="95"/>
                  <a:pt x="207" y="96"/>
                </a:cubicBezTo>
                <a:cubicBezTo>
                  <a:pt x="180" y="97"/>
                  <a:pt x="153" y="93"/>
                  <a:pt x="131" y="90"/>
                </a:cubicBezTo>
                <a:cubicBezTo>
                  <a:pt x="109" y="87"/>
                  <a:pt x="97" y="82"/>
                  <a:pt x="77" y="76"/>
                </a:cubicBezTo>
                <a:cubicBezTo>
                  <a:pt x="57" y="70"/>
                  <a:pt x="12" y="49"/>
                  <a:pt x="6" y="54"/>
                </a:cubicBezTo>
                <a:close/>
              </a:path>
            </a:pathLst>
          </a:custGeom>
          <a:pattFill prst="lgConfetti">
            <a:fgClr>
              <a:srgbClr val="000000"/>
            </a:fgClr>
            <a:bgClr>
              <a:srgbClr val="FFFFFF"/>
            </a:bgClr>
          </a:patt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1" name="Freeform 40">
            <a:extLst>
              <a:ext uri="{FF2B5EF4-FFF2-40B4-BE49-F238E27FC236}">
                <a16:creationId xmlns:a16="http://schemas.microsoft.com/office/drawing/2014/main" id="{F5C74036-DCA4-91F5-CA01-E5340A6BE9E9}"/>
              </a:ext>
            </a:extLst>
          </p:cNvPr>
          <p:cNvSpPr>
            <a:spLocks/>
          </p:cNvSpPr>
          <p:nvPr/>
        </p:nvSpPr>
        <p:spPr bwMode="auto">
          <a:xfrm>
            <a:off x="4895762" y="2628936"/>
            <a:ext cx="1672900" cy="195698"/>
          </a:xfrm>
          <a:custGeom>
            <a:avLst/>
            <a:gdLst>
              <a:gd name="T0" fmla="*/ 0 w 1255"/>
              <a:gd name="T1" fmla="*/ 117 h 155"/>
              <a:gd name="T2" fmla="*/ 145 w 1255"/>
              <a:gd name="T3" fmla="*/ 51 h 155"/>
              <a:gd name="T4" fmla="*/ 281 w 1255"/>
              <a:gd name="T5" fmla="*/ 14 h 155"/>
              <a:gd name="T6" fmla="*/ 418 w 1255"/>
              <a:gd name="T7" fmla="*/ 9 h 155"/>
              <a:gd name="T8" fmla="*/ 568 w 1255"/>
              <a:gd name="T9" fmla="*/ 71 h 155"/>
              <a:gd name="T10" fmla="*/ 682 w 1255"/>
              <a:gd name="T11" fmla="*/ 126 h 155"/>
              <a:gd name="T12" fmla="*/ 820 w 1255"/>
              <a:gd name="T13" fmla="*/ 142 h 155"/>
              <a:gd name="T14" fmla="*/ 946 w 1255"/>
              <a:gd name="T15" fmla="*/ 100 h 155"/>
              <a:gd name="T16" fmla="*/ 1098 w 1255"/>
              <a:gd name="T17" fmla="*/ 4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5" h="155">
                <a:moveTo>
                  <a:pt x="0" y="123"/>
                </a:moveTo>
                <a:cubicBezTo>
                  <a:pt x="56" y="97"/>
                  <a:pt x="113" y="72"/>
                  <a:pt x="166" y="54"/>
                </a:cubicBezTo>
                <a:cubicBezTo>
                  <a:pt x="219" y="36"/>
                  <a:pt x="269" y="22"/>
                  <a:pt x="321" y="15"/>
                </a:cubicBezTo>
                <a:cubicBezTo>
                  <a:pt x="373" y="8"/>
                  <a:pt x="423" y="0"/>
                  <a:pt x="478" y="10"/>
                </a:cubicBezTo>
                <a:cubicBezTo>
                  <a:pt x="533" y="20"/>
                  <a:pt x="599" y="55"/>
                  <a:pt x="649" y="75"/>
                </a:cubicBezTo>
                <a:cubicBezTo>
                  <a:pt x="699" y="95"/>
                  <a:pt x="732" y="121"/>
                  <a:pt x="780" y="133"/>
                </a:cubicBezTo>
                <a:cubicBezTo>
                  <a:pt x="828" y="145"/>
                  <a:pt x="887" y="155"/>
                  <a:pt x="937" y="150"/>
                </a:cubicBezTo>
                <a:cubicBezTo>
                  <a:pt x="987" y="145"/>
                  <a:pt x="1028" y="129"/>
                  <a:pt x="1081" y="105"/>
                </a:cubicBezTo>
                <a:cubicBezTo>
                  <a:pt x="1134" y="81"/>
                  <a:pt x="1194" y="42"/>
                  <a:pt x="1255" y="4"/>
                </a:cubicBezTo>
              </a:path>
            </a:pathLst>
          </a:custGeom>
          <a:noFill/>
          <a:ln w="2857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2" name="Freeform 41" descr="Large confetti">
            <a:extLst>
              <a:ext uri="{FF2B5EF4-FFF2-40B4-BE49-F238E27FC236}">
                <a16:creationId xmlns:a16="http://schemas.microsoft.com/office/drawing/2014/main" id="{6EC5EC08-FCCF-B6C5-8FEA-0D5524CE570A}"/>
              </a:ext>
            </a:extLst>
          </p:cNvPr>
          <p:cNvSpPr>
            <a:spLocks/>
          </p:cNvSpPr>
          <p:nvPr/>
        </p:nvSpPr>
        <p:spPr bwMode="auto">
          <a:xfrm>
            <a:off x="4985654" y="2959093"/>
            <a:ext cx="716086" cy="161085"/>
          </a:xfrm>
          <a:custGeom>
            <a:avLst/>
            <a:gdLst>
              <a:gd name="T0" fmla="*/ 2 w 536"/>
              <a:gd name="T1" fmla="*/ 117 h 126"/>
              <a:gd name="T2" fmla="*/ 81 w 536"/>
              <a:gd name="T3" fmla="*/ 54 h 126"/>
              <a:gd name="T4" fmla="*/ 183 w 536"/>
              <a:gd name="T5" fmla="*/ 9 h 126"/>
              <a:gd name="T6" fmla="*/ 265 w 536"/>
              <a:gd name="T7" fmla="*/ 2 h 126"/>
              <a:gd name="T8" fmla="*/ 340 w 536"/>
              <a:gd name="T9" fmla="*/ 13 h 126"/>
              <a:gd name="T10" fmla="*/ 428 w 536"/>
              <a:gd name="T11" fmla="*/ 52 h 126"/>
              <a:gd name="T12" fmla="*/ 461 w 536"/>
              <a:gd name="T13" fmla="*/ 86 h 126"/>
              <a:gd name="T14" fmla="*/ 374 w 536"/>
              <a:gd name="T15" fmla="*/ 48 h 126"/>
              <a:gd name="T16" fmla="*/ 288 w 536"/>
              <a:gd name="T17" fmla="*/ 26 h 126"/>
              <a:gd name="T18" fmla="*/ 219 w 536"/>
              <a:gd name="T19" fmla="*/ 32 h 126"/>
              <a:gd name="T20" fmla="*/ 144 w 536"/>
              <a:gd name="T21" fmla="*/ 48 h 126"/>
              <a:gd name="T22" fmla="*/ 70 w 536"/>
              <a:gd name="T23" fmla="*/ 80 h 126"/>
              <a:gd name="T24" fmla="*/ 2 w 536"/>
              <a:gd name="T25" fmla="*/ 117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6" h="126">
                <a:moveTo>
                  <a:pt x="2" y="122"/>
                </a:moveTo>
                <a:cubicBezTo>
                  <a:pt x="4" y="118"/>
                  <a:pt x="58" y="75"/>
                  <a:pt x="92" y="56"/>
                </a:cubicBezTo>
                <a:cubicBezTo>
                  <a:pt x="126" y="37"/>
                  <a:pt x="174" y="18"/>
                  <a:pt x="209" y="9"/>
                </a:cubicBezTo>
                <a:cubicBezTo>
                  <a:pt x="244" y="0"/>
                  <a:pt x="272" y="1"/>
                  <a:pt x="302" y="2"/>
                </a:cubicBezTo>
                <a:cubicBezTo>
                  <a:pt x="332" y="3"/>
                  <a:pt x="357" y="5"/>
                  <a:pt x="388" y="14"/>
                </a:cubicBezTo>
                <a:cubicBezTo>
                  <a:pt x="419" y="23"/>
                  <a:pt x="465" y="41"/>
                  <a:pt x="488" y="54"/>
                </a:cubicBezTo>
                <a:cubicBezTo>
                  <a:pt x="511" y="67"/>
                  <a:pt x="536" y="91"/>
                  <a:pt x="526" y="90"/>
                </a:cubicBezTo>
                <a:cubicBezTo>
                  <a:pt x="516" y="89"/>
                  <a:pt x="460" y="60"/>
                  <a:pt x="427" y="50"/>
                </a:cubicBezTo>
                <a:cubicBezTo>
                  <a:pt x="394" y="40"/>
                  <a:pt x="357" y="30"/>
                  <a:pt x="328" y="27"/>
                </a:cubicBezTo>
                <a:cubicBezTo>
                  <a:pt x="299" y="24"/>
                  <a:pt x="277" y="29"/>
                  <a:pt x="250" y="33"/>
                </a:cubicBezTo>
                <a:cubicBezTo>
                  <a:pt x="223" y="37"/>
                  <a:pt x="192" y="42"/>
                  <a:pt x="164" y="50"/>
                </a:cubicBezTo>
                <a:cubicBezTo>
                  <a:pt x="136" y="58"/>
                  <a:pt x="106" y="72"/>
                  <a:pt x="80" y="83"/>
                </a:cubicBezTo>
                <a:cubicBezTo>
                  <a:pt x="54" y="94"/>
                  <a:pt x="0" y="126"/>
                  <a:pt x="2" y="122"/>
                </a:cubicBezTo>
                <a:close/>
              </a:path>
            </a:pathLst>
          </a:custGeom>
          <a:pattFill prst="lgConfetti">
            <a:fgClr>
              <a:srgbClr val="000000"/>
            </a:fgClr>
            <a:bgClr>
              <a:srgbClr val="FFFFFF"/>
            </a:bgClr>
          </a:patt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3" name="Freeform 42">
            <a:extLst>
              <a:ext uri="{FF2B5EF4-FFF2-40B4-BE49-F238E27FC236}">
                <a16:creationId xmlns:a16="http://schemas.microsoft.com/office/drawing/2014/main" id="{7499552F-B0FB-89AA-F3D4-9EA4F2D85DCF}"/>
              </a:ext>
            </a:extLst>
          </p:cNvPr>
          <p:cNvSpPr>
            <a:spLocks/>
          </p:cNvSpPr>
          <p:nvPr/>
        </p:nvSpPr>
        <p:spPr bwMode="auto">
          <a:xfrm>
            <a:off x="4968895" y="2912498"/>
            <a:ext cx="1668329" cy="236967"/>
          </a:xfrm>
          <a:custGeom>
            <a:avLst/>
            <a:gdLst>
              <a:gd name="T0" fmla="*/ 0 w 1251"/>
              <a:gd name="T1" fmla="*/ 172 h 187"/>
              <a:gd name="T2" fmla="*/ 92 w 1251"/>
              <a:gd name="T3" fmla="*/ 109 h 187"/>
              <a:gd name="T4" fmla="*/ 189 w 1251"/>
              <a:gd name="T5" fmla="*/ 75 h 187"/>
              <a:gd name="T6" fmla="*/ 280 w 1251"/>
              <a:gd name="T7" fmla="*/ 63 h 187"/>
              <a:gd name="T8" fmla="*/ 373 w 1251"/>
              <a:gd name="T9" fmla="*/ 81 h 187"/>
              <a:gd name="T10" fmla="*/ 467 w 1251"/>
              <a:gd name="T11" fmla="*/ 123 h 187"/>
              <a:gd name="T12" fmla="*/ 574 w 1251"/>
              <a:gd name="T13" fmla="*/ 157 h 187"/>
              <a:gd name="T14" fmla="*/ 680 w 1251"/>
              <a:gd name="T15" fmla="*/ 175 h 187"/>
              <a:gd name="T16" fmla="*/ 774 w 1251"/>
              <a:gd name="T17" fmla="*/ 171 h 187"/>
              <a:gd name="T18" fmla="*/ 879 w 1251"/>
              <a:gd name="T19" fmla="*/ 135 h 187"/>
              <a:gd name="T20" fmla="*/ 1003 w 1251"/>
              <a:gd name="T21" fmla="*/ 54 h 187"/>
              <a:gd name="T22" fmla="*/ 1095 w 1251"/>
              <a:gd name="T23" fmla="*/ 0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1" h="187">
                <a:moveTo>
                  <a:pt x="0" y="181"/>
                </a:moveTo>
                <a:cubicBezTo>
                  <a:pt x="34" y="156"/>
                  <a:pt x="69" y="132"/>
                  <a:pt x="105" y="115"/>
                </a:cubicBezTo>
                <a:cubicBezTo>
                  <a:pt x="141" y="98"/>
                  <a:pt x="180" y="87"/>
                  <a:pt x="216" y="79"/>
                </a:cubicBezTo>
                <a:cubicBezTo>
                  <a:pt x="252" y="71"/>
                  <a:pt x="285" y="65"/>
                  <a:pt x="320" y="66"/>
                </a:cubicBezTo>
                <a:cubicBezTo>
                  <a:pt x="355" y="67"/>
                  <a:pt x="391" y="75"/>
                  <a:pt x="426" y="85"/>
                </a:cubicBezTo>
                <a:cubicBezTo>
                  <a:pt x="461" y="95"/>
                  <a:pt x="495" y="116"/>
                  <a:pt x="533" y="129"/>
                </a:cubicBezTo>
                <a:cubicBezTo>
                  <a:pt x="571" y="142"/>
                  <a:pt x="615" y="156"/>
                  <a:pt x="656" y="165"/>
                </a:cubicBezTo>
                <a:cubicBezTo>
                  <a:pt x="697" y="174"/>
                  <a:pt x="739" y="182"/>
                  <a:pt x="777" y="184"/>
                </a:cubicBezTo>
                <a:cubicBezTo>
                  <a:pt x="815" y="186"/>
                  <a:pt x="846" y="187"/>
                  <a:pt x="884" y="180"/>
                </a:cubicBezTo>
                <a:cubicBezTo>
                  <a:pt x="922" y="173"/>
                  <a:pt x="960" y="162"/>
                  <a:pt x="1004" y="142"/>
                </a:cubicBezTo>
                <a:cubicBezTo>
                  <a:pt x="1048" y="122"/>
                  <a:pt x="1105" y="81"/>
                  <a:pt x="1146" y="57"/>
                </a:cubicBezTo>
                <a:cubicBezTo>
                  <a:pt x="1187" y="33"/>
                  <a:pt x="1219" y="16"/>
                  <a:pt x="1251" y="0"/>
                </a:cubicBezTo>
              </a:path>
            </a:pathLst>
          </a:custGeom>
          <a:noFill/>
          <a:ln w="2857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7" name="Text Box 44">
            <a:extLst>
              <a:ext uri="{FF2B5EF4-FFF2-40B4-BE49-F238E27FC236}">
                <a16:creationId xmlns:a16="http://schemas.microsoft.com/office/drawing/2014/main" id="{14261BBC-FECB-0A80-806E-D24E5A6410B9}"/>
              </a:ext>
            </a:extLst>
          </p:cNvPr>
          <p:cNvSpPr txBox="1">
            <a:spLocks noChangeArrowheads="1"/>
          </p:cNvSpPr>
          <p:nvPr/>
        </p:nvSpPr>
        <p:spPr bwMode="auto">
          <a:xfrm>
            <a:off x="4885097" y="3833742"/>
            <a:ext cx="243753" cy="2409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600">
                <a:latin typeface="Arial" charset="0"/>
                <a:ea typeface="ＭＳ Ｐゴシック" charset="0"/>
              </a:rPr>
              <a:t>5</a:t>
            </a:r>
          </a:p>
        </p:txBody>
      </p:sp>
      <p:sp>
        <p:nvSpPr>
          <p:cNvPr id="39" name="Freeform 46" descr="Large confetti">
            <a:extLst>
              <a:ext uri="{FF2B5EF4-FFF2-40B4-BE49-F238E27FC236}">
                <a16:creationId xmlns:a16="http://schemas.microsoft.com/office/drawing/2014/main" id="{4F11EF0B-80E0-5A0E-CAE2-B654C9469F0B}"/>
              </a:ext>
            </a:extLst>
          </p:cNvPr>
          <p:cNvSpPr>
            <a:spLocks/>
          </p:cNvSpPr>
          <p:nvPr/>
        </p:nvSpPr>
        <p:spPr bwMode="auto">
          <a:xfrm>
            <a:off x="6247405" y="3732565"/>
            <a:ext cx="167919" cy="57245"/>
          </a:xfrm>
          <a:custGeom>
            <a:avLst/>
            <a:gdLst>
              <a:gd name="T0" fmla="*/ 67 w 124"/>
              <a:gd name="T1" fmla="*/ 42 h 43"/>
              <a:gd name="T2" fmla="*/ 112 w 124"/>
              <a:gd name="T3" fmla="*/ 36 h 43"/>
              <a:gd name="T4" fmla="*/ 121 w 124"/>
              <a:gd name="T5" fmla="*/ 27 h 43"/>
              <a:gd name="T6" fmla="*/ 123 w 124"/>
              <a:gd name="T7" fmla="*/ 17 h 43"/>
              <a:gd name="T8" fmla="*/ 115 w 124"/>
              <a:gd name="T9" fmla="*/ 6 h 43"/>
              <a:gd name="T10" fmla="*/ 91 w 124"/>
              <a:gd name="T11" fmla="*/ 0 h 43"/>
              <a:gd name="T12" fmla="*/ 52 w 124"/>
              <a:gd name="T13" fmla="*/ 3 h 43"/>
              <a:gd name="T14" fmla="*/ 25 w 124"/>
              <a:gd name="T15" fmla="*/ 6 h 43"/>
              <a:gd name="T16" fmla="*/ 7 w 124"/>
              <a:gd name="T17" fmla="*/ 12 h 43"/>
              <a:gd name="T18" fmla="*/ 3 w 124"/>
              <a:gd name="T19" fmla="*/ 26 h 43"/>
              <a:gd name="T20" fmla="*/ 28 w 124"/>
              <a:gd name="T21" fmla="*/ 36 h 43"/>
              <a:gd name="T22" fmla="*/ 48 w 124"/>
              <a:gd name="T23" fmla="*/ 41 h 43"/>
              <a:gd name="T24" fmla="*/ 67 w 124"/>
              <a:gd name="T25" fmla="*/ 42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43">
                <a:moveTo>
                  <a:pt x="67" y="42"/>
                </a:moveTo>
                <a:cubicBezTo>
                  <a:pt x="78" y="41"/>
                  <a:pt x="103" y="39"/>
                  <a:pt x="112" y="36"/>
                </a:cubicBezTo>
                <a:cubicBezTo>
                  <a:pt x="121" y="33"/>
                  <a:pt x="119" y="30"/>
                  <a:pt x="121" y="27"/>
                </a:cubicBezTo>
                <a:cubicBezTo>
                  <a:pt x="123" y="24"/>
                  <a:pt x="124" y="21"/>
                  <a:pt x="123" y="17"/>
                </a:cubicBezTo>
                <a:cubicBezTo>
                  <a:pt x="122" y="13"/>
                  <a:pt x="120" y="9"/>
                  <a:pt x="115" y="6"/>
                </a:cubicBezTo>
                <a:cubicBezTo>
                  <a:pt x="110" y="3"/>
                  <a:pt x="101" y="0"/>
                  <a:pt x="91" y="0"/>
                </a:cubicBezTo>
                <a:cubicBezTo>
                  <a:pt x="81" y="0"/>
                  <a:pt x="63" y="2"/>
                  <a:pt x="52" y="3"/>
                </a:cubicBezTo>
                <a:cubicBezTo>
                  <a:pt x="41" y="4"/>
                  <a:pt x="32" y="5"/>
                  <a:pt x="25" y="6"/>
                </a:cubicBezTo>
                <a:cubicBezTo>
                  <a:pt x="18" y="7"/>
                  <a:pt x="11" y="9"/>
                  <a:pt x="7" y="12"/>
                </a:cubicBezTo>
                <a:cubicBezTo>
                  <a:pt x="3" y="15"/>
                  <a:pt x="0" y="22"/>
                  <a:pt x="3" y="26"/>
                </a:cubicBezTo>
                <a:cubicBezTo>
                  <a:pt x="6" y="30"/>
                  <a:pt x="21" y="34"/>
                  <a:pt x="28" y="36"/>
                </a:cubicBezTo>
                <a:cubicBezTo>
                  <a:pt x="35" y="38"/>
                  <a:pt x="41" y="40"/>
                  <a:pt x="48" y="41"/>
                </a:cubicBezTo>
                <a:cubicBezTo>
                  <a:pt x="55" y="42"/>
                  <a:pt x="56" y="43"/>
                  <a:pt x="67" y="42"/>
                </a:cubicBezTo>
                <a:close/>
              </a:path>
            </a:pathLst>
          </a:custGeom>
          <a:pattFill prst="lgConfetti">
            <a:fgClr>
              <a:srgbClr val="000000"/>
            </a:fgClr>
            <a:bgClr>
              <a:srgbClr val="FFFFFF"/>
            </a:bgClr>
          </a:patt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1" name="Line 48">
            <a:extLst>
              <a:ext uri="{FF2B5EF4-FFF2-40B4-BE49-F238E27FC236}">
                <a16:creationId xmlns:a16="http://schemas.microsoft.com/office/drawing/2014/main" id="{E7B4426D-3D5F-05D7-0ABE-9F4D9591779E}"/>
              </a:ext>
            </a:extLst>
          </p:cNvPr>
          <p:cNvSpPr>
            <a:spLocks noChangeShapeType="1"/>
          </p:cNvSpPr>
          <p:nvPr/>
        </p:nvSpPr>
        <p:spPr bwMode="auto">
          <a:xfrm>
            <a:off x="5204684" y="3445009"/>
            <a:ext cx="1576905" cy="0"/>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2" name="Line 49">
            <a:extLst>
              <a:ext uri="{FF2B5EF4-FFF2-40B4-BE49-F238E27FC236}">
                <a16:creationId xmlns:a16="http://schemas.microsoft.com/office/drawing/2014/main" id="{A61EC7D3-4317-F241-852D-630843909A8C}"/>
              </a:ext>
            </a:extLst>
          </p:cNvPr>
          <p:cNvSpPr>
            <a:spLocks noChangeShapeType="1"/>
          </p:cNvSpPr>
          <p:nvPr/>
        </p:nvSpPr>
        <p:spPr bwMode="auto">
          <a:xfrm>
            <a:off x="5210016" y="3972195"/>
            <a:ext cx="1576905" cy="0"/>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3" name="Freeform 50">
            <a:extLst>
              <a:ext uri="{FF2B5EF4-FFF2-40B4-BE49-F238E27FC236}">
                <a16:creationId xmlns:a16="http://schemas.microsoft.com/office/drawing/2014/main" id="{68391EAB-A97A-45A9-C58B-C55AB57AF068}"/>
              </a:ext>
            </a:extLst>
          </p:cNvPr>
          <p:cNvSpPr>
            <a:spLocks/>
          </p:cNvSpPr>
          <p:nvPr/>
        </p:nvSpPr>
        <p:spPr bwMode="auto">
          <a:xfrm>
            <a:off x="5244673" y="3778639"/>
            <a:ext cx="879761" cy="142620"/>
          </a:xfrm>
          <a:custGeom>
            <a:avLst/>
            <a:gdLst>
              <a:gd name="T0" fmla="*/ 0 w 660"/>
              <a:gd name="T1" fmla="*/ 51 h 112"/>
              <a:gd name="T2" fmla="*/ 111 w 660"/>
              <a:gd name="T3" fmla="*/ 86 h 112"/>
              <a:gd name="T4" fmla="*/ 220 w 660"/>
              <a:gd name="T5" fmla="*/ 105 h 112"/>
              <a:gd name="T6" fmla="*/ 327 w 660"/>
              <a:gd name="T7" fmla="*/ 111 h 112"/>
              <a:gd name="T8" fmla="*/ 456 w 660"/>
              <a:gd name="T9" fmla="*/ 99 h 112"/>
              <a:gd name="T10" fmla="*/ 558 w 660"/>
              <a:gd name="T11" fmla="*/ 69 h 112"/>
              <a:gd name="T12" fmla="*/ 613 w 660"/>
              <a:gd name="T13" fmla="*/ 30 h 112"/>
              <a:gd name="T14" fmla="*/ 660 w 660"/>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112">
                <a:moveTo>
                  <a:pt x="0" y="51"/>
                </a:moveTo>
                <a:cubicBezTo>
                  <a:pt x="37" y="64"/>
                  <a:pt x="74" y="77"/>
                  <a:pt x="111" y="86"/>
                </a:cubicBezTo>
                <a:cubicBezTo>
                  <a:pt x="148" y="95"/>
                  <a:pt x="184" y="101"/>
                  <a:pt x="220" y="105"/>
                </a:cubicBezTo>
                <a:cubicBezTo>
                  <a:pt x="256" y="109"/>
                  <a:pt x="288" y="112"/>
                  <a:pt x="327" y="111"/>
                </a:cubicBezTo>
                <a:cubicBezTo>
                  <a:pt x="366" y="110"/>
                  <a:pt x="417" y="106"/>
                  <a:pt x="456" y="99"/>
                </a:cubicBezTo>
                <a:cubicBezTo>
                  <a:pt x="495" y="92"/>
                  <a:pt x="532" y="81"/>
                  <a:pt x="558" y="69"/>
                </a:cubicBezTo>
                <a:cubicBezTo>
                  <a:pt x="584" y="57"/>
                  <a:pt x="596" y="41"/>
                  <a:pt x="613" y="30"/>
                </a:cubicBezTo>
                <a:cubicBezTo>
                  <a:pt x="630" y="19"/>
                  <a:pt x="645" y="9"/>
                  <a:pt x="660" y="0"/>
                </a:cubicBezTo>
              </a:path>
            </a:pathLst>
          </a:custGeom>
          <a:noFill/>
          <a:ln w="28575" cap="flat" cmpd="sng">
            <a:solidFill>
              <a:schemeClr val="accent4"/>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4" name="Freeform 51">
            <a:extLst>
              <a:ext uri="{FF2B5EF4-FFF2-40B4-BE49-F238E27FC236}">
                <a16:creationId xmlns:a16="http://schemas.microsoft.com/office/drawing/2014/main" id="{0655A5CE-9FC7-949E-E672-8054E4B11F4D}"/>
              </a:ext>
            </a:extLst>
          </p:cNvPr>
          <p:cNvSpPr>
            <a:spLocks/>
          </p:cNvSpPr>
          <p:nvPr/>
        </p:nvSpPr>
        <p:spPr bwMode="auto">
          <a:xfrm>
            <a:off x="5289994" y="3614371"/>
            <a:ext cx="577177" cy="96778"/>
          </a:xfrm>
          <a:custGeom>
            <a:avLst/>
            <a:gdLst>
              <a:gd name="T0" fmla="*/ 0 w 433"/>
              <a:gd name="T1" fmla="*/ 61 h 76"/>
              <a:gd name="T2" fmla="*/ 139 w 433"/>
              <a:gd name="T3" fmla="*/ 76 h 76"/>
              <a:gd name="T4" fmla="*/ 259 w 433"/>
              <a:gd name="T5" fmla="*/ 61 h 76"/>
              <a:gd name="T6" fmla="*/ 384 w 433"/>
              <a:gd name="T7" fmla="*/ 30 h 76"/>
              <a:gd name="T8" fmla="*/ 433 w 433"/>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3" h="76">
                <a:moveTo>
                  <a:pt x="0" y="61"/>
                </a:moveTo>
                <a:cubicBezTo>
                  <a:pt x="48" y="68"/>
                  <a:pt x="96" y="76"/>
                  <a:pt x="139" y="76"/>
                </a:cubicBezTo>
                <a:cubicBezTo>
                  <a:pt x="182" y="76"/>
                  <a:pt x="218" y="69"/>
                  <a:pt x="259" y="61"/>
                </a:cubicBezTo>
                <a:cubicBezTo>
                  <a:pt x="300" y="53"/>
                  <a:pt x="355" y="40"/>
                  <a:pt x="384" y="30"/>
                </a:cubicBezTo>
                <a:cubicBezTo>
                  <a:pt x="413" y="20"/>
                  <a:pt x="423" y="10"/>
                  <a:pt x="433" y="0"/>
                </a:cubicBezTo>
              </a:path>
            </a:pathLst>
          </a:custGeom>
          <a:noFill/>
          <a:ln w="28575" cap="flat" cmpd="sng">
            <a:solidFill>
              <a:schemeClr val="accent4"/>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5" name="Freeform 52">
            <a:extLst>
              <a:ext uri="{FF2B5EF4-FFF2-40B4-BE49-F238E27FC236}">
                <a16:creationId xmlns:a16="http://schemas.microsoft.com/office/drawing/2014/main" id="{7F7751E2-6DCE-B5EE-BC6F-1B8992C6E98C}"/>
              </a:ext>
            </a:extLst>
          </p:cNvPr>
          <p:cNvSpPr>
            <a:spLocks/>
          </p:cNvSpPr>
          <p:nvPr/>
        </p:nvSpPr>
        <p:spPr bwMode="auto">
          <a:xfrm>
            <a:off x="5707214" y="3683134"/>
            <a:ext cx="1034386" cy="148987"/>
          </a:xfrm>
          <a:custGeom>
            <a:avLst/>
            <a:gdLst>
              <a:gd name="T0" fmla="*/ 0 w 777"/>
              <a:gd name="T1" fmla="*/ 0 h 117"/>
              <a:gd name="T2" fmla="*/ 93 w 777"/>
              <a:gd name="T3" fmla="*/ 10 h 117"/>
              <a:gd name="T4" fmla="*/ 197 w 777"/>
              <a:gd name="T5" fmla="*/ 34 h 117"/>
              <a:gd name="T6" fmla="*/ 290 w 777"/>
              <a:gd name="T7" fmla="*/ 64 h 117"/>
              <a:gd name="T8" fmla="*/ 347 w 777"/>
              <a:gd name="T9" fmla="*/ 90 h 117"/>
              <a:gd name="T10" fmla="*/ 428 w 777"/>
              <a:gd name="T11" fmla="*/ 114 h 117"/>
              <a:gd name="T12" fmla="*/ 529 w 777"/>
              <a:gd name="T13" fmla="*/ 111 h 117"/>
              <a:gd name="T14" fmla="*/ 617 w 777"/>
              <a:gd name="T15" fmla="*/ 81 h 117"/>
              <a:gd name="T16" fmla="*/ 688 w 777"/>
              <a:gd name="T17" fmla="*/ 49 h 117"/>
              <a:gd name="T18" fmla="*/ 755 w 777"/>
              <a:gd name="T19" fmla="*/ 31 h 117"/>
              <a:gd name="T20" fmla="*/ 776 w 777"/>
              <a:gd name="T21" fmla="*/ 3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7" h="117">
                <a:moveTo>
                  <a:pt x="0" y="0"/>
                </a:moveTo>
                <a:cubicBezTo>
                  <a:pt x="30" y="2"/>
                  <a:pt x="60" y="4"/>
                  <a:pt x="93" y="10"/>
                </a:cubicBezTo>
                <a:cubicBezTo>
                  <a:pt x="126" y="16"/>
                  <a:pt x="164" y="25"/>
                  <a:pt x="197" y="34"/>
                </a:cubicBezTo>
                <a:cubicBezTo>
                  <a:pt x="230" y="43"/>
                  <a:pt x="265" y="55"/>
                  <a:pt x="290" y="64"/>
                </a:cubicBezTo>
                <a:cubicBezTo>
                  <a:pt x="315" y="73"/>
                  <a:pt x="324" y="82"/>
                  <a:pt x="347" y="90"/>
                </a:cubicBezTo>
                <a:cubicBezTo>
                  <a:pt x="370" y="98"/>
                  <a:pt x="399" y="111"/>
                  <a:pt x="429" y="114"/>
                </a:cubicBezTo>
                <a:cubicBezTo>
                  <a:pt x="459" y="117"/>
                  <a:pt x="499" y="116"/>
                  <a:pt x="530" y="111"/>
                </a:cubicBezTo>
                <a:cubicBezTo>
                  <a:pt x="561" y="106"/>
                  <a:pt x="592" y="91"/>
                  <a:pt x="618" y="81"/>
                </a:cubicBezTo>
                <a:cubicBezTo>
                  <a:pt x="644" y="71"/>
                  <a:pt x="666" y="57"/>
                  <a:pt x="689" y="49"/>
                </a:cubicBezTo>
                <a:cubicBezTo>
                  <a:pt x="712" y="41"/>
                  <a:pt x="741" y="34"/>
                  <a:pt x="756" y="31"/>
                </a:cubicBezTo>
                <a:cubicBezTo>
                  <a:pt x="771" y="28"/>
                  <a:pt x="774" y="29"/>
                  <a:pt x="777" y="30"/>
                </a:cubicBezTo>
              </a:path>
            </a:pathLst>
          </a:custGeom>
          <a:noFill/>
          <a:ln w="28575" cap="flat" cmpd="sng">
            <a:solidFill>
              <a:schemeClr val="accent4"/>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6" name="Freeform 53">
            <a:extLst>
              <a:ext uri="{FF2B5EF4-FFF2-40B4-BE49-F238E27FC236}">
                <a16:creationId xmlns:a16="http://schemas.microsoft.com/office/drawing/2014/main" id="{AF0ACE99-8250-AE0E-2C59-914C26578604}"/>
              </a:ext>
            </a:extLst>
          </p:cNvPr>
          <p:cNvSpPr>
            <a:spLocks/>
          </p:cNvSpPr>
          <p:nvPr/>
        </p:nvSpPr>
        <p:spPr bwMode="auto">
          <a:xfrm>
            <a:off x="5900495" y="3903432"/>
            <a:ext cx="921083" cy="40749"/>
          </a:xfrm>
          <a:custGeom>
            <a:avLst/>
            <a:gdLst>
              <a:gd name="T0" fmla="*/ 0 w 691"/>
              <a:gd name="T1" fmla="*/ 0 h 32"/>
              <a:gd name="T2" fmla="*/ 142 w 691"/>
              <a:gd name="T3" fmla="*/ 16 h 32"/>
              <a:gd name="T4" fmla="*/ 315 w 691"/>
              <a:gd name="T5" fmla="*/ 30 h 32"/>
              <a:gd name="T6" fmla="*/ 454 w 691"/>
              <a:gd name="T7" fmla="*/ 30 h 32"/>
              <a:gd name="T8" fmla="*/ 565 w 691"/>
              <a:gd name="T9" fmla="*/ 24 h 32"/>
              <a:gd name="T10" fmla="*/ 691 w 691"/>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1" h="32">
                <a:moveTo>
                  <a:pt x="0" y="0"/>
                </a:moveTo>
                <a:cubicBezTo>
                  <a:pt x="45" y="5"/>
                  <a:pt x="90" y="11"/>
                  <a:pt x="142" y="16"/>
                </a:cubicBezTo>
                <a:cubicBezTo>
                  <a:pt x="194" y="21"/>
                  <a:pt x="263" y="28"/>
                  <a:pt x="315" y="30"/>
                </a:cubicBezTo>
                <a:cubicBezTo>
                  <a:pt x="367" y="32"/>
                  <a:pt x="412" y="31"/>
                  <a:pt x="454" y="30"/>
                </a:cubicBezTo>
                <a:cubicBezTo>
                  <a:pt x="496" y="29"/>
                  <a:pt x="525" y="29"/>
                  <a:pt x="565" y="24"/>
                </a:cubicBezTo>
                <a:cubicBezTo>
                  <a:pt x="605" y="19"/>
                  <a:pt x="648" y="10"/>
                  <a:pt x="691" y="1"/>
                </a:cubicBezTo>
              </a:path>
            </a:pathLst>
          </a:custGeom>
          <a:noFill/>
          <a:ln w="28575" cap="flat" cmpd="sng">
            <a:solidFill>
              <a:schemeClr val="accent4"/>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7" name="Freeform 54">
            <a:extLst>
              <a:ext uri="{FF2B5EF4-FFF2-40B4-BE49-F238E27FC236}">
                <a16:creationId xmlns:a16="http://schemas.microsoft.com/office/drawing/2014/main" id="{74CC3D19-19EA-2FF5-8627-12018E80E05A}"/>
              </a:ext>
            </a:extLst>
          </p:cNvPr>
          <p:cNvSpPr>
            <a:spLocks/>
          </p:cNvSpPr>
          <p:nvPr/>
        </p:nvSpPr>
        <p:spPr bwMode="auto">
          <a:xfrm>
            <a:off x="6533656" y="3786279"/>
            <a:ext cx="247933" cy="56029"/>
          </a:xfrm>
          <a:custGeom>
            <a:avLst/>
            <a:gdLst>
              <a:gd name="T0" fmla="*/ 0 w 186"/>
              <a:gd name="T1" fmla="*/ 0 h 44"/>
              <a:gd name="T2" fmla="*/ 72 w 186"/>
              <a:gd name="T3" fmla="*/ 26 h 44"/>
              <a:gd name="T4" fmla="*/ 146 w 186"/>
              <a:gd name="T5" fmla="*/ 41 h 44"/>
              <a:gd name="T6" fmla="*/ 186 w 186"/>
              <a:gd name="T7" fmla="*/ 42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6" h="44">
                <a:moveTo>
                  <a:pt x="0" y="0"/>
                </a:moveTo>
                <a:cubicBezTo>
                  <a:pt x="24" y="9"/>
                  <a:pt x="48" y="19"/>
                  <a:pt x="72" y="26"/>
                </a:cubicBezTo>
                <a:cubicBezTo>
                  <a:pt x="96" y="33"/>
                  <a:pt x="127" y="38"/>
                  <a:pt x="146" y="41"/>
                </a:cubicBezTo>
                <a:cubicBezTo>
                  <a:pt x="165" y="44"/>
                  <a:pt x="175" y="43"/>
                  <a:pt x="186" y="42"/>
                </a:cubicBezTo>
              </a:path>
            </a:pathLst>
          </a:custGeom>
          <a:noFill/>
          <a:ln w="28575" cap="flat" cmpd="sng">
            <a:solidFill>
              <a:srgbClr val="0066FF"/>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8" name="Freeform 55">
            <a:extLst>
              <a:ext uri="{FF2B5EF4-FFF2-40B4-BE49-F238E27FC236}">
                <a16:creationId xmlns:a16="http://schemas.microsoft.com/office/drawing/2014/main" id="{5909A8F4-8C03-A9EB-D0AA-2F45F9D4EF75}"/>
              </a:ext>
            </a:extLst>
          </p:cNvPr>
          <p:cNvSpPr>
            <a:spLocks/>
          </p:cNvSpPr>
          <p:nvPr/>
        </p:nvSpPr>
        <p:spPr bwMode="auto">
          <a:xfrm>
            <a:off x="5230010" y="3525233"/>
            <a:ext cx="1520920" cy="173182"/>
          </a:xfrm>
          <a:custGeom>
            <a:avLst/>
            <a:gdLst>
              <a:gd name="T0" fmla="*/ 0 w 1140"/>
              <a:gd name="T1" fmla="*/ 67 h 136"/>
              <a:gd name="T2" fmla="*/ 101 w 1140"/>
              <a:gd name="T3" fmla="*/ 25 h 136"/>
              <a:gd name="T4" fmla="*/ 212 w 1140"/>
              <a:gd name="T5" fmla="*/ 3 h 136"/>
              <a:gd name="T6" fmla="*/ 326 w 1140"/>
              <a:gd name="T7" fmla="*/ 9 h 136"/>
              <a:gd name="T8" fmla="*/ 423 w 1140"/>
              <a:gd name="T9" fmla="*/ 40 h 136"/>
              <a:gd name="T10" fmla="*/ 497 w 1140"/>
              <a:gd name="T11" fmla="*/ 75 h 136"/>
              <a:gd name="T12" fmla="*/ 610 w 1140"/>
              <a:gd name="T13" fmla="*/ 115 h 136"/>
              <a:gd name="T14" fmla="*/ 708 w 1140"/>
              <a:gd name="T15" fmla="*/ 133 h 136"/>
              <a:gd name="T16" fmla="*/ 816 w 1140"/>
              <a:gd name="T17" fmla="*/ 129 h 136"/>
              <a:gd name="T18" fmla="*/ 933 w 1140"/>
              <a:gd name="T19" fmla="*/ 91 h 136"/>
              <a:gd name="T20" fmla="*/ 1024 w 1140"/>
              <a:gd name="T21" fmla="*/ 58 h 136"/>
              <a:gd name="T22" fmla="*/ 1141 w 1140"/>
              <a:gd name="T23" fmla="*/ 34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40" h="136">
                <a:moveTo>
                  <a:pt x="0" y="67"/>
                </a:moveTo>
                <a:cubicBezTo>
                  <a:pt x="33" y="51"/>
                  <a:pt x="66" y="36"/>
                  <a:pt x="101" y="25"/>
                </a:cubicBezTo>
                <a:cubicBezTo>
                  <a:pt x="136" y="14"/>
                  <a:pt x="175" y="6"/>
                  <a:pt x="212" y="3"/>
                </a:cubicBezTo>
                <a:cubicBezTo>
                  <a:pt x="249" y="0"/>
                  <a:pt x="291" y="3"/>
                  <a:pt x="326" y="9"/>
                </a:cubicBezTo>
                <a:cubicBezTo>
                  <a:pt x="361" y="15"/>
                  <a:pt x="394" y="29"/>
                  <a:pt x="423" y="40"/>
                </a:cubicBezTo>
                <a:cubicBezTo>
                  <a:pt x="452" y="51"/>
                  <a:pt x="466" y="63"/>
                  <a:pt x="497" y="75"/>
                </a:cubicBezTo>
                <a:cubicBezTo>
                  <a:pt x="528" y="87"/>
                  <a:pt x="574" y="105"/>
                  <a:pt x="609" y="115"/>
                </a:cubicBezTo>
                <a:cubicBezTo>
                  <a:pt x="644" y="125"/>
                  <a:pt x="673" y="131"/>
                  <a:pt x="707" y="133"/>
                </a:cubicBezTo>
                <a:cubicBezTo>
                  <a:pt x="741" y="135"/>
                  <a:pt x="778" y="136"/>
                  <a:pt x="815" y="129"/>
                </a:cubicBezTo>
                <a:cubicBezTo>
                  <a:pt x="852" y="122"/>
                  <a:pt x="897" y="103"/>
                  <a:pt x="932" y="91"/>
                </a:cubicBezTo>
                <a:cubicBezTo>
                  <a:pt x="967" y="79"/>
                  <a:pt x="988" y="67"/>
                  <a:pt x="1023" y="58"/>
                </a:cubicBezTo>
                <a:cubicBezTo>
                  <a:pt x="1058" y="49"/>
                  <a:pt x="1099" y="41"/>
                  <a:pt x="1140" y="34"/>
                </a:cubicBezTo>
              </a:path>
            </a:pathLst>
          </a:custGeom>
          <a:noFill/>
          <a:ln w="28575" cap="flat" cmpd="sng">
            <a:solidFill>
              <a:schemeClr val="accent4"/>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9" name="Freeform 56">
            <a:extLst>
              <a:ext uri="{FF2B5EF4-FFF2-40B4-BE49-F238E27FC236}">
                <a16:creationId xmlns:a16="http://schemas.microsoft.com/office/drawing/2014/main" id="{18C71746-4E4B-FCE8-E9EC-344A16EA3936}"/>
              </a:ext>
            </a:extLst>
          </p:cNvPr>
          <p:cNvSpPr>
            <a:spLocks/>
          </p:cNvSpPr>
          <p:nvPr/>
        </p:nvSpPr>
        <p:spPr bwMode="auto">
          <a:xfrm>
            <a:off x="5837845" y="3511226"/>
            <a:ext cx="946410" cy="229211"/>
          </a:xfrm>
          <a:custGeom>
            <a:avLst/>
            <a:gdLst>
              <a:gd name="T0" fmla="*/ 0 w 710"/>
              <a:gd name="T1" fmla="*/ 60 h 180"/>
              <a:gd name="T2" fmla="*/ 137 w 710"/>
              <a:gd name="T3" fmla="*/ 20 h 180"/>
              <a:gd name="T4" fmla="*/ 239 w 710"/>
              <a:gd name="T5" fmla="*/ 5 h 180"/>
              <a:gd name="T6" fmla="*/ 342 w 710"/>
              <a:gd name="T7" fmla="*/ 5 h 180"/>
              <a:gd name="T8" fmla="*/ 458 w 710"/>
              <a:gd name="T9" fmla="*/ 36 h 180"/>
              <a:gd name="T10" fmla="*/ 572 w 710"/>
              <a:gd name="T11" fmla="*/ 87 h 180"/>
              <a:gd name="T12" fmla="*/ 710 w 710"/>
              <a:gd name="T13" fmla="*/ 18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0" h="180">
                <a:moveTo>
                  <a:pt x="0" y="60"/>
                </a:moveTo>
                <a:cubicBezTo>
                  <a:pt x="48" y="44"/>
                  <a:pt x="97" y="29"/>
                  <a:pt x="137" y="20"/>
                </a:cubicBezTo>
                <a:cubicBezTo>
                  <a:pt x="177" y="11"/>
                  <a:pt x="205" y="7"/>
                  <a:pt x="239" y="5"/>
                </a:cubicBezTo>
                <a:cubicBezTo>
                  <a:pt x="273" y="3"/>
                  <a:pt x="306" y="0"/>
                  <a:pt x="342" y="5"/>
                </a:cubicBezTo>
                <a:cubicBezTo>
                  <a:pt x="378" y="10"/>
                  <a:pt x="420" y="22"/>
                  <a:pt x="458" y="36"/>
                </a:cubicBezTo>
                <a:cubicBezTo>
                  <a:pt x="496" y="50"/>
                  <a:pt x="530" y="63"/>
                  <a:pt x="572" y="87"/>
                </a:cubicBezTo>
                <a:cubicBezTo>
                  <a:pt x="614" y="111"/>
                  <a:pt x="662" y="145"/>
                  <a:pt x="710" y="180"/>
                </a:cubicBezTo>
              </a:path>
            </a:pathLst>
          </a:custGeom>
          <a:noFill/>
          <a:ln w="28575" cap="flat" cmpd="sng">
            <a:solidFill>
              <a:schemeClr val="accent4"/>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50" name="Freeform 57" descr="Large confetti">
            <a:extLst>
              <a:ext uri="{FF2B5EF4-FFF2-40B4-BE49-F238E27FC236}">
                <a16:creationId xmlns:a16="http://schemas.microsoft.com/office/drawing/2014/main" id="{7FF88EF0-0B14-2AA6-3A05-EF2C157A0354}"/>
              </a:ext>
            </a:extLst>
          </p:cNvPr>
          <p:cNvSpPr>
            <a:spLocks/>
          </p:cNvSpPr>
          <p:nvPr/>
        </p:nvSpPr>
        <p:spPr bwMode="auto">
          <a:xfrm>
            <a:off x="5443286" y="3559615"/>
            <a:ext cx="235936" cy="85318"/>
          </a:xfrm>
          <a:custGeom>
            <a:avLst/>
            <a:gdLst>
              <a:gd name="T0" fmla="*/ 173 w 178"/>
              <a:gd name="T1" fmla="*/ 27 h 67"/>
              <a:gd name="T2" fmla="*/ 170 w 178"/>
              <a:gd name="T3" fmla="*/ 13 h 67"/>
              <a:gd name="T4" fmla="*/ 151 w 178"/>
              <a:gd name="T5" fmla="*/ 4 h 67"/>
              <a:gd name="T6" fmla="*/ 107 w 178"/>
              <a:gd name="T7" fmla="*/ 0 h 67"/>
              <a:gd name="T8" fmla="*/ 68 w 178"/>
              <a:gd name="T9" fmla="*/ 4 h 67"/>
              <a:gd name="T10" fmla="*/ 32 w 178"/>
              <a:gd name="T11" fmla="*/ 19 h 67"/>
              <a:gd name="T12" fmla="*/ 11 w 178"/>
              <a:gd name="T13" fmla="*/ 33 h 67"/>
              <a:gd name="T14" fmla="*/ 3 w 178"/>
              <a:gd name="T15" fmla="*/ 46 h 67"/>
              <a:gd name="T16" fmla="*/ 6 w 178"/>
              <a:gd name="T17" fmla="*/ 58 h 67"/>
              <a:gd name="T18" fmla="*/ 39 w 178"/>
              <a:gd name="T19" fmla="*/ 66 h 67"/>
              <a:gd name="T20" fmla="*/ 66 w 178"/>
              <a:gd name="T21" fmla="*/ 63 h 67"/>
              <a:gd name="T22" fmla="*/ 119 w 178"/>
              <a:gd name="T23" fmla="*/ 54 h 67"/>
              <a:gd name="T24" fmla="*/ 148 w 178"/>
              <a:gd name="T25" fmla="*/ 42 h 67"/>
              <a:gd name="T26" fmla="*/ 173 w 178"/>
              <a:gd name="T27" fmla="*/ 2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8" h="67">
                <a:moveTo>
                  <a:pt x="174" y="27"/>
                </a:moveTo>
                <a:cubicBezTo>
                  <a:pt x="178" y="22"/>
                  <a:pt x="175" y="17"/>
                  <a:pt x="171" y="13"/>
                </a:cubicBezTo>
                <a:cubicBezTo>
                  <a:pt x="167" y="9"/>
                  <a:pt x="162" y="6"/>
                  <a:pt x="152" y="4"/>
                </a:cubicBezTo>
                <a:cubicBezTo>
                  <a:pt x="142" y="2"/>
                  <a:pt x="122" y="0"/>
                  <a:pt x="108" y="0"/>
                </a:cubicBezTo>
                <a:cubicBezTo>
                  <a:pt x="94" y="0"/>
                  <a:pt x="81" y="1"/>
                  <a:pt x="68" y="4"/>
                </a:cubicBezTo>
                <a:cubicBezTo>
                  <a:pt x="55" y="7"/>
                  <a:pt x="41" y="14"/>
                  <a:pt x="32" y="19"/>
                </a:cubicBezTo>
                <a:cubicBezTo>
                  <a:pt x="23" y="24"/>
                  <a:pt x="16" y="29"/>
                  <a:pt x="11" y="33"/>
                </a:cubicBezTo>
                <a:cubicBezTo>
                  <a:pt x="6" y="37"/>
                  <a:pt x="4" y="42"/>
                  <a:pt x="3" y="46"/>
                </a:cubicBezTo>
                <a:cubicBezTo>
                  <a:pt x="2" y="50"/>
                  <a:pt x="0" y="55"/>
                  <a:pt x="6" y="58"/>
                </a:cubicBezTo>
                <a:cubicBezTo>
                  <a:pt x="12" y="61"/>
                  <a:pt x="29" y="65"/>
                  <a:pt x="39" y="66"/>
                </a:cubicBezTo>
                <a:cubicBezTo>
                  <a:pt x="49" y="67"/>
                  <a:pt x="53" y="65"/>
                  <a:pt x="66" y="63"/>
                </a:cubicBezTo>
                <a:cubicBezTo>
                  <a:pt x="79" y="61"/>
                  <a:pt x="106" y="57"/>
                  <a:pt x="120" y="54"/>
                </a:cubicBezTo>
                <a:cubicBezTo>
                  <a:pt x="134" y="51"/>
                  <a:pt x="141" y="45"/>
                  <a:pt x="149" y="42"/>
                </a:cubicBezTo>
                <a:cubicBezTo>
                  <a:pt x="157" y="39"/>
                  <a:pt x="170" y="32"/>
                  <a:pt x="174" y="27"/>
                </a:cubicBezTo>
                <a:close/>
              </a:path>
            </a:pathLst>
          </a:custGeom>
          <a:pattFill prst="lgConfetti">
            <a:fgClr>
              <a:srgbClr val="000000"/>
            </a:fgClr>
            <a:bgClr>
              <a:srgbClr val="FFFFFF"/>
            </a:bgClr>
          </a:patt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51" name="Freeform 58" descr="Large confetti">
            <a:extLst>
              <a:ext uri="{FF2B5EF4-FFF2-40B4-BE49-F238E27FC236}">
                <a16:creationId xmlns:a16="http://schemas.microsoft.com/office/drawing/2014/main" id="{6CCFF471-F275-4E63-1FCB-A7C4A5CACF8A}"/>
              </a:ext>
            </a:extLst>
          </p:cNvPr>
          <p:cNvSpPr>
            <a:spLocks/>
          </p:cNvSpPr>
          <p:nvPr/>
        </p:nvSpPr>
        <p:spPr bwMode="auto">
          <a:xfrm>
            <a:off x="5997802" y="3567255"/>
            <a:ext cx="331910" cy="98052"/>
          </a:xfrm>
          <a:custGeom>
            <a:avLst/>
            <a:gdLst>
              <a:gd name="T0" fmla="*/ 0 w 248"/>
              <a:gd name="T1" fmla="*/ 33 h 77"/>
              <a:gd name="T2" fmla="*/ 3 w 248"/>
              <a:gd name="T3" fmla="*/ 46 h 77"/>
              <a:gd name="T4" fmla="*/ 17 w 248"/>
              <a:gd name="T5" fmla="*/ 58 h 77"/>
              <a:gd name="T6" fmla="*/ 57 w 248"/>
              <a:gd name="T7" fmla="*/ 72 h 77"/>
              <a:gd name="T8" fmla="*/ 113 w 248"/>
              <a:gd name="T9" fmla="*/ 75 h 77"/>
              <a:gd name="T10" fmla="*/ 168 w 248"/>
              <a:gd name="T11" fmla="*/ 75 h 77"/>
              <a:gd name="T12" fmla="*/ 214 w 248"/>
              <a:gd name="T13" fmla="*/ 64 h 77"/>
              <a:gd name="T14" fmla="*/ 241 w 248"/>
              <a:gd name="T15" fmla="*/ 51 h 77"/>
              <a:gd name="T16" fmla="*/ 249 w 248"/>
              <a:gd name="T17" fmla="*/ 36 h 77"/>
              <a:gd name="T18" fmla="*/ 244 w 248"/>
              <a:gd name="T19" fmla="*/ 21 h 77"/>
              <a:gd name="T20" fmla="*/ 229 w 248"/>
              <a:gd name="T21" fmla="*/ 13 h 77"/>
              <a:gd name="T22" fmla="*/ 192 w 248"/>
              <a:gd name="T23" fmla="*/ 4 h 77"/>
              <a:gd name="T24" fmla="*/ 153 w 248"/>
              <a:gd name="T25" fmla="*/ 1 h 77"/>
              <a:gd name="T26" fmla="*/ 114 w 248"/>
              <a:gd name="T27" fmla="*/ 1 h 77"/>
              <a:gd name="T28" fmla="*/ 71 w 248"/>
              <a:gd name="T29" fmla="*/ 1 h 77"/>
              <a:gd name="T30" fmla="*/ 36 w 248"/>
              <a:gd name="T31" fmla="*/ 7 h 77"/>
              <a:gd name="T32" fmla="*/ 15 w 248"/>
              <a:gd name="T33" fmla="*/ 13 h 77"/>
              <a:gd name="T34" fmla="*/ 5 w 248"/>
              <a:gd name="T35" fmla="*/ 21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8" h="77">
                <a:moveTo>
                  <a:pt x="0" y="33"/>
                </a:moveTo>
                <a:cubicBezTo>
                  <a:pt x="0" y="37"/>
                  <a:pt x="0" y="42"/>
                  <a:pt x="3" y="46"/>
                </a:cubicBezTo>
                <a:cubicBezTo>
                  <a:pt x="6" y="50"/>
                  <a:pt x="8" y="54"/>
                  <a:pt x="17" y="58"/>
                </a:cubicBezTo>
                <a:cubicBezTo>
                  <a:pt x="26" y="62"/>
                  <a:pt x="41" y="69"/>
                  <a:pt x="57" y="72"/>
                </a:cubicBezTo>
                <a:cubicBezTo>
                  <a:pt x="73" y="75"/>
                  <a:pt x="95" y="75"/>
                  <a:pt x="113" y="75"/>
                </a:cubicBezTo>
                <a:cubicBezTo>
                  <a:pt x="131" y="75"/>
                  <a:pt x="150" y="77"/>
                  <a:pt x="167" y="75"/>
                </a:cubicBezTo>
                <a:cubicBezTo>
                  <a:pt x="184" y="73"/>
                  <a:pt x="201" y="68"/>
                  <a:pt x="213" y="64"/>
                </a:cubicBezTo>
                <a:cubicBezTo>
                  <a:pt x="225" y="60"/>
                  <a:pt x="234" y="56"/>
                  <a:pt x="240" y="51"/>
                </a:cubicBezTo>
                <a:cubicBezTo>
                  <a:pt x="246" y="46"/>
                  <a:pt x="248" y="41"/>
                  <a:pt x="248" y="36"/>
                </a:cubicBezTo>
                <a:cubicBezTo>
                  <a:pt x="248" y="31"/>
                  <a:pt x="246" y="25"/>
                  <a:pt x="243" y="21"/>
                </a:cubicBezTo>
                <a:cubicBezTo>
                  <a:pt x="240" y="17"/>
                  <a:pt x="237" y="16"/>
                  <a:pt x="228" y="13"/>
                </a:cubicBezTo>
                <a:cubicBezTo>
                  <a:pt x="219" y="10"/>
                  <a:pt x="204" y="6"/>
                  <a:pt x="191" y="4"/>
                </a:cubicBezTo>
                <a:cubicBezTo>
                  <a:pt x="178" y="2"/>
                  <a:pt x="165" y="1"/>
                  <a:pt x="152" y="1"/>
                </a:cubicBezTo>
                <a:cubicBezTo>
                  <a:pt x="139" y="1"/>
                  <a:pt x="127" y="1"/>
                  <a:pt x="114" y="1"/>
                </a:cubicBezTo>
                <a:cubicBezTo>
                  <a:pt x="101" y="1"/>
                  <a:pt x="84" y="0"/>
                  <a:pt x="71" y="1"/>
                </a:cubicBezTo>
                <a:cubicBezTo>
                  <a:pt x="58" y="2"/>
                  <a:pt x="45" y="5"/>
                  <a:pt x="36" y="7"/>
                </a:cubicBezTo>
                <a:cubicBezTo>
                  <a:pt x="27" y="9"/>
                  <a:pt x="20" y="11"/>
                  <a:pt x="15" y="13"/>
                </a:cubicBezTo>
                <a:cubicBezTo>
                  <a:pt x="10" y="15"/>
                  <a:pt x="7" y="19"/>
                  <a:pt x="5" y="21"/>
                </a:cubicBezTo>
              </a:path>
            </a:pathLst>
          </a:custGeom>
          <a:pattFill prst="lgConfetti">
            <a:fgClr>
              <a:srgbClr val="000000"/>
            </a:fgClr>
            <a:bgClr>
              <a:srgbClr val="FFFFFF"/>
            </a:bgClr>
          </a:patt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52" name="Freeform 59" descr="Large confetti">
            <a:extLst>
              <a:ext uri="{FF2B5EF4-FFF2-40B4-BE49-F238E27FC236}">
                <a16:creationId xmlns:a16="http://schemas.microsoft.com/office/drawing/2014/main" id="{962B9330-C91F-356D-C734-83B856D2D481}"/>
              </a:ext>
            </a:extLst>
          </p:cNvPr>
          <p:cNvSpPr>
            <a:spLocks/>
          </p:cNvSpPr>
          <p:nvPr/>
        </p:nvSpPr>
        <p:spPr bwMode="auto">
          <a:xfrm>
            <a:off x="5480609" y="3751897"/>
            <a:ext cx="521192" cy="112059"/>
          </a:xfrm>
          <a:custGeom>
            <a:avLst/>
            <a:gdLst>
              <a:gd name="T0" fmla="*/ 367 w 391"/>
              <a:gd name="T1" fmla="*/ 53 h 89"/>
              <a:gd name="T2" fmla="*/ 388 w 391"/>
              <a:gd name="T3" fmla="*/ 43 h 89"/>
              <a:gd name="T4" fmla="*/ 384 w 391"/>
              <a:gd name="T5" fmla="*/ 31 h 89"/>
              <a:gd name="T6" fmla="*/ 360 w 391"/>
              <a:gd name="T7" fmla="*/ 33 h 89"/>
              <a:gd name="T8" fmla="*/ 337 w 391"/>
              <a:gd name="T9" fmla="*/ 31 h 89"/>
              <a:gd name="T10" fmla="*/ 282 w 391"/>
              <a:gd name="T11" fmla="*/ 27 h 89"/>
              <a:gd name="T12" fmla="*/ 235 w 391"/>
              <a:gd name="T13" fmla="*/ 10 h 89"/>
              <a:gd name="T14" fmla="*/ 186 w 391"/>
              <a:gd name="T15" fmla="*/ 1 h 89"/>
              <a:gd name="T16" fmla="*/ 141 w 391"/>
              <a:gd name="T17" fmla="*/ 4 h 89"/>
              <a:gd name="T18" fmla="*/ 91 w 391"/>
              <a:gd name="T19" fmla="*/ 7 h 89"/>
              <a:gd name="T20" fmla="*/ 54 w 391"/>
              <a:gd name="T21" fmla="*/ 15 h 89"/>
              <a:gd name="T22" fmla="*/ 28 w 391"/>
              <a:gd name="T23" fmla="*/ 24 h 89"/>
              <a:gd name="T24" fmla="*/ 9 w 391"/>
              <a:gd name="T25" fmla="*/ 30 h 89"/>
              <a:gd name="T26" fmla="*/ 3 w 391"/>
              <a:gd name="T27" fmla="*/ 43 h 89"/>
              <a:gd name="T28" fmla="*/ 0 w 391"/>
              <a:gd name="T29" fmla="*/ 53 h 89"/>
              <a:gd name="T30" fmla="*/ 6 w 391"/>
              <a:gd name="T31" fmla="*/ 63 h 89"/>
              <a:gd name="T32" fmla="*/ 21 w 391"/>
              <a:gd name="T33" fmla="*/ 77 h 89"/>
              <a:gd name="T34" fmla="*/ 51 w 391"/>
              <a:gd name="T35" fmla="*/ 81 h 89"/>
              <a:gd name="T36" fmla="*/ 103 w 391"/>
              <a:gd name="T37" fmla="*/ 87 h 89"/>
              <a:gd name="T38" fmla="*/ 169 w 391"/>
              <a:gd name="T39" fmla="*/ 87 h 89"/>
              <a:gd name="T40" fmla="*/ 232 w 391"/>
              <a:gd name="T41" fmla="*/ 84 h 89"/>
              <a:gd name="T42" fmla="*/ 282 w 391"/>
              <a:gd name="T43" fmla="*/ 74 h 89"/>
              <a:gd name="T44" fmla="*/ 324 w 391"/>
              <a:gd name="T45" fmla="*/ 66 h 89"/>
              <a:gd name="T46" fmla="*/ 349 w 391"/>
              <a:gd name="T47" fmla="*/ 60 h 89"/>
              <a:gd name="T48" fmla="*/ 367 w 391"/>
              <a:gd name="T49" fmla="*/ 53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1" h="89">
                <a:moveTo>
                  <a:pt x="367" y="54"/>
                </a:moveTo>
                <a:cubicBezTo>
                  <a:pt x="373" y="51"/>
                  <a:pt x="385" y="47"/>
                  <a:pt x="388" y="43"/>
                </a:cubicBezTo>
                <a:cubicBezTo>
                  <a:pt x="391" y="39"/>
                  <a:pt x="389" y="33"/>
                  <a:pt x="384" y="31"/>
                </a:cubicBezTo>
                <a:cubicBezTo>
                  <a:pt x="379" y="29"/>
                  <a:pt x="368" y="33"/>
                  <a:pt x="360" y="33"/>
                </a:cubicBezTo>
                <a:cubicBezTo>
                  <a:pt x="352" y="33"/>
                  <a:pt x="350" y="32"/>
                  <a:pt x="337" y="31"/>
                </a:cubicBezTo>
                <a:cubicBezTo>
                  <a:pt x="324" y="30"/>
                  <a:pt x="299" y="31"/>
                  <a:pt x="282" y="27"/>
                </a:cubicBezTo>
                <a:cubicBezTo>
                  <a:pt x="265" y="23"/>
                  <a:pt x="251" y="14"/>
                  <a:pt x="235" y="10"/>
                </a:cubicBezTo>
                <a:cubicBezTo>
                  <a:pt x="219" y="6"/>
                  <a:pt x="202" y="2"/>
                  <a:pt x="186" y="1"/>
                </a:cubicBezTo>
                <a:cubicBezTo>
                  <a:pt x="170" y="0"/>
                  <a:pt x="157" y="3"/>
                  <a:pt x="141" y="4"/>
                </a:cubicBezTo>
                <a:cubicBezTo>
                  <a:pt x="125" y="5"/>
                  <a:pt x="105" y="5"/>
                  <a:pt x="91" y="7"/>
                </a:cubicBezTo>
                <a:cubicBezTo>
                  <a:pt x="77" y="9"/>
                  <a:pt x="64" y="12"/>
                  <a:pt x="54" y="15"/>
                </a:cubicBezTo>
                <a:cubicBezTo>
                  <a:pt x="44" y="18"/>
                  <a:pt x="35" y="22"/>
                  <a:pt x="28" y="24"/>
                </a:cubicBezTo>
                <a:cubicBezTo>
                  <a:pt x="21" y="26"/>
                  <a:pt x="13" y="27"/>
                  <a:pt x="9" y="30"/>
                </a:cubicBezTo>
                <a:cubicBezTo>
                  <a:pt x="5" y="33"/>
                  <a:pt x="4" y="39"/>
                  <a:pt x="3" y="43"/>
                </a:cubicBezTo>
                <a:cubicBezTo>
                  <a:pt x="2" y="47"/>
                  <a:pt x="0" y="51"/>
                  <a:pt x="0" y="54"/>
                </a:cubicBezTo>
                <a:cubicBezTo>
                  <a:pt x="0" y="57"/>
                  <a:pt x="3" y="60"/>
                  <a:pt x="6" y="64"/>
                </a:cubicBezTo>
                <a:cubicBezTo>
                  <a:pt x="9" y="68"/>
                  <a:pt x="14" y="75"/>
                  <a:pt x="21" y="78"/>
                </a:cubicBezTo>
                <a:cubicBezTo>
                  <a:pt x="28" y="81"/>
                  <a:pt x="37" y="80"/>
                  <a:pt x="51" y="82"/>
                </a:cubicBezTo>
                <a:cubicBezTo>
                  <a:pt x="65" y="84"/>
                  <a:pt x="83" y="87"/>
                  <a:pt x="103" y="88"/>
                </a:cubicBezTo>
                <a:cubicBezTo>
                  <a:pt x="123" y="89"/>
                  <a:pt x="148" y="88"/>
                  <a:pt x="169" y="88"/>
                </a:cubicBezTo>
                <a:cubicBezTo>
                  <a:pt x="190" y="88"/>
                  <a:pt x="213" y="87"/>
                  <a:pt x="232" y="85"/>
                </a:cubicBezTo>
                <a:cubicBezTo>
                  <a:pt x="251" y="83"/>
                  <a:pt x="267" y="78"/>
                  <a:pt x="282" y="75"/>
                </a:cubicBezTo>
                <a:cubicBezTo>
                  <a:pt x="297" y="72"/>
                  <a:pt x="313" y="69"/>
                  <a:pt x="324" y="67"/>
                </a:cubicBezTo>
                <a:cubicBezTo>
                  <a:pt x="335" y="65"/>
                  <a:pt x="342" y="63"/>
                  <a:pt x="349" y="61"/>
                </a:cubicBezTo>
                <a:cubicBezTo>
                  <a:pt x="356" y="59"/>
                  <a:pt x="361" y="57"/>
                  <a:pt x="367" y="54"/>
                </a:cubicBezTo>
                <a:close/>
              </a:path>
            </a:pathLst>
          </a:custGeom>
          <a:pattFill prst="lgConfetti">
            <a:fgClr>
              <a:srgbClr val="000000"/>
            </a:fgClr>
            <a:bgClr>
              <a:srgbClr val="FFFFFF"/>
            </a:bgClr>
          </a:patt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53" name="Freeform 60" descr="Large confetti">
            <a:extLst>
              <a:ext uri="{FF2B5EF4-FFF2-40B4-BE49-F238E27FC236}">
                <a16:creationId xmlns:a16="http://schemas.microsoft.com/office/drawing/2014/main" id="{95110FBE-5DAD-AE9E-2D2F-50741630DB94}"/>
              </a:ext>
            </a:extLst>
          </p:cNvPr>
          <p:cNvSpPr>
            <a:spLocks/>
          </p:cNvSpPr>
          <p:nvPr/>
        </p:nvSpPr>
        <p:spPr bwMode="auto">
          <a:xfrm>
            <a:off x="6233738" y="3851222"/>
            <a:ext cx="426551" cy="70037"/>
          </a:xfrm>
          <a:custGeom>
            <a:avLst/>
            <a:gdLst>
              <a:gd name="T0" fmla="*/ 1 w 320"/>
              <a:gd name="T1" fmla="*/ 12 h 55"/>
              <a:gd name="T2" fmla="*/ 1 w 320"/>
              <a:gd name="T3" fmla="*/ 23 h 55"/>
              <a:gd name="T4" fmla="*/ 7 w 320"/>
              <a:gd name="T5" fmla="*/ 32 h 55"/>
              <a:gd name="T6" fmla="*/ 21 w 320"/>
              <a:gd name="T7" fmla="*/ 41 h 55"/>
              <a:gd name="T8" fmla="*/ 54 w 320"/>
              <a:gd name="T9" fmla="*/ 48 h 55"/>
              <a:gd name="T10" fmla="*/ 82 w 320"/>
              <a:gd name="T11" fmla="*/ 54 h 55"/>
              <a:gd name="T12" fmla="*/ 132 w 320"/>
              <a:gd name="T13" fmla="*/ 54 h 55"/>
              <a:gd name="T14" fmla="*/ 172 w 320"/>
              <a:gd name="T15" fmla="*/ 54 h 55"/>
              <a:gd name="T16" fmla="*/ 207 w 320"/>
              <a:gd name="T17" fmla="*/ 53 h 55"/>
              <a:gd name="T18" fmla="*/ 240 w 320"/>
              <a:gd name="T19" fmla="*/ 48 h 55"/>
              <a:gd name="T20" fmla="*/ 268 w 320"/>
              <a:gd name="T21" fmla="*/ 45 h 55"/>
              <a:gd name="T22" fmla="*/ 294 w 320"/>
              <a:gd name="T23" fmla="*/ 41 h 55"/>
              <a:gd name="T24" fmla="*/ 316 w 320"/>
              <a:gd name="T25" fmla="*/ 32 h 55"/>
              <a:gd name="T26" fmla="*/ 316 w 320"/>
              <a:gd name="T27" fmla="*/ 14 h 55"/>
              <a:gd name="T28" fmla="*/ 304 w 320"/>
              <a:gd name="T29" fmla="*/ 5 h 55"/>
              <a:gd name="T30" fmla="*/ 256 w 320"/>
              <a:gd name="T31" fmla="*/ 2 h 55"/>
              <a:gd name="T32" fmla="*/ 193 w 320"/>
              <a:gd name="T33" fmla="*/ 2 h 55"/>
              <a:gd name="T34" fmla="*/ 126 w 320"/>
              <a:gd name="T35" fmla="*/ 2 h 55"/>
              <a:gd name="T36" fmla="*/ 85 w 320"/>
              <a:gd name="T37" fmla="*/ 0 h 55"/>
              <a:gd name="T38" fmla="*/ 46 w 320"/>
              <a:gd name="T39" fmla="*/ 2 h 55"/>
              <a:gd name="T40" fmla="*/ 27 w 320"/>
              <a:gd name="T41" fmla="*/ 2 h 55"/>
              <a:gd name="T42" fmla="*/ 9 w 320"/>
              <a:gd name="T43" fmla="*/ 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0" h="55">
                <a:moveTo>
                  <a:pt x="1" y="12"/>
                </a:moveTo>
                <a:cubicBezTo>
                  <a:pt x="0" y="16"/>
                  <a:pt x="0" y="20"/>
                  <a:pt x="1" y="23"/>
                </a:cubicBezTo>
                <a:cubicBezTo>
                  <a:pt x="2" y="26"/>
                  <a:pt x="4" y="29"/>
                  <a:pt x="7" y="32"/>
                </a:cubicBezTo>
                <a:cubicBezTo>
                  <a:pt x="10" y="35"/>
                  <a:pt x="13" y="38"/>
                  <a:pt x="21" y="41"/>
                </a:cubicBezTo>
                <a:cubicBezTo>
                  <a:pt x="29" y="44"/>
                  <a:pt x="44" y="46"/>
                  <a:pt x="54" y="48"/>
                </a:cubicBezTo>
                <a:cubicBezTo>
                  <a:pt x="64" y="50"/>
                  <a:pt x="69" y="53"/>
                  <a:pt x="82" y="54"/>
                </a:cubicBezTo>
                <a:cubicBezTo>
                  <a:pt x="95" y="55"/>
                  <a:pt x="117" y="54"/>
                  <a:pt x="132" y="54"/>
                </a:cubicBezTo>
                <a:cubicBezTo>
                  <a:pt x="147" y="54"/>
                  <a:pt x="160" y="54"/>
                  <a:pt x="172" y="54"/>
                </a:cubicBezTo>
                <a:cubicBezTo>
                  <a:pt x="184" y="54"/>
                  <a:pt x="196" y="54"/>
                  <a:pt x="207" y="53"/>
                </a:cubicBezTo>
                <a:cubicBezTo>
                  <a:pt x="218" y="52"/>
                  <a:pt x="230" y="49"/>
                  <a:pt x="240" y="48"/>
                </a:cubicBezTo>
                <a:cubicBezTo>
                  <a:pt x="250" y="47"/>
                  <a:pt x="259" y="46"/>
                  <a:pt x="268" y="45"/>
                </a:cubicBezTo>
                <a:cubicBezTo>
                  <a:pt x="277" y="44"/>
                  <a:pt x="286" y="43"/>
                  <a:pt x="294" y="41"/>
                </a:cubicBezTo>
                <a:cubicBezTo>
                  <a:pt x="302" y="39"/>
                  <a:pt x="312" y="36"/>
                  <a:pt x="316" y="32"/>
                </a:cubicBezTo>
                <a:cubicBezTo>
                  <a:pt x="320" y="28"/>
                  <a:pt x="318" y="18"/>
                  <a:pt x="316" y="14"/>
                </a:cubicBezTo>
                <a:cubicBezTo>
                  <a:pt x="314" y="10"/>
                  <a:pt x="314" y="7"/>
                  <a:pt x="304" y="5"/>
                </a:cubicBezTo>
                <a:cubicBezTo>
                  <a:pt x="294" y="3"/>
                  <a:pt x="274" y="2"/>
                  <a:pt x="256" y="2"/>
                </a:cubicBezTo>
                <a:cubicBezTo>
                  <a:pt x="238" y="2"/>
                  <a:pt x="215" y="2"/>
                  <a:pt x="193" y="2"/>
                </a:cubicBezTo>
                <a:cubicBezTo>
                  <a:pt x="171" y="2"/>
                  <a:pt x="144" y="2"/>
                  <a:pt x="126" y="2"/>
                </a:cubicBezTo>
                <a:cubicBezTo>
                  <a:pt x="108" y="2"/>
                  <a:pt x="98" y="0"/>
                  <a:pt x="85" y="0"/>
                </a:cubicBezTo>
                <a:cubicBezTo>
                  <a:pt x="72" y="0"/>
                  <a:pt x="56" y="2"/>
                  <a:pt x="46" y="2"/>
                </a:cubicBezTo>
                <a:cubicBezTo>
                  <a:pt x="36" y="2"/>
                  <a:pt x="33" y="2"/>
                  <a:pt x="27" y="2"/>
                </a:cubicBezTo>
                <a:cubicBezTo>
                  <a:pt x="21" y="2"/>
                  <a:pt x="13" y="4"/>
                  <a:pt x="9" y="5"/>
                </a:cubicBezTo>
              </a:path>
            </a:pathLst>
          </a:custGeom>
          <a:pattFill prst="lgConfetti">
            <a:fgClr>
              <a:srgbClr val="000000"/>
            </a:fgClr>
            <a:bgClr>
              <a:srgbClr val="FFFFFF"/>
            </a:bgClr>
          </a:patt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25" name="Group 61">
            <a:extLst>
              <a:ext uri="{FF2B5EF4-FFF2-40B4-BE49-F238E27FC236}">
                <a16:creationId xmlns:a16="http://schemas.microsoft.com/office/drawing/2014/main" id="{713C5D80-716D-161A-EECA-916CC98A2F8D}"/>
              </a:ext>
            </a:extLst>
          </p:cNvPr>
          <p:cNvGrpSpPr>
            <a:grpSpLocks/>
          </p:cNvGrpSpPr>
          <p:nvPr/>
        </p:nvGrpSpPr>
        <p:grpSpPr bwMode="auto">
          <a:xfrm>
            <a:off x="1752600" y="480254"/>
            <a:ext cx="5653703" cy="3996496"/>
            <a:chOff x="1417" y="653"/>
            <a:chExt cx="4173" cy="3002"/>
          </a:xfrm>
        </p:grpSpPr>
        <p:sp>
          <p:nvSpPr>
            <p:cNvPr id="26" name="Rectangle 62">
              <a:extLst>
                <a:ext uri="{FF2B5EF4-FFF2-40B4-BE49-F238E27FC236}">
                  <a16:creationId xmlns:a16="http://schemas.microsoft.com/office/drawing/2014/main" id="{71DE7156-72A4-3FAD-01CB-6B2C210C3125}"/>
                </a:ext>
              </a:extLst>
            </p:cNvPr>
            <p:cNvSpPr>
              <a:spLocks noChangeArrowheads="1"/>
            </p:cNvSpPr>
            <p:nvPr/>
          </p:nvSpPr>
          <p:spPr bwMode="auto">
            <a:xfrm>
              <a:off x="1506" y="726"/>
              <a:ext cx="3762" cy="267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7" name="Text Box 63" descr="Large confetti">
              <a:extLst>
                <a:ext uri="{FF2B5EF4-FFF2-40B4-BE49-F238E27FC236}">
                  <a16:creationId xmlns:a16="http://schemas.microsoft.com/office/drawing/2014/main" id="{47246824-C5C1-E436-6231-A3682EFE3A6D}"/>
                </a:ext>
              </a:extLst>
            </p:cNvPr>
            <p:cNvSpPr txBox="1">
              <a:spLocks noChangeArrowheads="1"/>
            </p:cNvSpPr>
            <p:nvPr/>
          </p:nvSpPr>
          <p:spPr bwMode="auto">
            <a:xfrm>
              <a:off x="2820" y="3418"/>
              <a:ext cx="1193" cy="231"/>
            </a:xfrm>
            <a:prstGeom prst="rect">
              <a:avLst/>
            </a:prstGeom>
            <a:noFill/>
            <a:ln>
              <a:noFill/>
            </a:ln>
            <a:effectLst/>
            <a:extLst>
              <a:ext uri="{909E8E84-426E-40dd-AFC4-6F175D3DCCD1}">
                <a14:hiddenFill xmlns="" xmlns:a14="http://schemas.microsoft.com/office/drawing/2010/main">
                  <a:pattFill prst="lgConfetti">
                    <a:fgClr>
                      <a:srgbClr val="000000"/>
                    </a:fgClr>
                    <a:bgClr>
                      <a:srgbClr val="FFFFFF"/>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400" b="1" dirty="0">
                  <a:latin typeface="Arial" charset="0"/>
                  <a:ea typeface="ＭＳ Ｐゴシック" charset="0"/>
                </a:rPr>
                <a:t>Relative Stability</a:t>
              </a:r>
            </a:p>
          </p:txBody>
        </p:sp>
        <p:sp>
          <p:nvSpPr>
            <p:cNvPr id="28" name="Line 64">
              <a:extLst>
                <a:ext uri="{FF2B5EF4-FFF2-40B4-BE49-F238E27FC236}">
                  <a16:creationId xmlns:a16="http://schemas.microsoft.com/office/drawing/2014/main" id="{F10A2C87-A357-8D57-C995-EC4C2547A295}"/>
                </a:ext>
              </a:extLst>
            </p:cNvPr>
            <p:cNvSpPr>
              <a:spLocks noChangeShapeType="1"/>
            </p:cNvSpPr>
            <p:nvPr/>
          </p:nvSpPr>
          <p:spPr bwMode="auto">
            <a:xfrm flipH="1">
              <a:off x="1818" y="3534"/>
              <a:ext cx="882"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9" name="Line 65">
              <a:extLst>
                <a:ext uri="{FF2B5EF4-FFF2-40B4-BE49-F238E27FC236}">
                  <a16:creationId xmlns:a16="http://schemas.microsoft.com/office/drawing/2014/main" id="{356FE6F9-A720-0677-DF61-4B507661C48C}"/>
                </a:ext>
              </a:extLst>
            </p:cNvPr>
            <p:cNvSpPr>
              <a:spLocks noChangeShapeType="1"/>
            </p:cNvSpPr>
            <p:nvPr/>
          </p:nvSpPr>
          <p:spPr bwMode="auto">
            <a:xfrm>
              <a:off x="4032" y="3540"/>
              <a:ext cx="882"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0" name="Text Box 66" descr="Large confetti">
              <a:extLst>
                <a:ext uri="{FF2B5EF4-FFF2-40B4-BE49-F238E27FC236}">
                  <a16:creationId xmlns:a16="http://schemas.microsoft.com/office/drawing/2014/main" id="{F5457D63-AEDD-8389-13F8-BCFCCCF7487C}"/>
                </a:ext>
              </a:extLst>
            </p:cNvPr>
            <p:cNvSpPr txBox="1">
              <a:spLocks noChangeArrowheads="1"/>
            </p:cNvSpPr>
            <p:nvPr/>
          </p:nvSpPr>
          <p:spPr bwMode="auto">
            <a:xfrm>
              <a:off x="1417" y="3424"/>
              <a:ext cx="430" cy="231"/>
            </a:xfrm>
            <a:prstGeom prst="rect">
              <a:avLst/>
            </a:prstGeom>
            <a:noFill/>
            <a:ln>
              <a:noFill/>
            </a:ln>
            <a:effectLst/>
            <a:extLst>
              <a:ext uri="{909E8E84-426E-40dd-AFC4-6F175D3DCCD1}">
                <a14:hiddenFill xmlns="" xmlns:a14="http://schemas.microsoft.com/office/drawing/2010/main">
                  <a:pattFill prst="lgConfetti">
                    <a:fgClr>
                      <a:srgbClr val="000000"/>
                    </a:fgClr>
                    <a:bgClr>
                      <a:srgbClr val="FFFFFF"/>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400" b="1" dirty="0">
                  <a:latin typeface="Arial" charset="0"/>
                  <a:ea typeface="ＭＳ Ｐゴシック" charset="0"/>
                </a:rPr>
                <a:t>High</a:t>
              </a:r>
            </a:p>
          </p:txBody>
        </p:sp>
        <p:sp>
          <p:nvSpPr>
            <p:cNvPr id="31" name="Text Box 67" descr="Large confetti">
              <a:extLst>
                <a:ext uri="{FF2B5EF4-FFF2-40B4-BE49-F238E27FC236}">
                  <a16:creationId xmlns:a16="http://schemas.microsoft.com/office/drawing/2014/main" id="{47A10A81-6EC6-CC1C-BFBB-0CD2F0F0D726}"/>
                </a:ext>
              </a:extLst>
            </p:cNvPr>
            <p:cNvSpPr txBox="1">
              <a:spLocks noChangeArrowheads="1"/>
            </p:cNvSpPr>
            <p:nvPr/>
          </p:nvSpPr>
          <p:spPr bwMode="auto">
            <a:xfrm>
              <a:off x="4952" y="3443"/>
              <a:ext cx="359" cy="181"/>
            </a:xfrm>
            <a:prstGeom prst="rect">
              <a:avLst/>
            </a:prstGeom>
            <a:noFill/>
            <a:ln>
              <a:noFill/>
            </a:ln>
            <a:effectLst/>
            <a:extLst>
              <a:ext uri="{909E8E84-426E-40dd-AFC4-6F175D3DCCD1}">
                <a14:hiddenFill xmlns="" xmlns:a14="http://schemas.microsoft.com/office/drawing/2010/main">
                  <a:pattFill prst="lgConfetti">
                    <a:fgClr>
                      <a:srgbClr val="000000"/>
                    </a:fgClr>
                    <a:bgClr>
                      <a:srgbClr val="FFFFFF"/>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600" b="1">
                  <a:latin typeface="Arial" charset="0"/>
                  <a:ea typeface="ＭＳ Ｐゴシック" charset="0"/>
                </a:rPr>
                <a:t>Low</a:t>
              </a:r>
            </a:p>
          </p:txBody>
        </p:sp>
        <p:sp>
          <p:nvSpPr>
            <p:cNvPr id="32" name="Text Box 68" descr="Large confetti">
              <a:extLst>
                <a:ext uri="{FF2B5EF4-FFF2-40B4-BE49-F238E27FC236}">
                  <a16:creationId xmlns:a16="http://schemas.microsoft.com/office/drawing/2014/main" id="{73B9EA3B-3F80-3ED8-5847-192A3DF5EBF6}"/>
                </a:ext>
              </a:extLst>
            </p:cNvPr>
            <p:cNvSpPr txBox="1">
              <a:spLocks noChangeArrowheads="1"/>
            </p:cNvSpPr>
            <p:nvPr/>
          </p:nvSpPr>
          <p:spPr bwMode="auto">
            <a:xfrm rot="16200000">
              <a:off x="4870" y="1963"/>
              <a:ext cx="1214" cy="227"/>
            </a:xfrm>
            <a:prstGeom prst="rect">
              <a:avLst/>
            </a:prstGeom>
            <a:noFill/>
            <a:ln>
              <a:noFill/>
            </a:ln>
            <a:effectLst/>
            <a:extLst>
              <a:ext uri="{909E8E84-426E-40dd-AFC4-6F175D3DCCD1}">
                <a14:hiddenFill xmlns="" xmlns:a14="http://schemas.microsoft.com/office/drawing/2010/main">
                  <a:pattFill prst="lgConfetti">
                    <a:fgClr>
                      <a:srgbClr val="000000"/>
                    </a:fgClr>
                    <a:bgClr>
                      <a:srgbClr val="FFFFFF"/>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400" b="1" dirty="0">
                  <a:latin typeface="Arial" charset="0"/>
                  <a:ea typeface="ＭＳ Ｐゴシック" charset="0"/>
                </a:rPr>
                <a:t>Relative Stability</a:t>
              </a:r>
            </a:p>
          </p:txBody>
        </p:sp>
        <p:sp>
          <p:nvSpPr>
            <p:cNvPr id="33" name="Line 69">
              <a:extLst>
                <a:ext uri="{FF2B5EF4-FFF2-40B4-BE49-F238E27FC236}">
                  <a16:creationId xmlns:a16="http://schemas.microsoft.com/office/drawing/2014/main" id="{60C1799F-4081-E8A4-FC90-465169B40B2F}"/>
                </a:ext>
              </a:extLst>
            </p:cNvPr>
            <p:cNvSpPr>
              <a:spLocks noChangeShapeType="1"/>
            </p:cNvSpPr>
            <p:nvPr/>
          </p:nvSpPr>
          <p:spPr bwMode="auto">
            <a:xfrm rot="16200000" flipH="1">
              <a:off x="5339" y="2885"/>
              <a:ext cx="276"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endParaRPr>
            </a:p>
          </p:txBody>
        </p:sp>
        <p:sp>
          <p:nvSpPr>
            <p:cNvPr id="34" name="Line 70">
              <a:extLst>
                <a:ext uri="{FF2B5EF4-FFF2-40B4-BE49-F238E27FC236}">
                  <a16:creationId xmlns:a16="http://schemas.microsoft.com/office/drawing/2014/main" id="{CCD8271F-B113-882A-26C7-785ACCCF8904}"/>
                </a:ext>
              </a:extLst>
            </p:cNvPr>
            <p:cNvSpPr>
              <a:spLocks noChangeShapeType="1"/>
            </p:cNvSpPr>
            <p:nvPr/>
          </p:nvSpPr>
          <p:spPr bwMode="auto">
            <a:xfrm rot="-5400000">
              <a:off x="5318" y="1256"/>
              <a:ext cx="318"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endParaRPr>
            </a:p>
          </p:txBody>
        </p:sp>
        <p:sp>
          <p:nvSpPr>
            <p:cNvPr id="35" name="Text Box 71" descr="Large confetti">
              <a:extLst>
                <a:ext uri="{FF2B5EF4-FFF2-40B4-BE49-F238E27FC236}">
                  <a16:creationId xmlns:a16="http://schemas.microsoft.com/office/drawing/2014/main" id="{B639FBB3-A4F5-AF42-9624-2D9A8CC7DAB7}"/>
                </a:ext>
              </a:extLst>
            </p:cNvPr>
            <p:cNvSpPr txBox="1">
              <a:spLocks noChangeArrowheads="1"/>
            </p:cNvSpPr>
            <p:nvPr/>
          </p:nvSpPr>
          <p:spPr bwMode="auto">
            <a:xfrm rot="16200000">
              <a:off x="5241" y="758"/>
              <a:ext cx="437" cy="227"/>
            </a:xfrm>
            <a:prstGeom prst="rect">
              <a:avLst/>
            </a:prstGeom>
            <a:noFill/>
            <a:ln>
              <a:noFill/>
            </a:ln>
            <a:effectLst/>
            <a:extLst>
              <a:ext uri="{909E8E84-426E-40dd-AFC4-6F175D3DCCD1}">
                <a14:hiddenFill xmlns="" xmlns:a14="http://schemas.microsoft.com/office/drawing/2010/main">
                  <a:pattFill prst="lgConfetti">
                    <a:fgClr>
                      <a:srgbClr val="000000"/>
                    </a:fgClr>
                    <a:bgClr>
                      <a:srgbClr val="FFFFFF"/>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400" b="1" dirty="0">
                  <a:latin typeface="Arial" charset="0"/>
                  <a:ea typeface="ＭＳ Ｐゴシック" charset="0"/>
                </a:rPr>
                <a:t>High</a:t>
              </a:r>
            </a:p>
          </p:txBody>
        </p:sp>
        <p:sp>
          <p:nvSpPr>
            <p:cNvPr id="36" name="Text Box 72" descr="Large confetti">
              <a:extLst>
                <a:ext uri="{FF2B5EF4-FFF2-40B4-BE49-F238E27FC236}">
                  <a16:creationId xmlns:a16="http://schemas.microsoft.com/office/drawing/2014/main" id="{9BACDAD2-5694-358E-4E59-EE241ABF8C77}"/>
                </a:ext>
              </a:extLst>
            </p:cNvPr>
            <p:cNvSpPr txBox="1">
              <a:spLocks noChangeArrowheads="1"/>
            </p:cNvSpPr>
            <p:nvPr/>
          </p:nvSpPr>
          <p:spPr bwMode="auto">
            <a:xfrm rot="16200000">
              <a:off x="5261" y="3130"/>
              <a:ext cx="407" cy="227"/>
            </a:xfrm>
            <a:prstGeom prst="rect">
              <a:avLst/>
            </a:prstGeom>
            <a:noFill/>
            <a:ln>
              <a:noFill/>
            </a:ln>
            <a:effectLst/>
            <a:extLst>
              <a:ext uri="{909E8E84-426E-40dd-AFC4-6F175D3DCCD1}">
                <a14:hiddenFill xmlns="" xmlns:a14="http://schemas.microsoft.com/office/drawing/2010/main">
                  <a:pattFill prst="lgConfetti">
                    <a:fgClr>
                      <a:srgbClr val="000000"/>
                    </a:fgClr>
                    <a:bgClr>
                      <a:srgbClr val="FFFFFF"/>
                    </a:bgClr>
                  </a:patt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400" b="1" dirty="0">
                  <a:latin typeface="Arial" charset="0"/>
                  <a:ea typeface="ＭＳ Ｐゴシック" charset="0"/>
                </a:rPr>
                <a:t>Low</a:t>
              </a:r>
            </a:p>
          </p:txBody>
        </p:sp>
      </p:grpSp>
    </p:spTree>
    <p:extLst>
      <p:ext uri="{BB962C8B-B14F-4D97-AF65-F5344CB8AC3E}">
        <p14:creationId xmlns:p14="http://schemas.microsoft.com/office/powerpoint/2010/main" val="542748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81795air92">
            <a:extLst>
              <a:ext uri="{FF2B5EF4-FFF2-40B4-BE49-F238E27FC236}">
                <a16:creationId xmlns:a16="http://schemas.microsoft.com/office/drawing/2014/main" id="{A613D03E-A26C-DC39-B503-DF9E202C60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067"/>
          <a:stretch/>
        </p:blipFill>
        <p:spPr bwMode="auto">
          <a:xfrm>
            <a:off x="20" y="10"/>
            <a:ext cx="9143980" cy="5143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FCAEC2D-C907-70A5-7440-2F48A2FB2242}"/>
              </a:ext>
            </a:extLst>
          </p:cNvPr>
          <p:cNvSpPr>
            <a:spLocks noGrp="1"/>
          </p:cNvSpPr>
          <p:nvPr>
            <p:ph type="sldNum" sz="quarter" idx="4"/>
          </p:nvPr>
        </p:nvSpPr>
        <p:spPr/>
        <p:txBody>
          <a:bodyPr/>
          <a:lstStyle/>
          <a:p>
            <a:fld id="{3A2281A5-0AAD-5C43-9874-F8F3A9F5B29A}"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81795-P4">
            <a:extLst>
              <a:ext uri="{FF2B5EF4-FFF2-40B4-BE49-F238E27FC236}">
                <a16:creationId xmlns:a16="http://schemas.microsoft.com/office/drawing/2014/main" id="{DA4F931B-DC4D-57DA-F5ED-A44E5CEA2B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10" b="1227"/>
          <a:stretch/>
        </p:blipFill>
        <p:spPr bwMode="auto">
          <a:xfrm>
            <a:off x="20" y="10"/>
            <a:ext cx="9143980" cy="5143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64B9D278-394E-6F18-A8B5-8CA5DEAC10FE}"/>
              </a:ext>
            </a:extLst>
          </p:cNvPr>
          <p:cNvSpPr>
            <a:spLocks noGrp="1"/>
          </p:cNvSpPr>
          <p:nvPr>
            <p:ph type="sldNum" sz="quarter" idx="4"/>
          </p:nvPr>
        </p:nvSpPr>
        <p:spPr/>
        <p:txBody>
          <a:bodyPr/>
          <a:lstStyle/>
          <a:p>
            <a:fld id="{3A2281A5-0AAD-5C43-9874-F8F3A9F5B29A}"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a:extLst>
              <a:ext uri="{FF2B5EF4-FFF2-40B4-BE49-F238E27FC236}">
                <a16:creationId xmlns:a16="http://schemas.microsoft.com/office/drawing/2014/main" id="{756DD20D-D3B6-7317-B764-FC5CF0242241}"/>
              </a:ext>
            </a:extLst>
          </p:cNvPr>
          <p:cNvSpPr>
            <a:spLocks noGrp="1" noChangeArrowheads="1"/>
          </p:cNvSpPr>
          <p:nvPr>
            <p:ph type="title"/>
          </p:nvPr>
        </p:nvSpPr>
        <p:spPr/>
        <p:txBody>
          <a:bodyPr/>
          <a:lstStyle/>
          <a:p>
            <a:pPr>
              <a:defRPr/>
            </a:pPr>
            <a:r>
              <a:rPr lang="en-US" sz="2700" b="1" dirty="0">
                <a:ea typeface="+mj-ea"/>
              </a:rPr>
              <a:t>Pier Scour Survey</a:t>
            </a:r>
          </a:p>
        </p:txBody>
      </p:sp>
      <p:grpSp>
        <p:nvGrpSpPr>
          <p:cNvPr id="3" name="Group 2">
            <a:extLst>
              <a:ext uri="{FF2B5EF4-FFF2-40B4-BE49-F238E27FC236}">
                <a16:creationId xmlns:a16="http://schemas.microsoft.com/office/drawing/2014/main" id="{C703EEC1-E84C-3DD0-1A4D-11028017164F}"/>
              </a:ext>
            </a:extLst>
          </p:cNvPr>
          <p:cNvGrpSpPr/>
          <p:nvPr/>
        </p:nvGrpSpPr>
        <p:grpSpPr>
          <a:xfrm>
            <a:off x="1092398" y="1047750"/>
            <a:ext cx="6959204" cy="3575447"/>
            <a:chOff x="1543050" y="1053703"/>
            <a:chExt cx="6178154" cy="3213497"/>
          </a:xfrm>
        </p:grpSpPr>
        <p:pic>
          <p:nvPicPr>
            <p:cNvPr id="34818" name="Picture 3" descr="1960 Contour Survey Plot">
              <a:extLst>
                <a:ext uri="{FF2B5EF4-FFF2-40B4-BE49-F238E27FC236}">
                  <a16:creationId xmlns:a16="http://schemas.microsoft.com/office/drawing/2014/main" id="{CDBD714C-D53E-9669-0046-105B7CBA6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53703"/>
              <a:ext cx="2006204" cy="317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descr="Boom From Pier 1960">
              <a:extLst>
                <a:ext uri="{FF2B5EF4-FFF2-40B4-BE49-F238E27FC236}">
                  <a16:creationId xmlns:a16="http://schemas.microsoft.com/office/drawing/2014/main" id="{4DA87487-8700-5E1B-B812-7FDDB82168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1085851"/>
              <a:ext cx="1771650" cy="168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descr="Boom Off Pier Top">
              <a:extLst>
                <a:ext uri="{FF2B5EF4-FFF2-40B4-BE49-F238E27FC236}">
                  <a16:creationId xmlns:a16="http://schemas.microsoft.com/office/drawing/2014/main" id="{CC676D22-FCAA-CF6A-A6F3-B17E387B26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857500"/>
              <a:ext cx="40005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Boom On Top Of Car">
              <a:extLst>
                <a:ext uri="{FF2B5EF4-FFF2-40B4-BE49-F238E27FC236}">
                  <a16:creationId xmlns:a16="http://schemas.microsoft.com/office/drawing/2014/main" id="{F357AD76-8FDD-7443-CA8C-662E3CA209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085850"/>
              <a:ext cx="2143125" cy="160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Slide Number Placeholder 3">
            <a:extLst>
              <a:ext uri="{FF2B5EF4-FFF2-40B4-BE49-F238E27FC236}">
                <a16:creationId xmlns:a16="http://schemas.microsoft.com/office/drawing/2014/main" id="{E85A7E89-47A2-9C3F-EEA7-64CDF8187F96}"/>
              </a:ext>
            </a:extLst>
          </p:cNvPr>
          <p:cNvSpPr>
            <a:spLocks noGrp="1"/>
          </p:cNvSpPr>
          <p:nvPr>
            <p:ph type="sldNum" sz="quarter" idx="4"/>
          </p:nvPr>
        </p:nvSpPr>
        <p:spPr/>
        <p:txBody>
          <a:bodyPr/>
          <a:lstStyle/>
          <a:p>
            <a:fld id="{3A2281A5-0AAD-5C43-9874-F8F3A9F5B29A}"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BDD9EE-B660-C004-F991-FE7570C89B51}"/>
              </a:ext>
            </a:extLst>
          </p:cNvPr>
          <p:cNvSpPr>
            <a:spLocks noGrp="1"/>
          </p:cNvSpPr>
          <p:nvPr>
            <p:ph type="ctrTitle"/>
          </p:nvPr>
        </p:nvSpPr>
        <p:spPr/>
        <p:txBody>
          <a:bodyPr/>
          <a:lstStyle/>
          <a:p>
            <a:r>
              <a:rPr lang="en-US" dirty="0"/>
              <a:t>Overview</a:t>
            </a:r>
          </a:p>
        </p:txBody>
      </p:sp>
      <p:sp>
        <p:nvSpPr>
          <p:cNvPr id="5" name="Subtitle 4">
            <a:extLst>
              <a:ext uri="{FF2B5EF4-FFF2-40B4-BE49-F238E27FC236}">
                <a16:creationId xmlns:a16="http://schemas.microsoft.com/office/drawing/2014/main" id="{588755AC-208D-3FA1-DBFE-5AC4336EF922}"/>
              </a:ext>
            </a:extLst>
          </p:cNvPr>
          <p:cNvSpPr>
            <a:spLocks noGrp="1"/>
          </p:cNvSpPr>
          <p:nvPr>
            <p:ph type="subTitle" idx="1"/>
          </p:nvPr>
        </p:nvSpPr>
        <p:spPr/>
        <p:txBody>
          <a:bodyPr/>
          <a:lstStyle/>
          <a:p>
            <a:pPr>
              <a:spcBef>
                <a:spcPct val="20000"/>
              </a:spcBef>
              <a:spcAft>
                <a:spcPct val="20000"/>
              </a:spcAft>
              <a:defRPr/>
            </a:pPr>
            <a:r>
              <a:rPr lang="en-US" sz="1800" dirty="0">
                <a:ea typeface="ＭＳ Ｐゴシック" charset="0"/>
              </a:rPr>
              <a:t>Hydrotechnical Review</a:t>
            </a:r>
          </a:p>
          <a:p>
            <a:pPr>
              <a:spcBef>
                <a:spcPct val="20000"/>
              </a:spcBef>
              <a:spcAft>
                <a:spcPct val="20000"/>
              </a:spcAft>
              <a:defRPr/>
            </a:pPr>
            <a:r>
              <a:rPr lang="en-US" sz="1800" dirty="0">
                <a:ea typeface="ＭＳ Ｐゴシック" charset="0"/>
              </a:rPr>
              <a:t>Pier Scour Inspection</a:t>
            </a:r>
          </a:p>
          <a:p>
            <a:pPr>
              <a:spcBef>
                <a:spcPct val="20000"/>
              </a:spcBef>
              <a:spcAft>
                <a:spcPct val="20000"/>
              </a:spcAft>
              <a:defRPr/>
            </a:pPr>
            <a:r>
              <a:rPr lang="en-US" sz="1800" dirty="0">
                <a:ea typeface="ＭＳ Ｐゴシック" charset="0"/>
              </a:rPr>
              <a:t>RPW Inspection</a:t>
            </a:r>
          </a:p>
          <a:p>
            <a:pPr>
              <a:spcBef>
                <a:spcPct val="20000"/>
              </a:spcBef>
              <a:spcAft>
                <a:spcPct val="20000"/>
              </a:spcAft>
              <a:defRPr/>
            </a:pPr>
            <a:r>
              <a:rPr lang="en-US" sz="1800" dirty="0">
                <a:ea typeface="ＭＳ Ｐゴシック" charset="0"/>
              </a:rPr>
              <a:t>Case Study</a:t>
            </a:r>
          </a:p>
          <a:p>
            <a:pPr lvl="1">
              <a:buFontTx/>
              <a:buChar char="•"/>
              <a:defRPr/>
            </a:pPr>
            <a:endParaRPr lang="en-US" sz="1800" dirty="0">
              <a:solidFill>
                <a:schemeClr val="bg1"/>
              </a:solidFill>
              <a:ea typeface="ＭＳ Ｐゴシック" charset="0"/>
            </a:endParaRPr>
          </a:p>
          <a:p>
            <a:endParaRPr lang="en-US" dirty="0"/>
          </a:p>
        </p:txBody>
      </p:sp>
      <p:sp>
        <p:nvSpPr>
          <p:cNvPr id="6147" name="TextBox 3">
            <a:extLst>
              <a:ext uri="{FF2B5EF4-FFF2-40B4-BE49-F238E27FC236}">
                <a16:creationId xmlns:a16="http://schemas.microsoft.com/office/drawing/2014/main" id="{D6F852A1-3714-2B17-2B29-2C70AA8013AD}"/>
              </a:ext>
            </a:extLst>
          </p:cNvPr>
          <p:cNvSpPr txBox="1">
            <a:spLocks noChangeArrowheads="1"/>
          </p:cNvSpPr>
          <p:nvPr/>
        </p:nvSpPr>
        <p:spPr bwMode="auto">
          <a:xfrm>
            <a:off x="1371600" y="457200"/>
            <a:ext cx="6400800" cy="41549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endParaRPr lang="en-US" altLang="en-US" sz="2100"/>
          </a:p>
        </p:txBody>
      </p:sp>
      <p:sp>
        <p:nvSpPr>
          <p:cNvPr id="6" name="Slide Number Placeholder 5">
            <a:extLst>
              <a:ext uri="{FF2B5EF4-FFF2-40B4-BE49-F238E27FC236}">
                <a16:creationId xmlns:a16="http://schemas.microsoft.com/office/drawing/2014/main" id="{E0856D32-EE46-D8CB-59B6-109689A18778}"/>
              </a:ext>
            </a:extLst>
          </p:cNvPr>
          <p:cNvSpPr>
            <a:spLocks noGrp="1"/>
          </p:cNvSpPr>
          <p:nvPr>
            <p:ph type="sldNum" sz="quarter" idx="4"/>
          </p:nvPr>
        </p:nvSpPr>
        <p:spPr/>
        <p:txBody>
          <a:bodyPr/>
          <a:lstStyle/>
          <a:p>
            <a:fld id="{3A2281A5-0AAD-5C43-9874-F8F3A9F5B29A}" type="slidenum">
              <a:rPr lang="en-US" smtClean="0"/>
              <a:pPr/>
              <a:t>2</a:t>
            </a:fld>
            <a:endParaRPr lang="en-US"/>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7">
            <a:extLst>
              <a:ext uri="{FF2B5EF4-FFF2-40B4-BE49-F238E27FC236}">
                <a16:creationId xmlns:a16="http://schemas.microsoft.com/office/drawing/2014/main" id="{559BAD06-BFE9-5660-4937-9AD6485A7075}"/>
              </a:ext>
            </a:extLst>
          </p:cNvPr>
          <p:cNvGrpSpPr>
            <a:grpSpLocks/>
          </p:cNvGrpSpPr>
          <p:nvPr/>
        </p:nvGrpSpPr>
        <p:grpSpPr bwMode="auto">
          <a:xfrm>
            <a:off x="1371600" y="561975"/>
            <a:ext cx="6591300" cy="4019550"/>
            <a:chOff x="384" y="528"/>
            <a:chExt cx="4800" cy="3360"/>
          </a:xfrm>
        </p:grpSpPr>
        <p:pic>
          <p:nvPicPr>
            <p:cNvPr id="36869" name="Picture 3" descr="Boom From Truck 2 1981">
              <a:extLst>
                <a:ext uri="{FF2B5EF4-FFF2-40B4-BE49-F238E27FC236}">
                  <a16:creationId xmlns:a16="http://schemas.microsoft.com/office/drawing/2014/main" id="{F9535DE1-AF53-94F0-841B-2D8B05BBC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23"/>
            <a:stretch>
              <a:fillRect/>
            </a:stretch>
          </p:blipFill>
          <p:spPr bwMode="auto">
            <a:xfrm>
              <a:off x="384" y="528"/>
              <a:ext cx="2448" cy="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descr="Truck Stuck 1981">
              <a:extLst>
                <a:ext uri="{FF2B5EF4-FFF2-40B4-BE49-F238E27FC236}">
                  <a16:creationId xmlns:a16="http://schemas.microsoft.com/office/drawing/2014/main" id="{6C38FED7-E66A-8BD2-248A-8CE716811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 y="528"/>
              <a:ext cx="2352" cy="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3525" name="Picture 5">
              <a:extLst>
                <a:ext uri="{FF2B5EF4-FFF2-40B4-BE49-F238E27FC236}">
                  <a16:creationId xmlns:a16="http://schemas.microsoft.com/office/drawing/2014/main" id="{42BFB901-CB57-1F68-12A8-A197A069BE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2160"/>
              <a:ext cx="2444" cy="1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63526" name="Picture 6">
              <a:extLst>
                <a:ext uri="{FF2B5EF4-FFF2-40B4-BE49-F238E27FC236}">
                  <a16:creationId xmlns:a16="http://schemas.microsoft.com/office/drawing/2014/main" id="{0E0D15AF-9285-C477-BE14-F7A2D7698B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 y="2160"/>
              <a:ext cx="2352" cy="17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sp>
        <p:nvSpPr>
          <p:cNvPr id="4" name="Slide Number Placeholder 3">
            <a:extLst>
              <a:ext uri="{FF2B5EF4-FFF2-40B4-BE49-F238E27FC236}">
                <a16:creationId xmlns:a16="http://schemas.microsoft.com/office/drawing/2014/main" id="{82C82742-6964-554F-0428-1BB0B56FC1B8}"/>
              </a:ext>
            </a:extLst>
          </p:cNvPr>
          <p:cNvSpPr>
            <a:spLocks noGrp="1"/>
          </p:cNvSpPr>
          <p:nvPr>
            <p:ph type="sldNum" sz="quarter" idx="4"/>
          </p:nvPr>
        </p:nvSpPr>
        <p:spPr/>
        <p:txBody>
          <a:bodyPr/>
          <a:lstStyle/>
          <a:p>
            <a:fld id="{3A2281A5-0AAD-5C43-9874-F8F3A9F5B29A}"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1" name="Picture 3">
            <a:extLst>
              <a:ext uri="{FF2B5EF4-FFF2-40B4-BE49-F238E27FC236}">
                <a16:creationId xmlns:a16="http://schemas.microsoft.com/office/drawing/2014/main" id="{C18ADFEA-A0CE-3838-F350-06EE91F95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99"/>
          <a:stretch>
            <a:fillRect/>
          </a:stretch>
        </p:blipFill>
        <p:spPr bwMode="auto">
          <a:xfrm>
            <a:off x="1295400" y="242481"/>
            <a:ext cx="6400800" cy="4705299"/>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 name="Slide Number Placeholder 3">
            <a:extLst>
              <a:ext uri="{FF2B5EF4-FFF2-40B4-BE49-F238E27FC236}">
                <a16:creationId xmlns:a16="http://schemas.microsoft.com/office/drawing/2014/main" id="{F94EFF76-FD19-FDFD-168E-700D6CC7417E}"/>
              </a:ext>
            </a:extLst>
          </p:cNvPr>
          <p:cNvSpPr>
            <a:spLocks noGrp="1"/>
          </p:cNvSpPr>
          <p:nvPr>
            <p:ph type="sldNum" sz="quarter" idx="4"/>
          </p:nvPr>
        </p:nvSpPr>
        <p:spPr/>
        <p:txBody>
          <a:bodyPr/>
          <a:lstStyle/>
          <a:p>
            <a:fld id="{3A2281A5-0AAD-5C43-9874-F8F3A9F5B29A}"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9" name="Picture 3">
            <a:extLst>
              <a:ext uri="{FF2B5EF4-FFF2-40B4-BE49-F238E27FC236}">
                <a16:creationId xmlns:a16="http://schemas.microsoft.com/office/drawing/2014/main" id="{E05F3E25-3DCD-5BA4-BDF9-3834A7A75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91220"/>
            <a:ext cx="3410682" cy="2094309"/>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67620" name="Picture 4">
            <a:extLst>
              <a:ext uri="{FF2B5EF4-FFF2-40B4-BE49-F238E27FC236}">
                <a16:creationId xmlns:a16="http://schemas.microsoft.com/office/drawing/2014/main" id="{E8B42631-EDE0-1F1C-D72F-F6553D4C4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950" y="628651"/>
            <a:ext cx="2686050" cy="4139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67621" name="Oval 5">
            <a:extLst>
              <a:ext uri="{FF2B5EF4-FFF2-40B4-BE49-F238E27FC236}">
                <a16:creationId xmlns:a16="http://schemas.microsoft.com/office/drawing/2014/main" id="{43BB4522-C2BE-AE0E-14D3-A7736298AA78}"/>
              </a:ext>
            </a:extLst>
          </p:cNvPr>
          <p:cNvSpPr>
            <a:spLocks noChangeArrowheads="1"/>
          </p:cNvSpPr>
          <p:nvPr/>
        </p:nvSpPr>
        <p:spPr bwMode="auto">
          <a:xfrm>
            <a:off x="4729160" y="2212271"/>
            <a:ext cx="85725" cy="85725"/>
          </a:xfrm>
          <a:prstGeom prst="ellipse">
            <a:avLst/>
          </a:prstGeom>
          <a:solidFill>
            <a:srgbClr val="0000FF"/>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100">
              <a:latin typeface="Arial" charset="0"/>
              <a:ea typeface="ＭＳ Ｐゴシック" charset="0"/>
            </a:endParaRPr>
          </a:p>
        </p:txBody>
      </p:sp>
      <p:sp>
        <p:nvSpPr>
          <p:cNvPr id="367622" name="Oval 6">
            <a:extLst>
              <a:ext uri="{FF2B5EF4-FFF2-40B4-BE49-F238E27FC236}">
                <a16:creationId xmlns:a16="http://schemas.microsoft.com/office/drawing/2014/main" id="{FED4BFBD-7814-DAE1-4D64-D3E335EB6937}"/>
              </a:ext>
            </a:extLst>
          </p:cNvPr>
          <p:cNvSpPr>
            <a:spLocks noChangeArrowheads="1"/>
          </p:cNvSpPr>
          <p:nvPr/>
        </p:nvSpPr>
        <p:spPr bwMode="auto">
          <a:xfrm>
            <a:off x="4729162" y="2612618"/>
            <a:ext cx="85725" cy="85725"/>
          </a:xfrm>
          <a:prstGeom prst="ellipse">
            <a:avLst/>
          </a:prstGeom>
          <a:solidFill>
            <a:srgbClr val="00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100">
              <a:latin typeface="Arial" charset="0"/>
              <a:ea typeface="ＭＳ Ｐゴシック" charset="0"/>
            </a:endParaRPr>
          </a:p>
        </p:txBody>
      </p:sp>
      <p:sp>
        <p:nvSpPr>
          <p:cNvPr id="367623" name="Oval 7">
            <a:extLst>
              <a:ext uri="{FF2B5EF4-FFF2-40B4-BE49-F238E27FC236}">
                <a16:creationId xmlns:a16="http://schemas.microsoft.com/office/drawing/2014/main" id="{7DB84586-F621-103C-CD4B-62826BBF432D}"/>
              </a:ext>
            </a:extLst>
          </p:cNvPr>
          <p:cNvSpPr>
            <a:spLocks noChangeArrowheads="1"/>
          </p:cNvSpPr>
          <p:nvPr/>
        </p:nvSpPr>
        <p:spPr bwMode="auto">
          <a:xfrm>
            <a:off x="4729161" y="3028950"/>
            <a:ext cx="85725" cy="85725"/>
          </a:xfrm>
          <a:prstGeom prst="ellipse">
            <a:avLst/>
          </a:prstGeom>
          <a:solidFill>
            <a:srgbClr val="FF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100">
              <a:latin typeface="Arial" charset="0"/>
              <a:ea typeface="ＭＳ Ｐゴシック" charset="0"/>
            </a:endParaRPr>
          </a:p>
        </p:txBody>
      </p:sp>
      <p:sp>
        <p:nvSpPr>
          <p:cNvPr id="4" name="Slide Number Placeholder 3">
            <a:extLst>
              <a:ext uri="{FF2B5EF4-FFF2-40B4-BE49-F238E27FC236}">
                <a16:creationId xmlns:a16="http://schemas.microsoft.com/office/drawing/2014/main" id="{489C0543-BC69-9D84-1660-1D89C30598CB}"/>
              </a:ext>
            </a:extLst>
          </p:cNvPr>
          <p:cNvSpPr>
            <a:spLocks noGrp="1"/>
          </p:cNvSpPr>
          <p:nvPr>
            <p:ph type="sldNum" sz="quarter" idx="4"/>
          </p:nvPr>
        </p:nvSpPr>
        <p:spPr/>
        <p:txBody>
          <a:bodyPr/>
          <a:lstStyle/>
          <a:p>
            <a:fld id="{3A2281A5-0AAD-5C43-9874-F8F3A9F5B29A}"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7" name="Picture 3">
            <a:extLst>
              <a:ext uri="{FF2B5EF4-FFF2-40B4-BE49-F238E27FC236}">
                <a16:creationId xmlns:a16="http://schemas.microsoft.com/office/drawing/2014/main" id="{D4595691-B5A8-1FF5-64DA-A68665B83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090" y="723900"/>
            <a:ext cx="6165820" cy="198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69668" name="Picture 4">
            <a:extLst>
              <a:ext uri="{FF2B5EF4-FFF2-40B4-BE49-F238E27FC236}">
                <a16:creationId xmlns:a16="http://schemas.microsoft.com/office/drawing/2014/main" id="{AB8A27A2-0E92-9A29-3414-67D2F8662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423" y="2581275"/>
            <a:ext cx="5571153" cy="210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 name="Slide Number Placeholder 3">
            <a:extLst>
              <a:ext uri="{FF2B5EF4-FFF2-40B4-BE49-F238E27FC236}">
                <a16:creationId xmlns:a16="http://schemas.microsoft.com/office/drawing/2014/main" id="{D2D3B129-901C-E51D-7C2A-E8903967AB96}"/>
              </a:ext>
            </a:extLst>
          </p:cNvPr>
          <p:cNvSpPr>
            <a:spLocks noGrp="1"/>
          </p:cNvSpPr>
          <p:nvPr>
            <p:ph type="sldNum" sz="quarter" idx="4"/>
          </p:nvPr>
        </p:nvSpPr>
        <p:spPr/>
        <p:txBody>
          <a:bodyPr/>
          <a:lstStyle/>
          <a:p>
            <a:fld id="{3A2281A5-0AAD-5C43-9874-F8F3A9F5B29A}"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Field Scour Data Plot copy">
            <a:extLst>
              <a:ext uri="{FF2B5EF4-FFF2-40B4-BE49-F238E27FC236}">
                <a16:creationId xmlns:a16="http://schemas.microsoft.com/office/drawing/2014/main" id="{F8AE50A9-0ECF-27B4-45CF-6C63DB6D8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8143"/>
            <a:ext cx="5880498" cy="44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5727CE3-483B-8BC4-C263-67316FDCF902}"/>
              </a:ext>
            </a:extLst>
          </p:cNvPr>
          <p:cNvSpPr>
            <a:spLocks noGrp="1"/>
          </p:cNvSpPr>
          <p:nvPr>
            <p:ph type="sldNum" sz="quarter" idx="4"/>
          </p:nvPr>
        </p:nvSpPr>
        <p:spPr/>
        <p:txBody>
          <a:bodyPr/>
          <a:lstStyle/>
          <a:p>
            <a:fld id="{3A2281A5-0AAD-5C43-9874-F8F3A9F5B29A}"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80"/>
          <p:cNvSpPr txBox="1">
            <a:spLocks noGrp="1"/>
          </p:cNvSpPr>
          <p:nvPr>
            <p:ph type="title"/>
          </p:nvPr>
        </p:nvSpPr>
        <p:spPr>
          <a:xfrm>
            <a:off x="539552" y="339502"/>
            <a:ext cx="8219256" cy="519912"/>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US"/>
              <a:t>Location of River Protection Works</a:t>
            </a:r>
            <a:endParaRPr/>
          </a:p>
        </p:txBody>
      </p:sp>
      <p:grpSp>
        <p:nvGrpSpPr>
          <p:cNvPr id="1522" name="Google Shape;1522;p80"/>
          <p:cNvGrpSpPr/>
          <p:nvPr/>
        </p:nvGrpSpPr>
        <p:grpSpPr>
          <a:xfrm>
            <a:off x="5164325" y="894382"/>
            <a:ext cx="688132" cy="1126571"/>
            <a:chOff x="3597" y="744"/>
            <a:chExt cx="535" cy="755"/>
          </a:xfrm>
        </p:grpSpPr>
        <p:sp>
          <p:nvSpPr>
            <p:cNvPr id="1523" name="Google Shape;1523;p80"/>
            <p:cNvSpPr/>
            <p:nvPr/>
          </p:nvSpPr>
          <p:spPr>
            <a:xfrm>
              <a:off x="3597" y="1169"/>
              <a:ext cx="131" cy="330"/>
            </a:xfrm>
            <a:custGeom>
              <a:avLst/>
              <a:gdLst/>
              <a:ahLst/>
              <a:cxnLst/>
              <a:rect l="l" t="t" r="r" b="b"/>
              <a:pathLst>
                <a:path w="78" h="68" extrusionOk="0">
                  <a:moveTo>
                    <a:pt x="57" y="68"/>
                  </a:moveTo>
                  <a:cubicBezTo>
                    <a:pt x="37" y="51"/>
                    <a:pt x="18" y="35"/>
                    <a:pt x="9" y="26"/>
                  </a:cubicBezTo>
                  <a:cubicBezTo>
                    <a:pt x="0" y="17"/>
                    <a:pt x="3" y="15"/>
                    <a:pt x="4" y="11"/>
                  </a:cubicBezTo>
                  <a:cubicBezTo>
                    <a:pt x="5" y="7"/>
                    <a:pt x="11" y="2"/>
                    <a:pt x="15" y="1"/>
                  </a:cubicBezTo>
                  <a:cubicBezTo>
                    <a:pt x="19" y="0"/>
                    <a:pt x="27" y="3"/>
                    <a:pt x="31" y="5"/>
                  </a:cubicBezTo>
                  <a:cubicBezTo>
                    <a:pt x="35" y="7"/>
                    <a:pt x="34" y="6"/>
                    <a:pt x="42" y="13"/>
                  </a:cubicBezTo>
                  <a:cubicBezTo>
                    <a:pt x="50" y="20"/>
                    <a:pt x="64" y="33"/>
                    <a:pt x="78" y="47"/>
                  </a:cubicBezTo>
                </a:path>
              </a:pathLst>
            </a:custGeom>
            <a:noFill/>
            <a:ln w="28575" cap="flat" cmpd="sng">
              <a:solidFill>
                <a:srgbClr val="BED60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1524" name="Google Shape;1524;p80"/>
            <p:cNvSpPr/>
            <p:nvPr/>
          </p:nvSpPr>
          <p:spPr>
            <a:xfrm>
              <a:off x="3812" y="935"/>
              <a:ext cx="131" cy="330"/>
            </a:xfrm>
            <a:custGeom>
              <a:avLst/>
              <a:gdLst/>
              <a:ahLst/>
              <a:cxnLst/>
              <a:rect l="l" t="t" r="r" b="b"/>
              <a:pathLst>
                <a:path w="78" h="68" extrusionOk="0">
                  <a:moveTo>
                    <a:pt x="57" y="68"/>
                  </a:moveTo>
                  <a:cubicBezTo>
                    <a:pt x="37" y="51"/>
                    <a:pt x="18" y="35"/>
                    <a:pt x="9" y="26"/>
                  </a:cubicBezTo>
                  <a:cubicBezTo>
                    <a:pt x="0" y="17"/>
                    <a:pt x="3" y="15"/>
                    <a:pt x="4" y="11"/>
                  </a:cubicBezTo>
                  <a:cubicBezTo>
                    <a:pt x="5" y="7"/>
                    <a:pt x="11" y="2"/>
                    <a:pt x="15" y="1"/>
                  </a:cubicBezTo>
                  <a:cubicBezTo>
                    <a:pt x="19" y="0"/>
                    <a:pt x="27" y="3"/>
                    <a:pt x="31" y="5"/>
                  </a:cubicBezTo>
                  <a:cubicBezTo>
                    <a:pt x="35" y="7"/>
                    <a:pt x="34" y="6"/>
                    <a:pt x="42" y="13"/>
                  </a:cubicBezTo>
                  <a:cubicBezTo>
                    <a:pt x="50" y="20"/>
                    <a:pt x="64" y="33"/>
                    <a:pt x="78" y="47"/>
                  </a:cubicBezTo>
                </a:path>
              </a:pathLst>
            </a:custGeom>
            <a:noFill/>
            <a:ln w="28575" cap="flat" cmpd="sng">
              <a:solidFill>
                <a:srgbClr val="BED60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1525" name="Google Shape;1525;p80"/>
            <p:cNvSpPr/>
            <p:nvPr/>
          </p:nvSpPr>
          <p:spPr>
            <a:xfrm>
              <a:off x="4001" y="744"/>
              <a:ext cx="131" cy="330"/>
            </a:xfrm>
            <a:custGeom>
              <a:avLst/>
              <a:gdLst/>
              <a:ahLst/>
              <a:cxnLst/>
              <a:rect l="l" t="t" r="r" b="b"/>
              <a:pathLst>
                <a:path w="78" h="68" extrusionOk="0">
                  <a:moveTo>
                    <a:pt x="57" y="68"/>
                  </a:moveTo>
                  <a:cubicBezTo>
                    <a:pt x="37" y="51"/>
                    <a:pt x="18" y="35"/>
                    <a:pt x="9" y="26"/>
                  </a:cubicBezTo>
                  <a:cubicBezTo>
                    <a:pt x="0" y="17"/>
                    <a:pt x="3" y="15"/>
                    <a:pt x="4" y="11"/>
                  </a:cubicBezTo>
                  <a:cubicBezTo>
                    <a:pt x="5" y="7"/>
                    <a:pt x="11" y="2"/>
                    <a:pt x="15" y="1"/>
                  </a:cubicBezTo>
                  <a:cubicBezTo>
                    <a:pt x="19" y="0"/>
                    <a:pt x="27" y="3"/>
                    <a:pt x="31" y="5"/>
                  </a:cubicBezTo>
                  <a:cubicBezTo>
                    <a:pt x="35" y="7"/>
                    <a:pt x="34" y="6"/>
                    <a:pt x="42" y="13"/>
                  </a:cubicBezTo>
                  <a:cubicBezTo>
                    <a:pt x="50" y="20"/>
                    <a:pt x="64" y="33"/>
                    <a:pt x="78" y="47"/>
                  </a:cubicBezTo>
                </a:path>
              </a:pathLst>
            </a:custGeom>
            <a:noFill/>
            <a:ln w="28575" cap="flat" cmpd="sng">
              <a:solidFill>
                <a:srgbClr val="BED60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grpSp>
      <p:sp>
        <p:nvSpPr>
          <p:cNvPr id="1526" name="Google Shape;1526;p80"/>
          <p:cNvSpPr txBox="1"/>
          <p:nvPr/>
        </p:nvSpPr>
        <p:spPr>
          <a:xfrm>
            <a:off x="5998167" y="1215163"/>
            <a:ext cx="1510321" cy="58473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600" b="1" dirty="0">
                <a:solidFill>
                  <a:schemeClr val="dk1"/>
                </a:solidFill>
                <a:latin typeface="Arial"/>
                <a:ea typeface="Arial"/>
                <a:cs typeface="Arial"/>
                <a:sym typeface="Arial"/>
              </a:rPr>
              <a:t>Embankment</a:t>
            </a:r>
            <a:endParaRPr dirty="0"/>
          </a:p>
          <a:p>
            <a:pPr marL="0" marR="0" lvl="0" indent="0" algn="ctr" rtl="0">
              <a:spcBef>
                <a:spcPts val="0"/>
              </a:spcBef>
              <a:spcAft>
                <a:spcPts val="0"/>
              </a:spcAft>
              <a:buNone/>
            </a:pPr>
            <a:r>
              <a:rPr lang="en-US" sz="1600" b="1" dirty="0">
                <a:solidFill>
                  <a:schemeClr val="dk1"/>
                </a:solidFill>
                <a:latin typeface="Arial"/>
                <a:ea typeface="Arial"/>
                <a:cs typeface="Arial"/>
                <a:sym typeface="Arial"/>
              </a:rPr>
              <a:t>Spurs</a:t>
            </a:r>
            <a:endParaRPr dirty="0"/>
          </a:p>
        </p:txBody>
      </p:sp>
      <p:grpSp>
        <p:nvGrpSpPr>
          <p:cNvPr id="1527" name="Google Shape;1527;p80"/>
          <p:cNvGrpSpPr/>
          <p:nvPr/>
        </p:nvGrpSpPr>
        <p:grpSpPr>
          <a:xfrm>
            <a:off x="3738562" y="1978315"/>
            <a:ext cx="1308201" cy="947513"/>
            <a:chOff x="2536" y="1434"/>
            <a:chExt cx="1017" cy="635"/>
          </a:xfrm>
        </p:grpSpPr>
        <p:sp>
          <p:nvSpPr>
            <p:cNvPr id="1528" name="Google Shape;1528;p80"/>
            <p:cNvSpPr/>
            <p:nvPr/>
          </p:nvSpPr>
          <p:spPr>
            <a:xfrm>
              <a:off x="2887" y="1739"/>
              <a:ext cx="131" cy="330"/>
            </a:xfrm>
            <a:custGeom>
              <a:avLst/>
              <a:gdLst/>
              <a:ahLst/>
              <a:cxnLst/>
              <a:rect l="l" t="t" r="r" b="b"/>
              <a:pathLst>
                <a:path w="162" h="410" extrusionOk="0">
                  <a:moveTo>
                    <a:pt x="108" y="410"/>
                  </a:moveTo>
                  <a:cubicBezTo>
                    <a:pt x="94" y="393"/>
                    <a:pt x="83" y="378"/>
                    <a:pt x="71" y="359"/>
                  </a:cubicBezTo>
                  <a:cubicBezTo>
                    <a:pt x="59" y="340"/>
                    <a:pt x="46" y="326"/>
                    <a:pt x="35" y="299"/>
                  </a:cubicBezTo>
                  <a:cubicBezTo>
                    <a:pt x="24" y="272"/>
                    <a:pt x="10" y="230"/>
                    <a:pt x="5" y="196"/>
                  </a:cubicBezTo>
                  <a:cubicBezTo>
                    <a:pt x="0" y="162"/>
                    <a:pt x="1" y="122"/>
                    <a:pt x="6" y="94"/>
                  </a:cubicBezTo>
                  <a:cubicBezTo>
                    <a:pt x="11" y="66"/>
                    <a:pt x="25" y="41"/>
                    <a:pt x="38" y="25"/>
                  </a:cubicBezTo>
                  <a:cubicBezTo>
                    <a:pt x="51" y="9"/>
                    <a:pt x="68" y="2"/>
                    <a:pt x="81" y="1"/>
                  </a:cubicBezTo>
                  <a:cubicBezTo>
                    <a:pt x="94" y="0"/>
                    <a:pt x="109" y="10"/>
                    <a:pt x="116" y="17"/>
                  </a:cubicBezTo>
                  <a:cubicBezTo>
                    <a:pt x="123" y="24"/>
                    <a:pt x="127" y="33"/>
                    <a:pt x="125" y="44"/>
                  </a:cubicBezTo>
                  <a:cubicBezTo>
                    <a:pt x="123" y="55"/>
                    <a:pt x="109" y="69"/>
                    <a:pt x="104" y="82"/>
                  </a:cubicBezTo>
                  <a:cubicBezTo>
                    <a:pt x="99" y="95"/>
                    <a:pt x="94" y="106"/>
                    <a:pt x="92" y="121"/>
                  </a:cubicBezTo>
                  <a:cubicBezTo>
                    <a:pt x="90" y="136"/>
                    <a:pt x="88" y="156"/>
                    <a:pt x="89" y="173"/>
                  </a:cubicBezTo>
                  <a:cubicBezTo>
                    <a:pt x="90" y="190"/>
                    <a:pt x="94" y="206"/>
                    <a:pt x="98" y="221"/>
                  </a:cubicBezTo>
                  <a:cubicBezTo>
                    <a:pt x="102" y="236"/>
                    <a:pt x="108" y="253"/>
                    <a:pt x="111" y="263"/>
                  </a:cubicBezTo>
                  <a:cubicBezTo>
                    <a:pt x="114" y="273"/>
                    <a:pt x="116" y="274"/>
                    <a:pt x="119" y="281"/>
                  </a:cubicBezTo>
                  <a:cubicBezTo>
                    <a:pt x="122" y="288"/>
                    <a:pt x="126" y="298"/>
                    <a:pt x="129" y="304"/>
                  </a:cubicBezTo>
                  <a:cubicBezTo>
                    <a:pt x="132" y="310"/>
                    <a:pt x="136" y="315"/>
                    <a:pt x="140" y="320"/>
                  </a:cubicBezTo>
                  <a:cubicBezTo>
                    <a:pt x="144" y="325"/>
                    <a:pt x="149" y="330"/>
                    <a:pt x="153" y="334"/>
                  </a:cubicBezTo>
                  <a:cubicBezTo>
                    <a:pt x="157" y="338"/>
                    <a:pt x="159" y="342"/>
                    <a:pt x="162" y="346"/>
                  </a:cubicBezTo>
                </a:path>
              </a:pathLst>
            </a:custGeom>
            <a:noFill/>
            <a:ln w="28575">
              <a:solidFill>
                <a:srgbClr val="92D050"/>
              </a:solid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1529" name="Google Shape;1529;p80"/>
            <p:cNvSpPr txBox="1"/>
            <p:nvPr/>
          </p:nvSpPr>
          <p:spPr>
            <a:xfrm>
              <a:off x="2536" y="1434"/>
              <a:ext cx="1017" cy="22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600" b="1" dirty="0" err="1">
                  <a:solidFill>
                    <a:schemeClr val="dk1"/>
                  </a:solidFill>
                  <a:latin typeface="Arial"/>
                  <a:ea typeface="Arial"/>
                  <a:cs typeface="Arial"/>
                  <a:sym typeface="Arial"/>
                </a:rPr>
                <a:t>Guidebank</a:t>
              </a:r>
              <a:endParaRPr dirty="0"/>
            </a:p>
          </p:txBody>
        </p:sp>
      </p:grpSp>
      <p:grpSp>
        <p:nvGrpSpPr>
          <p:cNvPr id="1530" name="Google Shape;1530;p80"/>
          <p:cNvGrpSpPr/>
          <p:nvPr/>
        </p:nvGrpSpPr>
        <p:grpSpPr>
          <a:xfrm>
            <a:off x="1539875" y="3368286"/>
            <a:ext cx="1722323" cy="787853"/>
            <a:chOff x="978" y="2316"/>
            <a:chExt cx="1338" cy="528"/>
          </a:xfrm>
        </p:grpSpPr>
        <p:cxnSp>
          <p:nvCxnSpPr>
            <p:cNvPr id="1531" name="Google Shape;1531;p80"/>
            <p:cNvCxnSpPr/>
            <p:nvPr/>
          </p:nvCxnSpPr>
          <p:spPr>
            <a:xfrm>
              <a:off x="978" y="2334"/>
              <a:ext cx="1308" cy="510"/>
            </a:xfrm>
            <a:prstGeom prst="straightConnector1">
              <a:avLst/>
            </a:prstGeom>
            <a:noFill/>
            <a:ln w="28575" cap="flat" cmpd="sng">
              <a:solidFill>
                <a:srgbClr val="BED600"/>
              </a:solidFill>
              <a:prstDash val="solid"/>
              <a:round/>
              <a:headEnd type="none" w="med" len="med"/>
              <a:tailEnd type="none" w="med" len="med"/>
            </a:ln>
          </p:spPr>
        </p:cxnSp>
        <p:cxnSp>
          <p:nvCxnSpPr>
            <p:cNvPr id="1532" name="Google Shape;1532;p80"/>
            <p:cNvCxnSpPr/>
            <p:nvPr/>
          </p:nvCxnSpPr>
          <p:spPr>
            <a:xfrm>
              <a:off x="1062" y="2316"/>
              <a:ext cx="1254" cy="492"/>
            </a:xfrm>
            <a:prstGeom prst="straightConnector1">
              <a:avLst/>
            </a:prstGeom>
            <a:noFill/>
            <a:ln w="28575" cap="flat" cmpd="sng">
              <a:solidFill>
                <a:srgbClr val="BED600"/>
              </a:solidFill>
              <a:prstDash val="solid"/>
              <a:round/>
              <a:headEnd type="none" w="med" len="med"/>
              <a:tailEnd type="none" w="med" len="med"/>
            </a:ln>
          </p:spPr>
        </p:cxnSp>
      </p:grpSp>
      <p:sp>
        <p:nvSpPr>
          <p:cNvPr id="1533" name="Google Shape;1533;p80"/>
          <p:cNvSpPr txBox="1"/>
          <p:nvPr/>
        </p:nvSpPr>
        <p:spPr>
          <a:xfrm>
            <a:off x="1608121" y="3816032"/>
            <a:ext cx="756873" cy="33851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600" b="1" dirty="0">
                <a:solidFill>
                  <a:schemeClr val="dk1"/>
                </a:solidFill>
                <a:latin typeface="Arial"/>
                <a:ea typeface="Arial"/>
                <a:cs typeface="Arial"/>
                <a:sym typeface="Arial"/>
              </a:rPr>
              <a:t>Dyke</a:t>
            </a:r>
            <a:endParaRPr dirty="0"/>
          </a:p>
        </p:txBody>
      </p:sp>
      <p:sp>
        <p:nvSpPr>
          <p:cNvPr id="1534" name="Google Shape;1534;p80"/>
          <p:cNvSpPr/>
          <p:nvPr/>
        </p:nvSpPr>
        <p:spPr>
          <a:xfrm>
            <a:off x="4079875" y="3498570"/>
            <a:ext cx="168534" cy="492409"/>
          </a:xfrm>
          <a:custGeom>
            <a:avLst/>
            <a:gdLst/>
            <a:ahLst/>
            <a:cxnLst/>
            <a:rect l="l" t="t" r="r" b="b"/>
            <a:pathLst>
              <a:path w="458" h="481" extrusionOk="0">
                <a:moveTo>
                  <a:pt x="0" y="481"/>
                </a:moveTo>
                <a:lnTo>
                  <a:pt x="458" y="0"/>
                </a:lnTo>
              </a:path>
            </a:pathLst>
          </a:custGeom>
          <a:noFill/>
          <a:ln w="28575" cap="flat" cmpd="sng">
            <a:solidFill>
              <a:srgbClr val="A50069"/>
            </a:solidFill>
            <a:prstDash val="dot"/>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1535" name="Google Shape;1535;p80"/>
          <p:cNvSpPr/>
          <p:nvPr/>
        </p:nvSpPr>
        <p:spPr>
          <a:xfrm>
            <a:off x="4119757" y="3522444"/>
            <a:ext cx="168534" cy="492409"/>
          </a:xfrm>
          <a:custGeom>
            <a:avLst/>
            <a:gdLst/>
            <a:ahLst/>
            <a:cxnLst/>
            <a:rect l="l" t="t" r="r" b="b"/>
            <a:pathLst>
              <a:path w="455" h="478" extrusionOk="0">
                <a:moveTo>
                  <a:pt x="0" y="478"/>
                </a:moveTo>
                <a:lnTo>
                  <a:pt x="455" y="0"/>
                </a:lnTo>
              </a:path>
            </a:pathLst>
          </a:custGeom>
          <a:noFill/>
          <a:ln w="28575" cap="flat" cmpd="sng">
            <a:solidFill>
              <a:srgbClr val="A50069"/>
            </a:solidFill>
            <a:prstDash val="dot"/>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1536" name="Google Shape;1536;p80"/>
          <p:cNvSpPr txBox="1"/>
          <p:nvPr/>
        </p:nvSpPr>
        <p:spPr>
          <a:xfrm>
            <a:off x="4539176" y="2908016"/>
            <a:ext cx="1610392" cy="58473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600" b="1" dirty="0">
                <a:solidFill>
                  <a:schemeClr val="dk1"/>
                </a:solidFill>
                <a:latin typeface="Arial"/>
                <a:ea typeface="Arial"/>
                <a:cs typeface="Arial"/>
                <a:sym typeface="Arial"/>
              </a:rPr>
              <a:t>Grade Control</a:t>
            </a:r>
            <a:endParaRPr dirty="0"/>
          </a:p>
          <a:p>
            <a:pPr marL="0" marR="0" lvl="0" indent="0" algn="ctr" rtl="0">
              <a:spcBef>
                <a:spcPts val="0"/>
              </a:spcBef>
              <a:spcAft>
                <a:spcPts val="0"/>
              </a:spcAft>
              <a:buNone/>
            </a:pPr>
            <a:r>
              <a:rPr lang="en-US" sz="1600" b="1" dirty="0">
                <a:solidFill>
                  <a:schemeClr val="dk1"/>
                </a:solidFill>
                <a:latin typeface="Arial"/>
                <a:ea typeface="Arial"/>
                <a:cs typeface="Arial"/>
                <a:sym typeface="Arial"/>
              </a:rPr>
              <a:t>Structure</a:t>
            </a:r>
            <a:endParaRPr dirty="0"/>
          </a:p>
        </p:txBody>
      </p:sp>
      <p:grpSp>
        <p:nvGrpSpPr>
          <p:cNvPr id="1537" name="Google Shape;1537;p80"/>
          <p:cNvGrpSpPr/>
          <p:nvPr/>
        </p:nvGrpSpPr>
        <p:grpSpPr>
          <a:xfrm>
            <a:off x="2476501" y="1232975"/>
            <a:ext cx="4229100" cy="3593089"/>
            <a:chOff x="1641" y="858"/>
            <a:chExt cx="3288" cy="2408"/>
          </a:xfrm>
        </p:grpSpPr>
        <p:sp>
          <p:nvSpPr>
            <p:cNvPr id="1538" name="Google Shape;1538;p80"/>
            <p:cNvSpPr/>
            <p:nvPr/>
          </p:nvSpPr>
          <p:spPr>
            <a:xfrm>
              <a:off x="1641" y="858"/>
              <a:ext cx="896" cy="1920"/>
            </a:xfrm>
            <a:custGeom>
              <a:avLst/>
              <a:gdLst/>
              <a:ahLst/>
              <a:cxnLst/>
              <a:rect l="l" t="t" r="r" b="b"/>
              <a:pathLst>
                <a:path w="896" h="1920" extrusionOk="0">
                  <a:moveTo>
                    <a:pt x="33" y="0"/>
                  </a:moveTo>
                  <a:cubicBezTo>
                    <a:pt x="19" y="58"/>
                    <a:pt x="6" y="116"/>
                    <a:pt x="3" y="174"/>
                  </a:cubicBezTo>
                  <a:cubicBezTo>
                    <a:pt x="0" y="232"/>
                    <a:pt x="8" y="290"/>
                    <a:pt x="15" y="348"/>
                  </a:cubicBezTo>
                  <a:cubicBezTo>
                    <a:pt x="22" y="406"/>
                    <a:pt x="36" y="462"/>
                    <a:pt x="45" y="522"/>
                  </a:cubicBezTo>
                  <a:cubicBezTo>
                    <a:pt x="54" y="582"/>
                    <a:pt x="56" y="657"/>
                    <a:pt x="69" y="708"/>
                  </a:cubicBezTo>
                  <a:cubicBezTo>
                    <a:pt x="82" y="759"/>
                    <a:pt x="102" y="774"/>
                    <a:pt x="123" y="828"/>
                  </a:cubicBezTo>
                  <a:cubicBezTo>
                    <a:pt x="144" y="882"/>
                    <a:pt x="159" y="953"/>
                    <a:pt x="195" y="1032"/>
                  </a:cubicBezTo>
                  <a:cubicBezTo>
                    <a:pt x="231" y="1111"/>
                    <a:pt x="298" y="1224"/>
                    <a:pt x="339" y="1302"/>
                  </a:cubicBezTo>
                  <a:cubicBezTo>
                    <a:pt x="380" y="1380"/>
                    <a:pt x="400" y="1438"/>
                    <a:pt x="441" y="1500"/>
                  </a:cubicBezTo>
                  <a:cubicBezTo>
                    <a:pt x="482" y="1562"/>
                    <a:pt x="533" y="1620"/>
                    <a:pt x="585" y="1674"/>
                  </a:cubicBezTo>
                  <a:cubicBezTo>
                    <a:pt x="637" y="1728"/>
                    <a:pt x="701" y="1785"/>
                    <a:pt x="753" y="1826"/>
                  </a:cubicBezTo>
                  <a:lnTo>
                    <a:pt x="896" y="1920"/>
                  </a:lnTo>
                </a:path>
              </a:pathLst>
            </a:custGeom>
            <a:noFill/>
            <a:ln w="28575" cap="flat" cmpd="sng">
              <a:solidFill>
                <a:srgbClr val="0066FF"/>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1539" name="Google Shape;1539;p80"/>
            <p:cNvSpPr/>
            <p:nvPr/>
          </p:nvSpPr>
          <p:spPr>
            <a:xfrm>
              <a:off x="2269" y="900"/>
              <a:ext cx="749" cy="1383"/>
            </a:xfrm>
            <a:custGeom>
              <a:avLst/>
              <a:gdLst/>
              <a:ahLst/>
              <a:cxnLst/>
              <a:rect l="l" t="t" r="r" b="b"/>
              <a:pathLst>
                <a:path w="749" h="1383" extrusionOk="0">
                  <a:moveTo>
                    <a:pt x="17" y="0"/>
                  </a:moveTo>
                  <a:cubicBezTo>
                    <a:pt x="8" y="62"/>
                    <a:pt x="0" y="124"/>
                    <a:pt x="5" y="192"/>
                  </a:cubicBezTo>
                  <a:cubicBezTo>
                    <a:pt x="10" y="260"/>
                    <a:pt x="25" y="325"/>
                    <a:pt x="47" y="408"/>
                  </a:cubicBezTo>
                  <a:cubicBezTo>
                    <a:pt x="69" y="491"/>
                    <a:pt x="105" y="614"/>
                    <a:pt x="137" y="690"/>
                  </a:cubicBezTo>
                  <a:cubicBezTo>
                    <a:pt x="169" y="766"/>
                    <a:pt x="193" y="801"/>
                    <a:pt x="239" y="864"/>
                  </a:cubicBezTo>
                  <a:cubicBezTo>
                    <a:pt x="285" y="927"/>
                    <a:pt x="361" y="1013"/>
                    <a:pt x="413" y="1070"/>
                  </a:cubicBezTo>
                  <a:cubicBezTo>
                    <a:pt x="465" y="1127"/>
                    <a:pt x="519" y="1174"/>
                    <a:pt x="554" y="1206"/>
                  </a:cubicBezTo>
                  <a:cubicBezTo>
                    <a:pt x="589" y="1238"/>
                    <a:pt x="590" y="1236"/>
                    <a:pt x="622" y="1265"/>
                  </a:cubicBezTo>
                  <a:cubicBezTo>
                    <a:pt x="654" y="1294"/>
                    <a:pt x="723" y="1358"/>
                    <a:pt x="749" y="1383"/>
                  </a:cubicBezTo>
                </a:path>
              </a:pathLst>
            </a:custGeom>
            <a:noFill/>
            <a:ln w="28575" cap="flat" cmpd="sng">
              <a:solidFill>
                <a:srgbClr val="0066FF"/>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1540" name="Google Shape;1540;p80"/>
            <p:cNvSpPr/>
            <p:nvPr/>
          </p:nvSpPr>
          <p:spPr>
            <a:xfrm>
              <a:off x="2526" y="2556"/>
              <a:ext cx="2400" cy="710"/>
            </a:xfrm>
            <a:custGeom>
              <a:avLst/>
              <a:gdLst/>
              <a:ahLst/>
              <a:cxnLst/>
              <a:rect l="l" t="t" r="r" b="b"/>
              <a:pathLst>
                <a:path w="2400" h="710" extrusionOk="0">
                  <a:moveTo>
                    <a:pt x="0" y="216"/>
                  </a:moveTo>
                  <a:cubicBezTo>
                    <a:pt x="63" y="250"/>
                    <a:pt x="126" y="284"/>
                    <a:pt x="186" y="318"/>
                  </a:cubicBezTo>
                  <a:cubicBezTo>
                    <a:pt x="246" y="352"/>
                    <a:pt x="306" y="389"/>
                    <a:pt x="360" y="420"/>
                  </a:cubicBezTo>
                  <a:cubicBezTo>
                    <a:pt x="414" y="451"/>
                    <a:pt x="459" y="478"/>
                    <a:pt x="510" y="504"/>
                  </a:cubicBezTo>
                  <a:cubicBezTo>
                    <a:pt x="561" y="530"/>
                    <a:pt x="606" y="553"/>
                    <a:pt x="666" y="576"/>
                  </a:cubicBezTo>
                  <a:cubicBezTo>
                    <a:pt x="726" y="599"/>
                    <a:pt x="811" y="623"/>
                    <a:pt x="870" y="642"/>
                  </a:cubicBezTo>
                  <a:cubicBezTo>
                    <a:pt x="929" y="661"/>
                    <a:pt x="950" y="680"/>
                    <a:pt x="1020" y="690"/>
                  </a:cubicBezTo>
                  <a:cubicBezTo>
                    <a:pt x="1090" y="700"/>
                    <a:pt x="1207" y="710"/>
                    <a:pt x="1290" y="702"/>
                  </a:cubicBezTo>
                  <a:cubicBezTo>
                    <a:pt x="1373" y="694"/>
                    <a:pt x="1455" y="668"/>
                    <a:pt x="1518" y="642"/>
                  </a:cubicBezTo>
                  <a:cubicBezTo>
                    <a:pt x="1581" y="616"/>
                    <a:pt x="1611" y="587"/>
                    <a:pt x="1668" y="546"/>
                  </a:cubicBezTo>
                  <a:cubicBezTo>
                    <a:pt x="1725" y="505"/>
                    <a:pt x="1784" y="450"/>
                    <a:pt x="1860" y="396"/>
                  </a:cubicBezTo>
                  <a:cubicBezTo>
                    <a:pt x="1936" y="342"/>
                    <a:pt x="2051" y="273"/>
                    <a:pt x="2124" y="222"/>
                  </a:cubicBezTo>
                  <a:cubicBezTo>
                    <a:pt x="2197" y="171"/>
                    <a:pt x="2252" y="127"/>
                    <a:pt x="2298" y="90"/>
                  </a:cubicBezTo>
                  <a:cubicBezTo>
                    <a:pt x="2344" y="53"/>
                    <a:pt x="2372" y="26"/>
                    <a:pt x="2400" y="0"/>
                  </a:cubicBezTo>
                </a:path>
              </a:pathLst>
            </a:custGeom>
            <a:noFill/>
            <a:ln w="28575" cap="flat" cmpd="sng">
              <a:solidFill>
                <a:srgbClr val="0066FF"/>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1541" name="Google Shape;1541;p80"/>
            <p:cNvSpPr/>
            <p:nvPr/>
          </p:nvSpPr>
          <p:spPr>
            <a:xfrm>
              <a:off x="3011" y="1931"/>
              <a:ext cx="1918" cy="711"/>
            </a:xfrm>
            <a:custGeom>
              <a:avLst/>
              <a:gdLst/>
              <a:ahLst/>
              <a:cxnLst/>
              <a:rect l="l" t="t" r="r" b="b"/>
              <a:pathLst>
                <a:path w="1918" h="711" extrusionOk="0">
                  <a:moveTo>
                    <a:pt x="0" y="349"/>
                  </a:moveTo>
                  <a:cubicBezTo>
                    <a:pt x="13" y="359"/>
                    <a:pt x="52" y="386"/>
                    <a:pt x="82" y="408"/>
                  </a:cubicBezTo>
                  <a:cubicBezTo>
                    <a:pt x="112" y="430"/>
                    <a:pt x="137" y="451"/>
                    <a:pt x="183" y="479"/>
                  </a:cubicBezTo>
                  <a:cubicBezTo>
                    <a:pt x="229" y="507"/>
                    <a:pt x="310" y="551"/>
                    <a:pt x="360" y="577"/>
                  </a:cubicBezTo>
                  <a:cubicBezTo>
                    <a:pt x="410" y="603"/>
                    <a:pt x="442" y="618"/>
                    <a:pt x="484" y="636"/>
                  </a:cubicBezTo>
                  <a:cubicBezTo>
                    <a:pt x="526" y="654"/>
                    <a:pt x="573" y="672"/>
                    <a:pt x="610" y="684"/>
                  </a:cubicBezTo>
                  <a:cubicBezTo>
                    <a:pt x="647" y="696"/>
                    <a:pt x="678" y="705"/>
                    <a:pt x="706" y="708"/>
                  </a:cubicBezTo>
                  <a:cubicBezTo>
                    <a:pt x="734" y="711"/>
                    <a:pt x="748" y="709"/>
                    <a:pt x="778" y="702"/>
                  </a:cubicBezTo>
                  <a:cubicBezTo>
                    <a:pt x="808" y="695"/>
                    <a:pt x="850" y="681"/>
                    <a:pt x="886" y="666"/>
                  </a:cubicBezTo>
                  <a:cubicBezTo>
                    <a:pt x="922" y="651"/>
                    <a:pt x="949" y="634"/>
                    <a:pt x="994" y="612"/>
                  </a:cubicBezTo>
                  <a:cubicBezTo>
                    <a:pt x="1039" y="590"/>
                    <a:pt x="1084" y="573"/>
                    <a:pt x="1156" y="534"/>
                  </a:cubicBezTo>
                  <a:cubicBezTo>
                    <a:pt x="1228" y="495"/>
                    <a:pt x="1344" y="432"/>
                    <a:pt x="1426" y="378"/>
                  </a:cubicBezTo>
                  <a:cubicBezTo>
                    <a:pt x="1508" y="324"/>
                    <a:pt x="1566" y="273"/>
                    <a:pt x="1648" y="210"/>
                  </a:cubicBezTo>
                  <a:cubicBezTo>
                    <a:pt x="1730" y="147"/>
                    <a:pt x="1824" y="73"/>
                    <a:pt x="1918" y="0"/>
                  </a:cubicBezTo>
                </a:path>
              </a:pathLst>
            </a:custGeom>
            <a:noFill/>
            <a:ln w="28575" cap="flat" cmpd="sng">
              <a:solidFill>
                <a:srgbClr val="0066FF"/>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cxnSp>
          <p:nvCxnSpPr>
            <p:cNvPr id="1542" name="Google Shape;1542;p80"/>
            <p:cNvCxnSpPr/>
            <p:nvPr/>
          </p:nvCxnSpPr>
          <p:spPr>
            <a:xfrm>
              <a:off x="1986" y="900"/>
              <a:ext cx="24" cy="348"/>
            </a:xfrm>
            <a:prstGeom prst="straightConnector1">
              <a:avLst/>
            </a:prstGeom>
            <a:noFill/>
            <a:ln w="28575" cap="flat" cmpd="sng">
              <a:solidFill>
                <a:srgbClr val="0066FF"/>
              </a:solidFill>
              <a:prstDash val="solid"/>
              <a:round/>
              <a:headEnd type="none" w="med" len="med"/>
              <a:tailEnd type="triangle" w="med" len="med"/>
            </a:ln>
          </p:spPr>
        </p:cxnSp>
      </p:grpSp>
      <p:grpSp>
        <p:nvGrpSpPr>
          <p:cNvPr id="1543" name="Google Shape;1543;p80"/>
          <p:cNvGrpSpPr/>
          <p:nvPr/>
        </p:nvGrpSpPr>
        <p:grpSpPr>
          <a:xfrm>
            <a:off x="2743200" y="1077355"/>
            <a:ext cx="3357807" cy="3840785"/>
            <a:chOff x="1830" y="750"/>
            <a:chExt cx="2610" cy="2574"/>
          </a:xfrm>
        </p:grpSpPr>
        <p:cxnSp>
          <p:nvCxnSpPr>
            <p:cNvPr id="1544" name="Google Shape;1544;p80"/>
            <p:cNvCxnSpPr/>
            <p:nvPr/>
          </p:nvCxnSpPr>
          <p:spPr>
            <a:xfrm rot="10800000" flipH="1">
              <a:off x="1830" y="750"/>
              <a:ext cx="2442" cy="2574"/>
            </a:xfrm>
            <a:prstGeom prst="straightConnector1">
              <a:avLst/>
            </a:prstGeom>
            <a:noFill/>
            <a:ln w="28575" cap="flat" cmpd="sng">
              <a:solidFill>
                <a:schemeClr val="dk1"/>
              </a:solidFill>
              <a:prstDash val="solid"/>
              <a:round/>
              <a:headEnd type="none" w="med" len="med"/>
              <a:tailEnd type="none" w="med" len="med"/>
            </a:ln>
          </p:spPr>
        </p:cxnSp>
        <p:cxnSp>
          <p:nvCxnSpPr>
            <p:cNvPr id="1545" name="Google Shape;1545;p80"/>
            <p:cNvCxnSpPr/>
            <p:nvPr/>
          </p:nvCxnSpPr>
          <p:spPr>
            <a:xfrm rot="10800000" flipH="1">
              <a:off x="1998" y="768"/>
              <a:ext cx="2442" cy="2556"/>
            </a:xfrm>
            <a:prstGeom prst="straightConnector1">
              <a:avLst/>
            </a:prstGeom>
            <a:noFill/>
            <a:ln w="28575" cap="flat" cmpd="sng">
              <a:solidFill>
                <a:schemeClr val="dk1"/>
              </a:solidFill>
              <a:prstDash val="solid"/>
              <a:round/>
              <a:headEnd type="none" w="med" len="med"/>
              <a:tailEnd type="none" w="med" len="med"/>
            </a:ln>
          </p:spPr>
        </p:cxnSp>
        <p:sp>
          <p:nvSpPr>
            <p:cNvPr id="1546" name="Google Shape;1546;p80"/>
            <p:cNvSpPr/>
            <p:nvPr/>
          </p:nvSpPr>
          <p:spPr>
            <a:xfrm>
              <a:off x="2358" y="2760"/>
              <a:ext cx="90" cy="90"/>
            </a:xfrm>
            <a:custGeom>
              <a:avLst/>
              <a:gdLst/>
              <a:ahLst/>
              <a:cxnLst/>
              <a:rect l="l" t="t" r="r" b="b"/>
              <a:pathLst>
                <a:path w="90" h="90" extrusionOk="0">
                  <a:moveTo>
                    <a:pt x="0" y="0"/>
                  </a:moveTo>
                  <a:lnTo>
                    <a:pt x="90" y="9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1547" name="Google Shape;1547;p80"/>
            <p:cNvSpPr/>
            <p:nvPr/>
          </p:nvSpPr>
          <p:spPr>
            <a:xfrm>
              <a:off x="3077" y="2021"/>
              <a:ext cx="90" cy="90"/>
            </a:xfrm>
            <a:custGeom>
              <a:avLst/>
              <a:gdLst/>
              <a:ahLst/>
              <a:cxnLst/>
              <a:rect l="l" t="t" r="r" b="b"/>
              <a:pathLst>
                <a:path w="90" h="90" extrusionOk="0">
                  <a:moveTo>
                    <a:pt x="90" y="90"/>
                  </a:moveTo>
                  <a:lnTo>
                    <a:pt x="0" y="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1548" name="Google Shape;1548;p80"/>
            <p:cNvSpPr/>
            <p:nvPr/>
          </p:nvSpPr>
          <p:spPr>
            <a:xfrm>
              <a:off x="2390" y="2640"/>
              <a:ext cx="177" cy="164"/>
            </a:xfrm>
            <a:custGeom>
              <a:avLst/>
              <a:gdLst/>
              <a:ahLst/>
              <a:cxnLst/>
              <a:rect l="l" t="t" r="r" b="b"/>
              <a:pathLst>
                <a:path w="177" h="164" extrusionOk="0">
                  <a:moveTo>
                    <a:pt x="0" y="107"/>
                  </a:moveTo>
                  <a:lnTo>
                    <a:pt x="99" y="0"/>
                  </a:lnTo>
                  <a:lnTo>
                    <a:pt x="177" y="75"/>
                  </a:lnTo>
                  <a:lnTo>
                    <a:pt x="96" y="164"/>
                  </a:lnTo>
                  <a:lnTo>
                    <a:pt x="12" y="95"/>
                  </a:lnTo>
                </a:path>
              </a:pathLst>
            </a:custGeom>
            <a:solidFill>
              <a:srgbClr val="FF0000"/>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1549" name="Google Shape;1549;p80"/>
            <p:cNvSpPr/>
            <p:nvPr/>
          </p:nvSpPr>
          <p:spPr>
            <a:xfrm>
              <a:off x="2860" y="2145"/>
              <a:ext cx="177" cy="164"/>
            </a:xfrm>
            <a:custGeom>
              <a:avLst/>
              <a:gdLst/>
              <a:ahLst/>
              <a:cxnLst/>
              <a:rect l="l" t="t" r="r" b="b"/>
              <a:pathLst>
                <a:path w="177" h="164" extrusionOk="0">
                  <a:moveTo>
                    <a:pt x="0" y="107"/>
                  </a:moveTo>
                  <a:lnTo>
                    <a:pt x="99" y="0"/>
                  </a:lnTo>
                  <a:lnTo>
                    <a:pt x="177" y="75"/>
                  </a:lnTo>
                  <a:lnTo>
                    <a:pt x="96" y="164"/>
                  </a:lnTo>
                  <a:lnTo>
                    <a:pt x="12" y="95"/>
                  </a:lnTo>
                </a:path>
              </a:pathLst>
            </a:custGeom>
            <a:solidFill>
              <a:srgbClr val="FF0000"/>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grpSp>
      <p:grpSp>
        <p:nvGrpSpPr>
          <p:cNvPr id="1550" name="Google Shape;1550;p80"/>
          <p:cNvGrpSpPr/>
          <p:nvPr/>
        </p:nvGrpSpPr>
        <p:grpSpPr>
          <a:xfrm>
            <a:off x="1647442" y="1731549"/>
            <a:ext cx="1264621" cy="1334127"/>
            <a:chOff x="1047" y="1263"/>
            <a:chExt cx="984" cy="894"/>
          </a:xfrm>
        </p:grpSpPr>
        <p:sp>
          <p:nvSpPr>
            <p:cNvPr id="1551" name="Google Shape;1551;p80"/>
            <p:cNvSpPr/>
            <p:nvPr/>
          </p:nvSpPr>
          <p:spPr>
            <a:xfrm>
              <a:off x="1682" y="1263"/>
              <a:ext cx="131" cy="330"/>
            </a:xfrm>
            <a:custGeom>
              <a:avLst/>
              <a:gdLst/>
              <a:ahLst/>
              <a:cxnLst/>
              <a:rect l="l" t="t" r="r" b="b"/>
              <a:pathLst>
                <a:path w="226" h="85" extrusionOk="0">
                  <a:moveTo>
                    <a:pt x="0" y="37"/>
                  </a:moveTo>
                  <a:lnTo>
                    <a:pt x="175" y="0"/>
                  </a:lnTo>
                  <a:lnTo>
                    <a:pt x="213" y="0"/>
                  </a:lnTo>
                  <a:lnTo>
                    <a:pt x="226" y="15"/>
                  </a:lnTo>
                  <a:lnTo>
                    <a:pt x="219" y="40"/>
                  </a:lnTo>
                  <a:lnTo>
                    <a:pt x="181" y="51"/>
                  </a:lnTo>
                  <a:lnTo>
                    <a:pt x="15" y="85"/>
                  </a:lnTo>
                </a:path>
              </a:pathLst>
            </a:custGeom>
            <a:noFill/>
            <a:ln w="28575" cap="flat" cmpd="sng">
              <a:solidFill>
                <a:srgbClr val="BED60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1552" name="Google Shape;1552;p80"/>
            <p:cNvSpPr/>
            <p:nvPr/>
          </p:nvSpPr>
          <p:spPr>
            <a:xfrm rot="-600246">
              <a:off x="1765" y="1518"/>
              <a:ext cx="131" cy="330"/>
            </a:xfrm>
            <a:custGeom>
              <a:avLst/>
              <a:gdLst/>
              <a:ahLst/>
              <a:cxnLst/>
              <a:rect l="l" t="t" r="r" b="b"/>
              <a:pathLst>
                <a:path w="226" h="85" extrusionOk="0">
                  <a:moveTo>
                    <a:pt x="0" y="37"/>
                  </a:moveTo>
                  <a:lnTo>
                    <a:pt x="175" y="0"/>
                  </a:lnTo>
                  <a:lnTo>
                    <a:pt x="213" y="0"/>
                  </a:lnTo>
                  <a:lnTo>
                    <a:pt x="226" y="15"/>
                  </a:lnTo>
                  <a:lnTo>
                    <a:pt x="219" y="40"/>
                  </a:lnTo>
                  <a:lnTo>
                    <a:pt x="181" y="51"/>
                  </a:lnTo>
                  <a:lnTo>
                    <a:pt x="15" y="85"/>
                  </a:lnTo>
                </a:path>
              </a:pathLst>
            </a:custGeom>
            <a:noFill/>
            <a:ln w="28575" cap="flat" cmpd="sng">
              <a:solidFill>
                <a:srgbClr val="BED60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1553" name="Google Shape;1553;p80"/>
            <p:cNvSpPr/>
            <p:nvPr/>
          </p:nvSpPr>
          <p:spPr>
            <a:xfrm rot="-730194">
              <a:off x="1900" y="1827"/>
              <a:ext cx="131" cy="330"/>
            </a:xfrm>
            <a:custGeom>
              <a:avLst/>
              <a:gdLst/>
              <a:ahLst/>
              <a:cxnLst/>
              <a:rect l="l" t="t" r="r" b="b"/>
              <a:pathLst>
                <a:path w="226" h="85" extrusionOk="0">
                  <a:moveTo>
                    <a:pt x="0" y="37"/>
                  </a:moveTo>
                  <a:lnTo>
                    <a:pt x="175" y="0"/>
                  </a:lnTo>
                  <a:lnTo>
                    <a:pt x="213" y="0"/>
                  </a:lnTo>
                  <a:lnTo>
                    <a:pt x="226" y="15"/>
                  </a:lnTo>
                  <a:lnTo>
                    <a:pt x="219" y="40"/>
                  </a:lnTo>
                  <a:lnTo>
                    <a:pt x="181" y="51"/>
                  </a:lnTo>
                  <a:lnTo>
                    <a:pt x="15" y="85"/>
                  </a:lnTo>
                </a:path>
              </a:pathLst>
            </a:custGeom>
            <a:noFill/>
            <a:ln w="28575" cap="flat" cmpd="sng">
              <a:solidFill>
                <a:srgbClr val="BED60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1554" name="Google Shape;1554;p80"/>
            <p:cNvSpPr txBox="1"/>
            <p:nvPr/>
          </p:nvSpPr>
          <p:spPr>
            <a:xfrm>
              <a:off x="1047" y="1416"/>
              <a:ext cx="609" cy="22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600" b="1" dirty="0">
                  <a:solidFill>
                    <a:schemeClr val="dk1"/>
                  </a:solidFill>
                  <a:latin typeface="Arial"/>
                  <a:ea typeface="Arial"/>
                  <a:cs typeface="Arial"/>
                  <a:sym typeface="Arial"/>
                </a:rPr>
                <a:t>Spurs</a:t>
              </a:r>
              <a:endParaRPr dirty="0"/>
            </a:p>
          </p:txBody>
        </p:sp>
      </p:grpSp>
      <p:sp>
        <p:nvSpPr>
          <p:cNvPr id="1555" name="Google Shape;1555;p80"/>
          <p:cNvSpPr txBox="1">
            <a:spLocks noGrp="1"/>
          </p:cNvSpPr>
          <p:nvPr>
            <p:ph type="sldNum" idx="12"/>
          </p:nvPr>
        </p:nvSpPr>
        <p:spPr>
          <a:xfrm>
            <a:off x="107504" y="4659982"/>
            <a:ext cx="2057400" cy="2746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Font typeface="Arial"/>
              <a:buNone/>
            </a:pPr>
            <a:fld id="{00000000-1234-1234-1234-123412341234}" type="slidenum">
              <a:rPr lang="en-US" smtClean="0"/>
              <a:pPr marL="0" lvl="0" indent="0" algn="l" rtl="0">
                <a:spcBef>
                  <a:spcPts val="0"/>
                </a:spcBef>
                <a:spcAft>
                  <a:spcPts val="0"/>
                </a:spcAft>
                <a:buClr>
                  <a:srgbClr val="000000"/>
                </a:buClr>
                <a:buFont typeface="Arial"/>
                <a:buNone/>
              </a:pPr>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0"/>
                                        </p:tgtEl>
                                        <p:attrNameLst>
                                          <p:attrName>style.visibility</p:attrName>
                                        </p:attrNameLst>
                                      </p:cBhvr>
                                      <p:to>
                                        <p:strVal val="visible"/>
                                      </p:to>
                                    </p:set>
                                    <p:anim calcmode="lin" valueType="num">
                                      <p:cBhvr additive="base">
                                        <p:cTn id="7" dur="500" fill="hold"/>
                                        <p:tgtEl>
                                          <p:spTgt spid="1550"/>
                                        </p:tgtEl>
                                        <p:attrNameLst>
                                          <p:attrName>ppt_x</p:attrName>
                                        </p:attrNameLst>
                                      </p:cBhvr>
                                      <p:tavLst>
                                        <p:tav tm="0">
                                          <p:val>
                                            <p:strVal val="#ppt_x"/>
                                          </p:val>
                                        </p:tav>
                                        <p:tav tm="100000">
                                          <p:val>
                                            <p:strVal val="#ppt_x"/>
                                          </p:val>
                                        </p:tav>
                                      </p:tavLst>
                                    </p:anim>
                                    <p:anim calcmode="lin" valueType="num">
                                      <p:cBhvr additive="base">
                                        <p:cTn id="8" dur="500" fill="hold"/>
                                        <p:tgtEl>
                                          <p:spTgt spid="15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27"/>
                                        </p:tgtEl>
                                        <p:attrNameLst>
                                          <p:attrName>style.visibility</p:attrName>
                                        </p:attrNameLst>
                                      </p:cBhvr>
                                      <p:to>
                                        <p:strVal val="visible"/>
                                      </p:to>
                                    </p:set>
                                    <p:anim calcmode="lin" valueType="num">
                                      <p:cBhvr additive="base">
                                        <p:cTn id="13" dur="500" fill="hold"/>
                                        <p:tgtEl>
                                          <p:spTgt spid="1527"/>
                                        </p:tgtEl>
                                        <p:attrNameLst>
                                          <p:attrName>ppt_x</p:attrName>
                                        </p:attrNameLst>
                                      </p:cBhvr>
                                      <p:tavLst>
                                        <p:tav tm="0">
                                          <p:val>
                                            <p:strVal val="#ppt_x"/>
                                          </p:val>
                                        </p:tav>
                                        <p:tav tm="100000">
                                          <p:val>
                                            <p:strVal val="#ppt_x"/>
                                          </p:val>
                                        </p:tav>
                                      </p:tavLst>
                                    </p:anim>
                                    <p:anim calcmode="lin" valueType="num">
                                      <p:cBhvr additive="base">
                                        <p:cTn id="14" dur="500" fill="hold"/>
                                        <p:tgtEl>
                                          <p:spTgt spid="15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26"/>
                                        </p:tgtEl>
                                        <p:attrNameLst>
                                          <p:attrName>style.visibility</p:attrName>
                                        </p:attrNameLst>
                                      </p:cBhvr>
                                      <p:to>
                                        <p:strVal val="visible"/>
                                      </p:to>
                                    </p:set>
                                    <p:anim calcmode="lin" valueType="num">
                                      <p:cBhvr additive="base">
                                        <p:cTn id="19" dur="500" fill="hold"/>
                                        <p:tgtEl>
                                          <p:spTgt spid="1526"/>
                                        </p:tgtEl>
                                        <p:attrNameLst>
                                          <p:attrName>ppt_x</p:attrName>
                                        </p:attrNameLst>
                                      </p:cBhvr>
                                      <p:tavLst>
                                        <p:tav tm="0">
                                          <p:val>
                                            <p:strVal val="#ppt_x"/>
                                          </p:val>
                                        </p:tav>
                                        <p:tav tm="100000">
                                          <p:val>
                                            <p:strVal val="#ppt_x"/>
                                          </p:val>
                                        </p:tav>
                                      </p:tavLst>
                                    </p:anim>
                                    <p:anim calcmode="lin" valueType="num">
                                      <p:cBhvr additive="base">
                                        <p:cTn id="20" dur="500" fill="hold"/>
                                        <p:tgtEl>
                                          <p:spTgt spid="15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22"/>
                                        </p:tgtEl>
                                        <p:attrNameLst>
                                          <p:attrName>style.visibility</p:attrName>
                                        </p:attrNameLst>
                                      </p:cBhvr>
                                      <p:to>
                                        <p:strVal val="visible"/>
                                      </p:to>
                                    </p:set>
                                    <p:anim calcmode="lin" valueType="num">
                                      <p:cBhvr additive="base">
                                        <p:cTn id="23" dur="500" fill="hold"/>
                                        <p:tgtEl>
                                          <p:spTgt spid="1522"/>
                                        </p:tgtEl>
                                        <p:attrNameLst>
                                          <p:attrName>ppt_x</p:attrName>
                                        </p:attrNameLst>
                                      </p:cBhvr>
                                      <p:tavLst>
                                        <p:tav tm="0">
                                          <p:val>
                                            <p:strVal val="#ppt_x"/>
                                          </p:val>
                                        </p:tav>
                                        <p:tav tm="100000">
                                          <p:val>
                                            <p:strVal val="#ppt_x"/>
                                          </p:val>
                                        </p:tav>
                                      </p:tavLst>
                                    </p:anim>
                                    <p:anim calcmode="lin" valueType="num">
                                      <p:cBhvr additive="base">
                                        <p:cTn id="24" dur="500" fill="hold"/>
                                        <p:tgtEl>
                                          <p:spTgt spid="15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33"/>
                                        </p:tgtEl>
                                        <p:attrNameLst>
                                          <p:attrName>style.visibility</p:attrName>
                                        </p:attrNameLst>
                                      </p:cBhvr>
                                      <p:to>
                                        <p:strVal val="visible"/>
                                      </p:to>
                                    </p:set>
                                    <p:anim calcmode="lin" valueType="num">
                                      <p:cBhvr additive="base">
                                        <p:cTn id="29" dur="500" fill="hold"/>
                                        <p:tgtEl>
                                          <p:spTgt spid="1533"/>
                                        </p:tgtEl>
                                        <p:attrNameLst>
                                          <p:attrName>ppt_x</p:attrName>
                                        </p:attrNameLst>
                                      </p:cBhvr>
                                      <p:tavLst>
                                        <p:tav tm="0">
                                          <p:val>
                                            <p:strVal val="#ppt_x"/>
                                          </p:val>
                                        </p:tav>
                                        <p:tav tm="100000">
                                          <p:val>
                                            <p:strVal val="#ppt_x"/>
                                          </p:val>
                                        </p:tav>
                                      </p:tavLst>
                                    </p:anim>
                                    <p:anim calcmode="lin" valueType="num">
                                      <p:cBhvr additive="base">
                                        <p:cTn id="30" dur="500" fill="hold"/>
                                        <p:tgtEl>
                                          <p:spTgt spid="153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30"/>
                                        </p:tgtEl>
                                        <p:attrNameLst>
                                          <p:attrName>style.visibility</p:attrName>
                                        </p:attrNameLst>
                                      </p:cBhvr>
                                      <p:to>
                                        <p:strVal val="visible"/>
                                      </p:to>
                                    </p:set>
                                    <p:anim calcmode="lin" valueType="num">
                                      <p:cBhvr additive="base">
                                        <p:cTn id="33" dur="500" fill="hold"/>
                                        <p:tgtEl>
                                          <p:spTgt spid="1530"/>
                                        </p:tgtEl>
                                        <p:attrNameLst>
                                          <p:attrName>ppt_x</p:attrName>
                                        </p:attrNameLst>
                                      </p:cBhvr>
                                      <p:tavLst>
                                        <p:tav tm="0">
                                          <p:val>
                                            <p:strVal val="#ppt_x"/>
                                          </p:val>
                                        </p:tav>
                                        <p:tav tm="100000">
                                          <p:val>
                                            <p:strVal val="#ppt_x"/>
                                          </p:val>
                                        </p:tav>
                                      </p:tavLst>
                                    </p:anim>
                                    <p:anim calcmode="lin" valueType="num">
                                      <p:cBhvr additive="base">
                                        <p:cTn id="34" dur="500" fill="hold"/>
                                        <p:tgtEl>
                                          <p:spTgt spid="153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34"/>
                                        </p:tgtEl>
                                        <p:attrNameLst>
                                          <p:attrName>style.visibility</p:attrName>
                                        </p:attrNameLst>
                                      </p:cBhvr>
                                      <p:to>
                                        <p:strVal val="visible"/>
                                      </p:to>
                                    </p:set>
                                    <p:anim calcmode="lin" valueType="num">
                                      <p:cBhvr additive="base">
                                        <p:cTn id="39" dur="500" fill="hold"/>
                                        <p:tgtEl>
                                          <p:spTgt spid="1534"/>
                                        </p:tgtEl>
                                        <p:attrNameLst>
                                          <p:attrName>ppt_x</p:attrName>
                                        </p:attrNameLst>
                                      </p:cBhvr>
                                      <p:tavLst>
                                        <p:tav tm="0">
                                          <p:val>
                                            <p:strVal val="#ppt_x"/>
                                          </p:val>
                                        </p:tav>
                                        <p:tav tm="100000">
                                          <p:val>
                                            <p:strVal val="#ppt_x"/>
                                          </p:val>
                                        </p:tav>
                                      </p:tavLst>
                                    </p:anim>
                                    <p:anim calcmode="lin" valueType="num">
                                      <p:cBhvr additive="base">
                                        <p:cTn id="40" dur="500" fill="hold"/>
                                        <p:tgtEl>
                                          <p:spTgt spid="15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35"/>
                                        </p:tgtEl>
                                        <p:attrNameLst>
                                          <p:attrName>style.visibility</p:attrName>
                                        </p:attrNameLst>
                                      </p:cBhvr>
                                      <p:to>
                                        <p:strVal val="visible"/>
                                      </p:to>
                                    </p:set>
                                    <p:anim calcmode="lin" valueType="num">
                                      <p:cBhvr additive="base">
                                        <p:cTn id="43" dur="500" fill="hold"/>
                                        <p:tgtEl>
                                          <p:spTgt spid="1535"/>
                                        </p:tgtEl>
                                        <p:attrNameLst>
                                          <p:attrName>ppt_x</p:attrName>
                                        </p:attrNameLst>
                                      </p:cBhvr>
                                      <p:tavLst>
                                        <p:tav tm="0">
                                          <p:val>
                                            <p:strVal val="#ppt_x"/>
                                          </p:val>
                                        </p:tav>
                                        <p:tav tm="100000">
                                          <p:val>
                                            <p:strVal val="#ppt_x"/>
                                          </p:val>
                                        </p:tav>
                                      </p:tavLst>
                                    </p:anim>
                                    <p:anim calcmode="lin" valueType="num">
                                      <p:cBhvr additive="base">
                                        <p:cTn id="44" dur="500" fill="hold"/>
                                        <p:tgtEl>
                                          <p:spTgt spid="15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36"/>
                                        </p:tgtEl>
                                        <p:attrNameLst>
                                          <p:attrName>style.visibility</p:attrName>
                                        </p:attrNameLst>
                                      </p:cBhvr>
                                      <p:to>
                                        <p:strVal val="visible"/>
                                      </p:to>
                                    </p:set>
                                    <p:anim calcmode="lin" valueType="num">
                                      <p:cBhvr additive="base">
                                        <p:cTn id="47" dur="500" fill="hold"/>
                                        <p:tgtEl>
                                          <p:spTgt spid="1536"/>
                                        </p:tgtEl>
                                        <p:attrNameLst>
                                          <p:attrName>ppt_x</p:attrName>
                                        </p:attrNameLst>
                                      </p:cBhvr>
                                      <p:tavLst>
                                        <p:tav tm="0">
                                          <p:val>
                                            <p:strVal val="#ppt_x"/>
                                          </p:val>
                                        </p:tav>
                                        <p:tav tm="100000">
                                          <p:val>
                                            <p:strVal val="#ppt_x"/>
                                          </p:val>
                                        </p:tav>
                                      </p:tavLst>
                                    </p:anim>
                                    <p:anim calcmode="lin" valueType="num">
                                      <p:cBhvr additive="base">
                                        <p:cTn id="48" dur="500" fill="hold"/>
                                        <p:tgtEl>
                                          <p:spTgt spid="1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 grpId="0"/>
      <p:bldP spid="1533" grpId="0"/>
      <p:bldP spid="1534" grpId="0" animBg="1"/>
      <p:bldP spid="1535" grpId="0" animBg="1"/>
      <p:bldP spid="15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35146D-240D-EC83-55F9-9E8026FCC755}"/>
              </a:ext>
            </a:extLst>
          </p:cNvPr>
          <p:cNvSpPr>
            <a:spLocks noGrp="1"/>
          </p:cNvSpPr>
          <p:nvPr>
            <p:ph type="sldNum" sz="quarter" idx="4"/>
          </p:nvPr>
        </p:nvSpPr>
        <p:spPr/>
        <p:txBody>
          <a:bodyPr/>
          <a:lstStyle/>
          <a:p>
            <a:fld id="{3A2281A5-0AAD-5C43-9874-F8F3A9F5B29A}" type="slidenum">
              <a:rPr lang="en-US" smtClean="0"/>
              <a:pPr/>
              <a:t>26</a:t>
            </a:fld>
            <a:endParaRPr lang="en-US"/>
          </a:p>
        </p:txBody>
      </p:sp>
      <p:sp>
        <p:nvSpPr>
          <p:cNvPr id="4" name="Title 3">
            <a:extLst>
              <a:ext uri="{FF2B5EF4-FFF2-40B4-BE49-F238E27FC236}">
                <a16:creationId xmlns:a16="http://schemas.microsoft.com/office/drawing/2014/main" id="{2A12788F-56AC-8542-6DCB-63B25A5309D7}"/>
              </a:ext>
            </a:extLst>
          </p:cNvPr>
          <p:cNvSpPr>
            <a:spLocks noGrp="1"/>
          </p:cNvSpPr>
          <p:nvPr>
            <p:ph type="title"/>
          </p:nvPr>
        </p:nvSpPr>
        <p:spPr/>
        <p:txBody>
          <a:bodyPr/>
          <a:lstStyle/>
          <a:p>
            <a:r>
              <a:rPr lang="en-US" dirty="0"/>
              <a:t>Typical Rock Riprap Section</a:t>
            </a:r>
          </a:p>
        </p:txBody>
      </p:sp>
      <p:grpSp>
        <p:nvGrpSpPr>
          <p:cNvPr id="5" name="Group 2">
            <a:extLst>
              <a:ext uri="{FF2B5EF4-FFF2-40B4-BE49-F238E27FC236}">
                <a16:creationId xmlns:a16="http://schemas.microsoft.com/office/drawing/2014/main" id="{D6FED12B-AED3-0204-2E31-563F13866774}"/>
              </a:ext>
            </a:extLst>
          </p:cNvPr>
          <p:cNvGrpSpPr>
            <a:grpSpLocks/>
          </p:cNvGrpSpPr>
          <p:nvPr/>
        </p:nvGrpSpPr>
        <p:grpSpPr bwMode="auto">
          <a:xfrm>
            <a:off x="1452845" y="2331703"/>
            <a:ext cx="4090987" cy="1576387"/>
            <a:chOff x="966" y="1703"/>
            <a:chExt cx="2900" cy="993"/>
          </a:xfrm>
        </p:grpSpPr>
        <p:sp>
          <p:nvSpPr>
            <p:cNvPr id="6" name="Freeform 3">
              <a:extLst>
                <a:ext uri="{FF2B5EF4-FFF2-40B4-BE49-F238E27FC236}">
                  <a16:creationId xmlns:a16="http://schemas.microsoft.com/office/drawing/2014/main" id="{DD45417B-9F0F-0B59-3D82-A2D000FE7153}"/>
                </a:ext>
              </a:extLst>
            </p:cNvPr>
            <p:cNvSpPr>
              <a:spLocks/>
            </p:cNvSpPr>
            <p:nvPr/>
          </p:nvSpPr>
          <p:spPr bwMode="auto">
            <a:xfrm>
              <a:off x="1857" y="1749"/>
              <a:ext cx="2009" cy="947"/>
            </a:xfrm>
            <a:custGeom>
              <a:avLst/>
              <a:gdLst>
                <a:gd name="T0" fmla="*/ 0 w 2009"/>
                <a:gd name="T1" fmla="*/ 947 h 947"/>
                <a:gd name="T2" fmla="*/ 122 w 2009"/>
                <a:gd name="T3" fmla="*/ 947 h 947"/>
                <a:gd name="T4" fmla="*/ 2009 w 2009"/>
                <a:gd name="T5" fmla="*/ 0 h 947"/>
                <a:gd name="T6" fmla="*/ 2009 w 2009"/>
                <a:gd name="T7" fmla="*/ 78 h 9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9" h="947">
                  <a:moveTo>
                    <a:pt x="0" y="947"/>
                  </a:moveTo>
                  <a:lnTo>
                    <a:pt x="122" y="947"/>
                  </a:lnTo>
                  <a:lnTo>
                    <a:pt x="2009" y="0"/>
                  </a:lnTo>
                  <a:lnTo>
                    <a:pt x="2009" y="78"/>
                  </a:lnTo>
                </a:path>
              </a:pathLst>
            </a:custGeom>
            <a:noFill/>
            <a:ln w="28575" cap="flat" cmpd="sng">
              <a:solidFill>
                <a:schemeClr val="accent3"/>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7" name="Group 4">
              <a:extLst>
                <a:ext uri="{FF2B5EF4-FFF2-40B4-BE49-F238E27FC236}">
                  <a16:creationId xmlns:a16="http://schemas.microsoft.com/office/drawing/2014/main" id="{FFFB28FD-6D8D-7512-DBC6-F079FD6BF3A0}"/>
                </a:ext>
              </a:extLst>
            </p:cNvPr>
            <p:cNvGrpSpPr>
              <a:grpSpLocks/>
            </p:cNvGrpSpPr>
            <p:nvPr/>
          </p:nvGrpSpPr>
          <p:grpSpPr bwMode="auto">
            <a:xfrm>
              <a:off x="966" y="1703"/>
              <a:ext cx="2819" cy="985"/>
              <a:chOff x="966" y="1703"/>
              <a:chExt cx="2819" cy="985"/>
            </a:xfrm>
          </p:grpSpPr>
          <p:sp>
            <p:nvSpPr>
              <p:cNvPr id="8" name="Freeform 5">
                <a:extLst>
                  <a:ext uri="{FF2B5EF4-FFF2-40B4-BE49-F238E27FC236}">
                    <a16:creationId xmlns:a16="http://schemas.microsoft.com/office/drawing/2014/main" id="{27B87F32-8E06-9703-DE18-2A74BB14A10D}"/>
                  </a:ext>
                </a:extLst>
              </p:cNvPr>
              <p:cNvSpPr>
                <a:spLocks/>
              </p:cNvSpPr>
              <p:nvPr/>
            </p:nvSpPr>
            <p:spPr bwMode="auto">
              <a:xfrm>
                <a:off x="1959" y="2205"/>
                <a:ext cx="119" cy="240"/>
              </a:xfrm>
              <a:custGeom>
                <a:avLst/>
                <a:gdLst>
                  <a:gd name="T0" fmla="*/ 72 w 119"/>
                  <a:gd name="T1" fmla="*/ 240 h 240"/>
                  <a:gd name="T2" fmla="*/ 119 w 119"/>
                  <a:gd name="T3" fmla="*/ 228 h 240"/>
                  <a:gd name="T4" fmla="*/ 114 w 119"/>
                  <a:gd name="T5" fmla="*/ 144 h 240"/>
                  <a:gd name="T6" fmla="*/ 117 w 119"/>
                  <a:gd name="T7" fmla="*/ 65 h 240"/>
                  <a:gd name="T8" fmla="*/ 72 w 119"/>
                  <a:gd name="T9" fmla="*/ 0 h 240"/>
                  <a:gd name="T10" fmla="*/ 33 w 119"/>
                  <a:gd name="T11" fmla="*/ 2 h 240"/>
                  <a:gd name="T12" fmla="*/ 23 w 119"/>
                  <a:gd name="T13" fmla="*/ 59 h 240"/>
                  <a:gd name="T14" fmla="*/ 0 w 119"/>
                  <a:gd name="T15" fmla="*/ 125 h 240"/>
                  <a:gd name="T16" fmla="*/ 29 w 119"/>
                  <a:gd name="T17" fmla="*/ 177 h 240"/>
                  <a:gd name="T18" fmla="*/ 72 w 119"/>
                  <a:gd name="T19" fmla="*/ 240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9" h="240">
                    <a:moveTo>
                      <a:pt x="72" y="240"/>
                    </a:moveTo>
                    <a:lnTo>
                      <a:pt x="119" y="228"/>
                    </a:lnTo>
                    <a:lnTo>
                      <a:pt x="114" y="144"/>
                    </a:lnTo>
                    <a:lnTo>
                      <a:pt x="117" y="65"/>
                    </a:lnTo>
                    <a:lnTo>
                      <a:pt x="72" y="0"/>
                    </a:lnTo>
                    <a:lnTo>
                      <a:pt x="33" y="2"/>
                    </a:lnTo>
                    <a:lnTo>
                      <a:pt x="23" y="59"/>
                    </a:lnTo>
                    <a:lnTo>
                      <a:pt x="0" y="125"/>
                    </a:lnTo>
                    <a:lnTo>
                      <a:pt x="29" y="177"/>
                    </a:lnTo>
                    <a:lnTo>
                      <a:pt x="72" y="240"/>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9" name="Freeform 6">
                <a:extLst>
                  <a:ext uri="{FF2B5EF4-FFF2-40B4-BE49-F238E27FC236}">
                    <a16:creationId xmlns:a16="http://schemas.microsoft.com/office/drawing/2014/main" id="{7DA07307-F56F-D8F5-063F-0BCF40B37542}"/>
                  </a:ext>
                </a:extLst>
              </p:cNvPr>
              <p:cNvSpPr>
                <a:spLocks/>
              </p:cNvSpPr>
              <p:nvPr/>
            </p:nvSpPr>
            <p:spPr bwMode="auto">
              <a:xfrm>
                <a:off x="2172" y="2204"/>
                <a:ext cx="87" cy="60"/>
              </a:xfrm>
              <a:custGeom>
                <a:avLst/>
                <a:gdLst>
                  <a:gd name="T0" fmla="*/ 53 w 87"/>
                  <a:gd name="T1" fmla="*/ 0 h 60"/>
                  <a:gd name="T2" fmla="*/ 0 w 87"/>
                  <a:gd name="T3" fmla="*/ 1 h 60"/>
                  <a:gd name="T4" fmla="*/ 2 w 87"/>
                  <a:gd name="T5" fmla="*/ 37 h 60"/>
                  <a:gd name="T6" fmla="*/ 30 w 87"/>
                  <a:gd name="T7" fmla="*/ 57 h 60"/>
                  <a:gd name="T8" fmla="*/ 72 w 87"/>
                  <a:gd name="T9" fmla="*/ 60 h 60"/>
                  <a:gd name="T10" fmla="*/ 87 w 87"/>
                  <a:gd name="T11" fmla="*/ 43 h 60"/>
                  <a:gd name="T12" fmla="*/ 53 w 87"/>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60">
                    <a:moveTo>
                      <a:pt x="53" y="0"/>
                    </a:moveTo>
                    <a:lnTo>
                      <a:pt x="0" y="1"/>
                    </a:lnTo>
                    <a:lnTo>
                      <a:pt x="2" y="37"/>
                    </a:lnTo>
                    <a:lnTo>
                      <a:pt x="30" y="57"/>
                    </a:lnTo>
                    <a:lnTo>
                      <a:pt x="72" y="60"/>
                    </a:lnTo>
                    <a:lnTo>
                      <a:pt x="87" y="43"/>
                    </a:lnTo>
                    <a:lnTo>
                      <a:pt x="53" y="0"/>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0" name="Freeform 7">
                <a:extLst>
                  <a:ext uri="{FF2B5EF4-FFF2-40B4-BE49-F238E27FC236}">
                    <a16:creationId xmlns:a16="http://schemas.microsoft.com/office/drawing/2014/main" id="{66F48072-2068-73B1-48C1-3FFCA435751F}"/>
                  </a:ext>
                </a:extLst>
              </p:cNvPr>
              <p:cNvSpPr>
                <a:spLocks/>
              </p:cNvSpPr>
              <p:nvPr/>
            </p:nvSpPr>
            <p:spPr bwMode="auto">
              <a:xfrm>
                <a:off x="2600" y="2277"/>
                <a:ext cx="55" cy="75"/>
              </a:xfrm>
              <a:custGeom>
                <a:avLst/>
                <a:gdLst>
                  <a:gd name="T0" fmla="*/ 0 w 55"/>
                  <a:gd name="T1" fmla="*/ 69 h 75"/>
                  <a:gd name="T2" fmla="*/ 21 w 55"/>
                  <a:gd name="T3" fmla="*/ 75 h 75"/>
                  <a:gd name="T4" fmla="*/ 55 w 55"/>
                  <a:gd name="T5" fmla="*/ 54 h 75"/>
                  <a:gd name="T6" fmla="*/ 43 w 55"/>
                  <a:gd name="T7" fmla="*/ 17 h 75"/>
                  <a:gd name="T8" fmla="*/ 22 w 55"/>
                  <a:gd name="T9" fmla="*/ 0 h 75"/>
                  <a:gd name="T10" fmla="*/ 7 w 55"/>
                  <a:gd name="T11" fmla="*/ 17 h 75"/>
                  <a:gd name="T12" fmla="*/ 0 w 55"/>
                  <a:gd name="T13" fmla="*/ 48 h 75"/>
                  <a:gd name="T14" fmla="*/ 0 w 55"/>
                  <a:gd name="T15" fmla="*/ 69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75">
                    <a:moveTo>
                      <a:pt x="0" y="69"/>
                    </a:moveTo>
                    <a:lnTo>
                      <a:pt x="21" y="75"/>
                    </a:lnTo>
                    <a:lnTo>
                      <a:pt x="55" y="54"/>
                    </a:lnTo>
                    <a:lnTo>
                      <a:pt x="43" y="17"/>
                    </a:lnTo>
                    <a:lnTo>
                      <a:pt x="22" y="0"/>
                    </a:lnTo>
                    <a:lnTo>
                      <a:pt x="7" y="17"/>
                    </a:lnTo>
                    <a:lnTo>
                      <a:pt x="0" y="48"/>
                    </a:lnTo>
                    <a:lnTo>
                      <a:pt x="0" y="69"/>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1" name="Freeform 8">
                <a:extLst>
                  <a:ext uri="{FF2B5EF4-FFF2-40B4-BE49-F238E27FC236}">
                    <a16:creationId xmlns:a16="http://schemas.microsoft.com/office/drawing/2014/main" id="{C3E50682-5F95-A9E0-6348-50B32102E987}"/>
                  </a:ext>
                </a:extLst>
              </p:cNvPr>
              <p:cNvSpPr>
                <a:spLocks/>
              </p:cNvSpPr>
              <p:nvPr/>
            </p:nvSpPr>
            <p:spPr bwMode="auto">
              <a:xfrm>
                <a:off x="2645" y="2258"/>
                <a:ext cx="60" cy="66"/>
              </a:xfrm>
              <a:custGeom>
                <a:avLst/>
                <a:gdLst>
                  <a:gd name="T0" fmla="*/ 16 w 60"/>
                  <a:gd name="T1" fmla="*/ 66 h 66"/>
                  <a:gd name="T2" fmla="*/ 40 w 60"/>
                  <a:gd name="T3" fmla="*/ 57 h 66"/>
                  <a:gd name="T4" fmla="*/ 60 w 60"/>
                  <a:gd name="T5" fmla="*/ 37 h 66"/>
                  <a:gd name="T6" fmla="*/ 43 w 60"/>
                  <a:gd name="T7" fmla="*/ 7 h 66"/>
                  <a:gd name="T8" fmla="*/ 18 w 60"/>
                  <a:gd name="T9" fmla="*/ 0 h 66"/>
                  <a:gd name="T10" fmla="*/ 3 w 60"/>
                  <a:gd name="T11" fmla="*/ 15 h 66"/>
                  <a:gd name="T12" fmla="*/ 0 w 60"/>
                  <a:gd name="T13" fmla="*/ 40 h 66"/>
                  <a:gd name="T14" fmla="*/ 16 w 60"/>
                  <a:gd name="T15" fmla="*/ 66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66">
                    <a:moveTo>
                      <a:pt x="16" y="66"/>
                    </a:moveTo>
                    <a:lnTo>
                      <a:pt x="40" y="57"/>
                    </a:lnTo>
                    <a:lnTo>
                      <a:pt x="60" y="37"/>
                    </a:lnTo>
                    <a:lnTo>
                      <a:pt x="43" y="7"/>
                    </a:lnTo>
                    <a:lnTo>
                      <a:pt x="18" y="0"/>
                    </a:lnTo>
                    <a:lnTo>
                      <a:pt x="3" y="15"/>
                    </a:lnTo>
                    <a:lnTo>
                      <a:pt x="0" y="40"/>
                    </a:lnTo>
                    <a:lnTo>
                      <a:pt x="16" y="66"/>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2" name="Group 9">
                <a:extLst>
                  <a:ext uri="{FF2B5EF4-FFF2-40B4-BE49-F238E27FC236}">
                    <a16:creationId xmlns:a16="http://schemas.microsoft.com/office/drawing/2014/main" id="{80A89CFE-A4B9-7FD4-7820-D8D1F12A0E3B}"/>
                  </a:ext>
                </a:extLst>
              </p:cNvPr>
              <p:cNvGrpSpPr>
                <a:grpSpLocks/>
              </p:cNvGrpSpPr>
              <p:nvPr/>
            </p:nvGrpSpPr>
            <p:grpSpPr bwMode="auto">
              <a:xfrm>
                <a:off x="966" y="1703"/>
                <a:ext cx="2819" cy="985"/>
                <a:chOff x="966" y="1703"/>
                <a:chExt cx="2819" cy="985"/>
              </a:xfrm>
            </p:grpSpPr>
            <p:sp>
              <p:nvSpPr>
                <p:cNvPr id="13" name="Freeform 10">
                  <a:extLst>
                    <a:ext uri="{FF2B5EF4-FFF2-40B4-BE49-F238E27FC236}">
                      <a16:creationId xmlns:a16="http://schemas.microsoft.com/office/drawing/2014/main" id="{5CFA4C30-0385-83C5-225C-02AFE6FB5F3E}"/>
                    </a:ext>
                  </a:extLst>
                </p:cNvPr>
                <p:cNvSpPr>
                  <a:spLocks/>
                </p:cNvSpPr>
                <p:nvPr/>
              </p:nvSpPr>
              <p:spPr bwMode="auto">
                <a:xfrm>
                  <a:off x="966" y="2474"/>
                  <a:ext cx="345" cy="214"/>
                </a:xfrm>
                <a:custGeom>
                  <a:avLst/>
                  <a:gdLst>
                    <a:gd name="T0" fmla="*/ 345 w 345"/>
                    <a:gd name="T1" fmla="*/ 0 h 214"/>
                    <a:gd name="T2" fmla="*/ 330 w 345"/>
                    <a:gd name="T3" fmla="*/ 0 h 214"/>
                    <a:gd name="T4" fmla="*/ 251 w 345"/>
                    <a:gd name="T5" fmla="*/ 0 h 214"/>
                    <a:gd name="T6" fmla="*/ 80 w 345"/>
                    <a:gd name="T7" fmla="*/ 54 h 214"/>
                    <a:gd name="T8" fmla="*/ 5 w 345"/>
                    <a:gd name="T9" fmla="*/ 145 h 214"/>
                    <a:gd name="T10" fmla="*/ 0 w 345"/>
                    <a:gd name="T11" fmla="*/ 214 h 214"/>
                    <a:gd name="T12" fmla="*/ 165 w 345"/>
                    <a:gd name="T13" fmla="*/ 211 h 214"/>
                    <a:gd name="T14" fmla="*/ 279 w 345"/>
                    <a:gd name="T15" fmla="*/ 193 h 214"/>
                    <a:gd name="T16" fmla="*/ 332 w 345"/>
                    <a:gd name="T17" fmla="*/ 147 h 214"/>
                    <a:gd name="T18" fmla="*/ 332 w 345"/>
                    <a:gd name="T19" fmla="*/ 46 h 214"/>
                    <a:gd name="T20" fmla="*/ 345 w 345"/>
                    <a:gd name="T21" fmla="*/ 0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5" h="214">
                      <a:moveTo>
                        <a:pt x="345" y="0"/>
                      </a:moveTo>
                      <a:cubicBezTo>
                        <a:pt x="340" y="0"/>
                        <a:pt x="335" y="0"/>
                        <a:pt x="330" y="0"/>
                      </a:cubicBezTo>
                      <a:lnTo>
                        <a:pt x="251" y="0"/>
                      </a:lnTo>
                      <a:lnTo>
                        <a:pt x="80" y="54"/>
                      </a:lnTo>
                      <a:lnTo>
                        <a:pt x="5" y="145"/>
                      </a:lnTo>
                      <a:lnTo>
                        <a:pt x="0" y="214"/>
                      </a:lnTo>
                      <a:lnTo>
                        <a:pt x="165" y="211"/>
                      </a:lnTo>
                      <a:lnTo>
                        <a:pt x="279" y="193"/>
                      </a:lnTo>
                      <a:lnTo>
                        <a:pt x="332" y="147"/>
                      </a:lnTo>
                      <a:lnTo>
                        <a:pt x="332" y="46"/>
                      </a:lnTo>
                      <a:lnTo>
                        <a:pt x="345" y="0"/>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4" name="Freeform 11">
                  <a:extLst>
                    <a:ext uri="{FF2B5EF4-FFF2-40B4-BE49-F238E27FC236}">
                      <a16:creationId xmlns:a16="http://schemas.microsoft.com/office/drawing/2014/main" id="{5476F5E4-C002-8561-39C9-909AA679CAD5}"/>
                    </a:ext>
                  </a:extLst>
                </p:cNvPr>
                <p:cNvSpPr>
                  <a:spLocks/>
                </p:cNvSpPr>
                <p:nvPr/>
              </p:nvSpPr>
              <p:spPr bwMode="auto">
                <a:xfrm>
                  <a:off x="1292" y="2409"/>
                  <a:ext cx="240" cy="272"/>
                </a:xfrm>
                <a:custGeom>
                  <a:avLst/>
                  <a:gdLst>
                    <a:gd name="T0" fmla="*/ 216 w 240"/>
                    <a:gd name="T1" fmla="*/ 0 h 272"/>
                    <a:gd name="T2" fmla="*/ 126 w 240"/>
                    <a:gd name="T3" fmla="*/ 17 h 272"/>
                    <a:gd name="T4" fmla="*/ 84 w 240"/>
                    <a:gd name="T5" fmla="*/ 38 h 272"/>
                    <a:gd name="T6" fmla="*/ 39 w 240"/>
                    <a:gd name="T7" fmla="*/ 63 h 272"/>
                    <a:gd name="T8" fmla="*/ 10 w 240"/>
                    <a:gd name="T9" fmla="*/ 93 h 272"/>
                    <a:gd name="T10" fmla="*/ 0 w 240"/>
                    <a:gd name="T11" fmla="*/ 162 h 272"/>
                    <a:gd name="T12" fmla="*/ 13 w 240"/>
                    <a:gd name="T13" fmla="*/ 219 h 272"/>
                    <a:gd name="T14" fmla="*/ 70 w 240"/>
                    <a:gd name="T15" fmla="*/ 258 h 272"/>
                    <a:gd name="T16" fmla="*/ 138 w 240"/>
                    <a:gd name="T17" fmla="*/ 266 h 272"/>
                    <a:gd name="T18" fmla="*/ 192 w 240"/>
                    <a:gd name="T19" fmla="*/ 272 h 272"/>
                    <a:gd name="T20" fmla="*/ 225 w 240"/>
                    <a:gd name="T21" fmla="*/ 216 h 272"/>
                    <a:gd name="T22" fmla="*/ 232 w 240"/>
                    <a:gd name="T23" fmla="*/ 107 h 272"/>
                    <a:gd name="T24" fmla="*/ 240 w 240"/>
                    <a:gd name="T25" fmla="*/ 36 h 272"/>
                    <a:gd name="T26" fmla="*/ 216 w 240"/>
                    <a:gd name="T27" fmla="*/ 0 h 2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 h="272">
                      <a:moveTo>
                        <a:pt x="216" y="0"/>
                      </a:moveTo>
                      <a:lnTo>
                        <a:pt x="126" y="17"/>
                      </a:lnTo>
                      <a:lnTo>
                        <a:pt x="84" y="38"/>
                      </a:lnTo>
                      <a:lnTo>
                        <a:pt x="39" y="63"/>
                      </a:lnTo>
                      <a:lnTo>
                        <a:pt x="10" y="93"/>
                      </a:lnTo>
                      <a:lnTo>
                        <a:pt x="0" y="162"/>
                      </a:lnTo>
                      <a:lnTo>
                        <a:pt x="13" y="219"/>
                      </a:lnTo>
                      <a:lnTo>
                        <a:pt x="70" y="258"/>
                      </a:lnTo>
                      <a:lnTo>
                        <a:pt x="138" y="266"/>
                      </a:lnTo>
                      <a:lnTo>
                        <a:pt x="192" y="272"/>
                      </a:lnTo>
                      <a:lnTo>
                        <a:pt x="225" y="216"/>
                      </a:lnTo>
                      <a:lnTo>
                        <a:pt x="232" y="107"/>
                      </a:lnTo>
                      <a:lnTo>
                        <a:pt x="240" y="36"/>
                      </a:lnTo>
                      <a:lnTo>
                        <a:pt x="216" y="0"/>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5" name="Freeform 12">
                  <a:extLst>
                    <a:ext uri="{FF2B5EF4-FFF2-40B4-BE49-F238E27FC236}">
                      <a16:creationId xmlns:a16="http://schemas.microsoft.com/office/drawing/2014/main" id="{946AF130-69F8-C6B2-5232-0477D4B3FE1A}"/>
                    </a:ext>
                  </a:extLst>
                </p:cNvPr>
                <p:cNvSpPr>
                  <a:spLocks/>
                </p:cNvSpPr>
                <p:nvPr/>
              </p:nvSpPr>
              <p:spPr bwMode="auto">
                <a:xfrm>
                  <a:off x="1519" y="2427"/>
                  <a:ext cx="209" cy="257"/>
                </a:xfrm>
                <a:custGeom>
                  <a:avLst/>
                  <a:gdLst>
                    <a:gd name="T0" fmla="*/ 209 w 210"/>
                    <a:gd name="T1" fmla="*/ 36 h 257"/>
                    <a:gd name="T2" fmla="*/ 166 w 210"/>
                    <a:gd name="T3" fmla="*/ 2 h 257"/>
                    <a:gd name="T4" fmla="*/ 42 w 210"/>
                    <a:gd name="T5" fmla="*/ 0 h 257"/>
                    <a:gd name="T6" fmla="*/ 20 w 210"/>
                    <a:gd name="T7" fmla="*/ 21 h 257"/>
                    <a:gd name="T8" fmla="*/ 0 w 210"/>
                    <a:gd name="T9" fmla="*/ 186 h 257"/>
                    <a:gd name="T10" fmla="*/ 24 w 210"/>
                    <a:gd name="T11" fmla="*/ 239 h 257"/>
                    <a:gd name="T12" fmla="*/ 57 w 210"/>
                    <a:gd name="T13" fmla="*/ 248 h 257"/>
                    <a:gd name="T14" fmla="*/ 155 w 210"/>
                    <a:gd name="T15" fmla="*/ 257 h 257"/>
                    <a:gd name="T16" fmla="*/ 203 w 210"/>
                    <a:gd name="T17" fmla="*/ 233 h 257"/>
                    <a:gd name="T18" fmla="*/ 208 w 210"/>
                    <a:gd name="T19" fmla="*/ 138 h 257"/>
                    <a:gd name="T20" fmla="*/ 209 w 210"/>
                    <a:gd name="T21" fmla="*/ 36 h 2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0" h="257">
                      <a:moveTo>
                        <a:pt x="210" y="36"/>
                      </a:moveTo>
                      <a:lnTo>
                        <a:pt x="167" y="2"/>
                      </a:lnTo>
                      <a:lnTo>
                        <a:pt x="42" y="0"/>
                      </a:lnTo>
                      <a:lnTo>
                        <a:pt x="20" y="21"/>
                      </a:lnTo>
                      <a:lnTo>
                        <a:pt x="0" y="186"/>
                      </a:lnTo>
                      <a:lnTo>
                        <a:pt x="24" y="239"/>
                      </a:lnTo>
                      <a:lnTo>
                        <a:pt x="57" y="248"/>
                      </a:lnTo>
                      <a:lnTo>
                        <a:pt x="156" y="257"/>
                      </a:lnTo>
                      <a:lnTo>
                        <a:pt x="204" y="233"/>
                      </a:lnTo>
                      <a:lnTo>
                        <a:pt x="209" y="138"/>
                      </a:lnTo>
                      <a:lnTo>
                        <a:pt x="210" y="36"/>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6" name="Freeform 13">
                  <a:extLst>
                    <a:ext uri="{FF2B5EF4-FFF2-40B4-BE49-F238E27FC236}">
                      <a16:creationId xmlns:a16="http://schemas.microsoft.com/office/drawing/2014/main" id="{6982C7E5-4611-4B4F-0643-49DA0083DFC6}"/>
                    </a:ext>
                  </a:extLst>
                </p:cNvPr>
                <p:cNvSpPr>
                  <a:spLocks/>
                </p:cNvSpPr>
                <p:nvPr/>
              </p:nvSpPr>
              <p:spPr bwMode="auto">
                <a:xfrm>
                  <a:off x="1194" y="2364"/>
                  <a:ext cx="176" cy="107"/>
                </a:xfrm>
                <a:custGeom>
                  <a:avLst/>
                  <a:gdLst>
                    <a:gd name="T0" fmla="*/ 176 w 176"/>
                    <a:gd name="T1" fmla="*/ 24 h 107"/>
                    <a:gd name="T2" fmla="*/ 111 w 176"/>
                    <a:gd name="T3" fmla="*/ 0 h 107"/>
                    <a:gd name="T4" fmla="*/ 51 w 176"/>
                    <a:gd name="T5" fmla="*/ 18 h 107"/>
                    <a:gd name="T6" fmla="*/ 0 w 176"/>
                    <a:gd name="T7" fmla="*/ 63 h 107"/>
                    <a:gd name="T8" fmla="*/ 21 w 176"/>
                    <a:gd name="T9" fmla="*/ 102 h 107"/>
                    <a:gd name="T10" fmla="*/ 120 w 176"/>
                    <a:gd name="T11" fmla="*/ 107 h 107"/>
                    <a:gd name="T12" fmla="*/ 176 w 176"/>
                    <a:gd name="T13" fmla="*/ 84 h 107"/>
                    <a:gd name="T14" fmla="*/ 176 w 176"/>
                    <a:gd name="T15" fmla="*/ 24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 h="107">
                      <a:moveTo>
                        <a:pt x="176" y="24"/>
                      </a:moveTo>
                      <a:lnTo>
                        <a:pt x="111" y="0"/>
                      </a:lnTo>
                      <a:lnTo>
                        <a:pt x="51" y="18"/>
                      </a:lnTo>
                      <a:lnTo>
                        <a:pt x="0" y="63"/>
                      </a:lnTo>
                      <a:lnTo>
                        <a:pt x="21" y="102"/>
                      </a:lnTo>
                      <a:lnTo>
                        <a:pt x="120" y="107"/>
                      </a:lnTo>
                      <a:lnTo>
                        <a:pt x="176" y="84"/>
                      </a:lnTo>
                      <a:lnTo>
                        <a:pt x="176" y="24"/>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7" name="Freeform 14">
                  <a:extLst>
                    <a:ext uri="{FF2B5EF4-FFF2-40B4-BE49-F238E27FC236}">
                      <a16:creationId xmlns:a16="http://schemas.microsoft.com/office/drawing/2014/main" id="{DC049114-6333-9AD5-DBDB-DF20D6B252B4}"/>
                    </a:ext>
                  </a:extLst>
                </p:cNvPr>
                <p:cNvSpPr>
                  <a:spLocks/>
                </p:cNvSpPr>
                <p:nvPr/>
              </p:nvSpPr>
              <p:spPr bwMode="auto">
                <a:xfrm>
                  <a:off x="1337" y="2243"/>
                  <a:ext cx="204" cy="172"/>
                </a:xfrm>
                <a:custGeom>
                  <a:avLst/>
                  <a:gdLst>
                    <a:gd name="T0" fmla="*/ 126 w 204"/>
                    <a:gd name="T1" fmla="*/ 0 h 172"/>
                    <a:gd name="T2" fmla="*/ 63 w 204"/>
                    <a:gd name="T3" fmla="*/ 6 h 172"/>
                    <a:gd name="T4" fmla="*/ 12 w 204"/>
                    <a:gd name="T5" fmla="*/ 42 h 172"/>
                    <a:gd name="T6" fmla="*/ 0 w 204"/>
                    <a:gd name="T7" fmla="*/ 97 h 172"/>
                    <a:gd name="T8" fmla="*/ 42 w 204"/>
                    <a:gd name="T9" fmla="*/ 144 h 172"/>
                    <a:gd name="T10" fmla="*/ 70 w 204"/>
                    <a:gd name="T11" fmla="*/ 166 h 172"/>
                    <a:gd name="T12" fmla="*/ 132 w 204"/>
                    <a:gd name="T13" fmla="*/ 172 h 172"/>
                    <a:gd name="T14" fmla="*/ 166 w 204"/>
                    <a:gd name="T15" fmla="*/ 163 h 172"/>
                    <a:gd name="T16" fmla="*/ 192 w 204"/>
                    <a:gd name="T17" fmla="*/ 132 h 172"/>
                    <a:gd name="T18" fmla="*/ 193 w 204"/>
                    <a:gd name="T19" fmla="*/ 84 h 172"/>
                    <a:gd name="T20" fmla="*/ 204 w 204"/>
                    <a:gd name="T21" fmla="*/ 40 h 172"/>
                    <a:gd name="T22" fmla="*/ 154 w 204"/>
                    <a:gd name="T23" fmla="*/ 9 h 172"/>
                    <a:gd name="T24" fmla="*/ 126 w 204"/>
                    <a:gd name="T25" fmla="*/ 0 h 1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72">
                      <a:moveTo>
                        <a:pt x="126" y="0"/>
                      </a:moveTo>
                      <a:lnTo>
                        <a:pt x="63" y="6"/>
                      </a:lnTo>
                      <a:lnTo>
                        <a:pt x="12" y="42"/>
                      </a:lnTo>
                      <a:lnTo>
                        <a:pt x="0" y="97"/>
                      </a:lnTo>
                      <a:lnTo>
                        <a:pt x="42" y="144"/>
                      </a:lnTo>
                      <a:lnTo>
                        <a:pt x="70" y="166"/>
                      </a:lnTo>
                      <a:lnTo>
                        <a:pt x="132" y="172"/>
                      </a:lnTo>
                      <a:lnTo>
                        <a:pt x="166" y="163"/>
                      </a:lnTo>
                      <a:lnTo>
                        <a:pt x="192" y="132"/>
                      </a:lnTo>
                      <a:lnTo>
                        <a:pt x="193" y="84"/>
                      </a:lnTo>
                      <a:lnTo>
                        <a:pt x="204" y="40"/>
                      </a:lnTo>
                      <a:lnTo>
                        <a:pt x="154" y="9"/>
                      </a:lnTo>
                      <a:lnTo>
                        <a:pt x="126" y="0"/>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8" name="Freeform 15">
                  <a:extLst>
                    <a:ext uri="{FF2B5EF4-FFF2-40B4-BE49-F238E27FC236}">
                      <a16:creationId xmlns:a16="http://schemas.microsoft.com/office/drawing/2014/main" id="{7F80113E-B81C-BC87-032F-DBEAD524DE25}"/>
                    </a:ext>
                  </a:extLst>
                </p:cNvPr>
                <p:cNvSpPr>
                  <a:spLocks/>
                </p:cNvSpPr>
                <p:nvPr/>
              </p:nvSpPr>
              <p:spPr bwMode="auto">
                <a:xfrm>
                  <a:off x="1530" y="2247"/>
                  <a:ext cx="195" cy="183"/>
                </a:xfrm>
                <a:custGeom>
                  <a:avLst/>
                  <a:gdLst>
                    <a:gd name="T0" fmla="*/ 161 w 195"/>
                    <a:gd name="T1" fmla="*/ 171 h 183"/>
                    <a:gd name="T2" fmla="*/ 195 w 195"/>
                    <a:gd name="T3" fmla="*/ 116 h 183"/>
                    <a:gd name="T4" fmla="*/ 156 w 195"/>
                    <a:gd name="T5" fmla="*/ 77 h 183"/>
                    <a:gd name="T6" fmla="*/ 141 w 195"/>
                    <a:gd name="T7" fmla="*/ 27 h 183"/>
                    <a:gd name="T8" fmla="*/ 135 w 195"/>
                    <a:gd name="T9" fmla="*/ 12 h 183"/>
                    <a:gd name="T10" fmla="*/ 104 w 195"/>
                    <a:gd name="T11" fmla="*/ 0 h 183"/>
                    <a:gd name="T12" fmla="*/ 63 w 195"/>
                    <a:gd name="T13" fmla="*/ 12 h 183"/>
                    <a:gd name="T14" fmla="*/ 9 w 195"/>
                    <a:gd name="T15" fmla="*/ 42 h 183"/>
                    <a:gd name="T16" fmla="*/ 0 w 195"/>
                    <a:gd name="T17" fmla="*/ 87 h 183"/>
                    <a:gd name="T18" fmla="*/ 6 w 195"/>
                    <a:gd name="T19" fmla="*/ 122 h 183"/>
                    <a:gd name="T20" fmla="*/ 47 w 195"/>
                    <a:gd name="T21" fmla="*/ 165 h 183"/>
                    <a:gd name="T22" fmla="*/ 98 w 195"/>
                    <a:gd name="T23" fmla="*/ 183 h 183"/>
                    <a:gd name="T24" fmla="*/ 161 w 195"/>
                    <a:gd name="T25" fmla="*/ 171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5" h="183">
                      <a:moveTo>
                        <a:pt x="161" y="171"/>
                      </a:moveTo>
                      <a:lnTo>
                        <a:pt x="195" y="116"/>
                      </a:lnTo>
                      <a:lnTo>
                        <a:pt x="156" y="77"/>
                      </a:lnTo>
                      <a:lnTo>
                        <a:pt x="141" y="27"/>
                      </a:lnTo>
                      <a:lnTo>
                        <a:pt x="135" y="12"/>
                      </a:lnTo>
                      <a:lnTo>
                        <a:pt x="104" y="0"/>
                      </a:lnTo>
                      <a:lnTo>
                        <a:pt x="63" y="12"/>
                      </a:lnTo>
                      <a:lnTo>
                        <a:pt x="9" y="42"/>
                      </a:lnTo>
                      <a:lnTo>
                        <a:pt x="0" y="87"/>
                      </a:lnTo>
                      <a:lnTo>
                        <a:pt x="6" y="122"/>
                      </a:lnTo>
                      <a:lnTo>
                        <a:pt x="47" y="165"/>
                      </a:lnTo>
                      <a:lnTo>
                        <a:pt x="98" y="183"/>
                      </a:lnTo>
                      <a:lnTo>
                        <a:pt x="161" y="171"/>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9" name="Freeform 16">
                  <a:extLst>
                    <a:ext uri="{FF2B5EF4-FFF2-40B4-BE49-F238E27FC236}">
                      <a16:creationId xmlns:a16="http://schemas.microsoft.com/office/drawing/2014/main" id="{99EB4638-AA4A-31E8-D424-88707B1BA60D}"/>
                    </a:ext>
                  </a:extLst>
                </p:cNvPr>
                <p:cNvSpPr>
                  <a:spLocks/>
                </p:cNvSpPr>
                <p:nvPr/>
              </p:nvSpPr>
              <p:spPr bwMode="auto">
                <a:xfrm>
                  <a:off x="1458" y="2135"/>
                  <a:ext cx="243" cy="150"/>
                </a:xfrm>
                <a:custGeom>
                  <a:avLst/>
                  <a:gdLst>
                    <a:gd name="T0" fmla="*/ 218 w 243"/>
                    <a:gd name="T1" fmla="*/ 118 h 150"/>
                    <a:gd name="T2" fmla="*/ 224 w 243"/>
                    <a:gd name="T3" fmla="*/ 79 h 150"/>
                    <a:gd name="T4" fmla="*/ 243 w 243"/>
                    <a:gd name="T5" fmla="*/ 51 h 150"/>
                    <a:gd name="T6" fmla="*/ 228 w 243"/>
                    <a:gd name="T7" fmla="*/ 3 h 150"/>
                    <a:gd name="T8" fmla="*/ 75 w 243"/>
                    <a:gd name="T9" fmla="*/ 0 h 150"/>
                    <a:gd name="T10" fmla="*/ 0 w 243"/>
                    <a:gd name="T11" fmla="*/ 37 h 150"/>
                    <a:gd name="T12" fmla="*/ 2 w 243"/>
                    <a:gd name="T13" fmla="*/ 97 h 150"/>
                    <a:gd name="T14" fmla="*/ 86 w 243"/>
                    <a:gd name="T15" fmla="*/ 150 h 150"/>
                    <a:gd name="T16" fmla="*/ 135 w 243"/>
                    <a:gd name="T17" fmla="*/ 123 h 150"/>
                    <a:gd name="T18" fmla="*/ 177 w 243"/>
                    <a:gd name="T19" fmla="*/ 114 h 150"/>
                    <a:gd name="T20" fmla="*/ 218 w 243"/>
                    <a:gd name="T21" fmla="*/ 118 h 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 h="150">
                      <a:moveTo>
                        <a:pt x="218" y="118"/>
                      </a:moveTo>
                      <a:lnTo>
                        <a:pt x="224" y="79"/>
                      </a:lnTo>
                      <a:lnTo>
                        <a:pt x="243" y="51"/>
                      </a:lnTo>
                      <a:lnTo>
                        <a:pt x="228" y="3"/>
                      </a:lnTo>
                      <a:lnTo>
                        <a:pt x="75" y="0"/>
                      </a:lnTo>
                      <a:lnTo>
                        <a:pt x="0" y="37"/>
                      </a:lnTo>
                      <a:lnTo>
                        <a:pt x="2" y="97"/>
                      </a:lnTo>
                      <a:lnTo>
                        <a:pt x="86" y="150"/>
                      </a:lnTo>
                      <a:lnTo>
                        <a:pt x="135" y="123"/>
                      </a:lnTo>
                      <a:lnTo>
                        <a:pt x="177" y="114"/>
                      </a:lnTo>
                      <a:lnTo>
                        <a:pt x="218" y="118"/>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0" name="Freeform 17">
                  <a:extLst>
                    <a:ext uri="{FF2B5EF4-FFF2-40B4-BE49-F238E27FC236}">
                      <a16:creationId xmlns:a16="http://schemas.microsoft.com/office/drawing/2014/main" id="{5E505434-4AF5-39EE-650A-E53BBBB920D5}"/>
                    </a:ext>
                  </a:extLst>
                </p:cNvPr>
                <p:cNvSpPr>
                  <a:spLocks/>
                </p:cNvSpPr>
                <p:nvPr/>
              </p:nvSpPr>
              <p:spPr bwMode="auto">
                <a:xfrm>
                  <a:off x="1674" y="2141"/>
                  <a:ext cx="267" cy="225"/>
                </a:xfrm>
                <a:custGeom>
                  <a:avLst/>
                  <a:gdLst>
                    <a:gd name="T0" fmla="*/ 39 w 267"/>
                    <a:gd name="T1" fmla="*/ 213 h 225"/>
                    <a:gd name="T2" fmla="*/ 117 w 267"/>
                    <a:gd name="T3" fmla="*/ 225 h 225"/>
                    <a:gd name="T4" fmla="*/ 195 w 267"/>
                    <a:gd name="T5" fmla="*/ 216 h 225"/>
                    <a:gd name="T6" fmla="*/ 227 w 267"/>
                    <a:gd name="T7" fmla="*/ 198 h 225"/>
                    <a:gd name="T8" fmla="*/ 267 w 267"/>
                    <a:gd name="T9" fmla="*/ 150 h 225"/>
                    <a:gd name="T10" fmla="*/ 242 w 267"/>
                    <a:gd name="T11" fmla="*/ 96 h 225"/>
                    <a:gd name="T12" fmla="*/ 206 w 267"/>
                    <a:gd name="T13" fmla="*/ 27 h 225"/>
                    <a:gd name="T14" fmla="*/ 156 w 267"/>
                    <a:gd name="T15" fmla="*/ 4 h 225"/>
                    <a:gd name="T16" fmla="*/ 89 w 267"/>
                    <a:gd name="T17" fmla="*/ 0 h 225"/>
                    <a:gd name="T18" fmla="*/ 29 w 267"/>
                    <a:gd name="T19" fmla="*/ 40 h 225"/>
                    <a:gd name="T20" fmla="*/ 0 w 267"/>
                    <a:gd name="T21" fmla="*/ 97 h 225"/>
                    <a:gd name="T22" fmla="*/ 0 w 267"/>
                    <a:gd name="T23" fmla="*/ 153 h 225"/>
                    <a:gd name="T24" fmla="*/ 39 w 267"/>
                    <a:gd name="T25" fmla="*/ 213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7" h="225">
                      <a:moveTo>
                        <a:pt x="39" y="213"/>
                      </a:moveTo>
                      <a:lnTo>
                        <a:pt x="117" y="225"/>
                      </a:lnTo>
                      <a:lnTo>
                        <a:pt x="195" y="216"/>
                      </a:lnTo>
                      <a:lnTo>
                        <a:pt x="227" y="198"/>
                      </a:lnTo>
                      <a:lnTo>
                        <a:pt x="267" y="150"/>
                      </a:lnTo>
                      <a:lnTo>
                        <a:pt x="242" y="96"/>
                      </a:lnTo>
                      <a:lnTo>
                        <a:pt x="206" y="27"/>
                      </a:lnTo>
                      <a:lnTo>
                        <a:pt x="156" y="4"/>
                      </a:lnTo>
                      <a:lnTo>
                        <a:pt x="89" y="0"/>
                      </a:lnTo>
                      <a:lnTo>
                        <a:pt x="29" y="40"/>
                      </a:lnTo>
                      <a:lnTo>
                        <a:pt x="0" y="97"/>
                      </a:lnTo>
                      <a:lnTo>
                        <a:pt x="0" y="153"/>
                      </a:lnTo>
                      <a:lnTo>
                        <a:pt x="39" y="213"/>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1" name="Freeform 18">
                  <a:extLst>
                    <a:ext uri="{FF2B5EF4-FFF2-40B4-BE49-F238E27FC236}">
                      <a16:creationId xmlns:a16="http://schemas.microsoft.com/office/drawing/2014/main" id="{CE19A26C-A1F4-1E31-E92B-45EB90DD8EF3}"/>
                    </a:ext>
                  </a:extLst>
                </p:cNvPr>
                <p:cNvSpPr>
                  <a:spLocks/>
                </p:cNvSpPr>
                <p:nvPr/>
              </p:nvSpPr>
              <p:spPr bwMode="auto">
                <a:xfrm>
                  <a:off x="1727" y="2361"/>
                  <a:ext cx="169" cy="317"/>
                </a:xfrm>
                <a:custGeom>
                  <a:avLst/>
                  <a:gdLst>
                    <a:gd name="T0" fmla="*/ 1 w 168"/>
                    <a:gd name="T1" fmla="*/ 282 h 317"/>
                    <a:gd name="T2" fmla="*/ 36 w 168"/>
                    <a:gd name="T3" fmla="*/ 312 h 317"/>
                    <a:gd name="T4" fmla="*/ 116 w 168"/>
                    <a:gd name="T5" fmla="*/ 317 h 317"/>
                    <a:gd name="T6" fmla="*/ 142 w 168"/>
                    <a:gd name="T7" fmla="*/ 282 h 317"/>
                    <a:gd name="T8" fmla="*/ 145 w 168"/>
                    <a:gd name="T9" fmla="*/ 161 h 317"/>
                    <a:gd name="T10" fmla="*/ 169 w 168"/>
                    <a:gd name="T11" fmla="*/ 102 h 317"/>
                    <a:gd name="T12" fmla="*/ 167 w 168"/>
                    <a:gd name="T13" fmla="*/ 32 h 317"/>
                    <a:gd name="T14" fmla="*/ 125 w 168"/>
                    <a:gd name="T15" fmla="*/ 0 h 317"/>
                    <a:gd name="T16" fmla="*/ 43 w 168"/>
                    <a:gd name="T17" fmla="*/ 2 h 317"/>
                    <a:gd name="T18" fmla="*/ 15 w 168"/>
                    <a:gd name="T19" fmla="*/ 54 h 317"/>
                    <a:gd name="T20" fmla="*/ 7 w 168"/>
                    <a:gd name="T21" fmla="*/ 126 h 317"/>
                    <a:gd name="T22" fmla="*/ 0 w 168"/>
                    <a:gd name="T23" fmla="*/ 218 h 317"/>
                    <a:gd name="T24" fmla="*/ 1 w 168"/>
                    <a:gd name="T25" fmla="*/ 282 h 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8" h="317">
                      <a:moveTo>
                        <a:pt x="1" y="282"/>
                      </a:moveTo>
                      <a:lnTo>
                        <a:pt x="36" y="312"/>
                      </a:lnTo>
                      <a:lnTo>
                        <a:pt x="115" y="317"/>
                      </a:lnTo>
                      <a:lnTo>
                        <a:pt x="141" y="282"/>
                      </a:lnTo>
                      <a:lnTo>
                        <a:pt x="144" y="161"/>
                      </a:lnTo>
                      <a:lnTo>
                        <a:pt x="168" y="102"/>
                      </a:lnTo>
                      <a:lnTo>
                        <a:pt x="166" y="32"/>
                      </a:lnTo>
                      <a:lnTo>
                        <a:pt x="124" y="0"/>
                      </a:lnTo>
                      <a:lnTo>
                        <a:pt x="43" y="2"/>
                      </a:lnTo>
                      <a:lnTo>
                        <a:pt x="15" y="54"/>
                      </a:lnTo>
                      <a:lnTo>
                        <a:pt x="7" y="126"/>
                      </a:lnTo>
                      <a:lnTo>
                        <a:pt x="0" y="218"/>
                      </a:lnTo>
                      <a:lnTo>
                        <a:pt x="1" y="282"/>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2" name="Freeform 19">
                  <a:extLst>
                    <a:ext uri="{FF2B5EF4-FFF2-40B4-BE49-F238E27FC236}">
                      <a16:creationId xmlns:a16="http://schemas.microsoft.com/office/drawing/2014/main" id="{699CE0C3-FAAB-4C34-996B-CEECF5442E0F}"/>
                    </a:ext>
                  </a:extLst>
                </p:cNvPr>
                <p:cNvSpPr>
                  <a:spLocks/>
                </p:cNvSpPr>
                <p:nvPr/>
              </p:nvSpPr>
              <p:spPr bwMode="auto">
                <a:xfrm>
                  <a:off x="1869" y="2387"/>
                  <a:ext cx="170" cy="286"/>
                </a:xfrm>
                <a:custGeom>
                  <a:avLst/>
                  <a:gdLst>
                    <a:gd name="T0" fmla="*/ 39 w 171"/>
                    <a:gd name="T1" fmla="*/ 283 h 286"/>
                    <a:gd name="T2" fmla="*/ 114 w 171"/>
                    <a:gd name="T3" fmla="*/ 286 h 286"/>
                    <a:gd name="T4" fmla="*/ 161 w 171"/>
                    <a:gd name="T5" fmla="*/ 252 h 286"/>
                    <a:gd name="T6" fmla="*/ 165 w 171"/>
                    <a:gd name="T7" fmla="*/ 168 h 286"/>
                    <a:gd name="T8" fmla="*/ 170 w 171"/>
                    <a:gd name="T9" fmla="*/ 78 h 286"/>
                    <a:gd name="T10" fmla="*/ 141 w 171"/>
                    <a:gd name="T11" fmla="*/ 18 h 286"/>
                    <a:gd name="T12" fmla="*/ 105 w 171"/>
                    <a:gd name="T13" fmla="*/ 0 h 286"/>
                    <a:gd name="T14" fmla="*/ 67 w 171"/>
                    <a:gd name="T15" fmla="*/ 15 h 286"/>
                    <a:gd name="T16" fmla="*/ 21 w 171"/>
                    <a:gd name="T17" fmla="*/ 84 h 286"/>
                    <a:gd name="T18" fmla="*/ 4 w 171"/>
                    <a:gd name="T19" fmla="*/ 136 h 286"/>
                    <a:gd name="T20" fmla="*/ 0 w 171"/>
                    <a:gd name="T21" fmla="*/ 232 h 286"/>
                    <a:gd name="T22" fmla="*/ 39 w 171"/>
                    <a:gd name="T23" fmla="*/ 283 h 2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1" h="286">
                      <a:moveTo>
                        <a:pt x="39" y="283"/>
                      </a:moveTo>
                      <a:lnTo>
                        <a:pt x="115" y="286"/>
                      </a:lnTo>
                      <a:lnTo>
                        <a:pt x="162" y="252"/>
                      </a:lnTo>
                      <a:lnTo>
                        <a:pt x="166" y="168"/>
                      </a:lnTo>
                      <a:lnTo>
                        <a:pt x="171" y="78"/>
                      </a:lnTo>
                      <a:lnTo>
                        <a:pt x="142" y="18"/>
                      </a:lnTo>
                      <a:lnTo>
                        <a:pt x="106" y="0"/>
                      </a:lnTo>
                      <a:lnTo>
                        <a:pt x="67" y="15"/>
                      </a:lnTo>
                      <a:lnTo>
                        <a:pt x="21" y="84"/>
                      </a:lnTo>
                      <a:lnTo>
                        <a:pt x="4" y="136"/>
                      </a:lnTo>
                      <a:lnTo>
                        <a:pt x="0" y="232"/>
                      </a:lnTo>
                      <a:lnTo>
                        <a:pt x="39" y="283"/>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3" name="Freeform 20">
                  <a:extLst>
                    <a:ext uri="{FF2B5EF4-FFF2-40B4-BE49-F238E27FC236}">
                      <a16:creationId xmlns:a16="http://schemas.microsoft.com/office/drawing/2014/main" id="{83A2D020-626D-C3DC-26BA-DC09AAA09928}"/>
                    </a:ext>
                  </a:extLst>
                </p:cNvPr>
                <p:cNvSpPr>
                  <a:spLocks/>
                </p:cNvSpPr>
                <p:nvPr/>
              </p:nvSpPr>
              <p:spPr bwMode="auto">
                <a:xfrm>
                  <a:off x="1883" y="2139"/>
                  <a:ext cx="147" cy="170"/>
                </a:xfrm>
                <a:custGeom>
                  <a:avLst/>
                  <a:gdLst>
                    <a:gd name="T0" fmla="*/ 134 w 148"/>
                    <a:gd name="T1" fmla="*/ 2 h 170"/>
                    <a:gd name="T2" fmla="*/ 36 w 148"/>
                    <a:gd name="T3" fmla="*/ 0 h 170"/>
                    <a:gd name="T4" fmla="*/ 0 w 148"/>
                    <a:gd name="T5" fmla="*/ 15 h 170"/>
                    <a:gd name="T6" fmla="*/ 36 w 148"/>
                    <a:gd name="T7" fmla="*/ 107 h 170"/>
                    <a:gd name="T8" fmla="*/ 83 w 148"/>
                    <a:gd name="T9" fmla="*/ 170 h 170"/>
                    <a:gd name="T10" fmla="*/ 104 w 148"/>
                    <a:gd name="T11" fmla="*/ 102 h 170"/>
                    <a:gd name="T12" fmla="*/ 113 w 148"/>
                    <a:gd name="T13" fmla="*/ 62 h 170"/>
                    <a:gd name="T14" fmla="*/ 137 w 148"/>
                    <a:gd name="T15" fmla="*/ 41 h 170"/>
                    <a:gd name="T16" fmla="*/ 147 w 148"/>
                    <a:gd name="T17" fmla="*/ 15 h 170"/>
                    <a:gd name="T18" fmla="*/ 134 w 148"/>
                    <a:gd name="T19" fmla="*/ 2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170">
                      <a:moveTo>
                        <a:pt x="135" y="2"/>
                      </a:moveTo>
                      <a:lnTo>
                        <a:pt x="36" y="0"/>
                      </a:lnTo>
                      <a:lnTo>
                        <a:pt x="0" y="15"/>
                      </a:lnTo>
                      <a:lnTo>
                        <a:pt x="36" y="107"/>
                      </a:lnTo>
                      <a:lnTo>
                        <a:pt x="84" y="170"/>
                      </a:lnTo>
                      <a:lnTo>
                        <a:pt x="105" y="102"/>
                      </a:lnTo>
                      <a:lnTo>
                        <a:pt x="114" y="62"/>
                      </a:lnTo>
                      <a:lnTo>
                        <a:pt x="138" y="41"/>
                      </a:lnTo>
                      <a:lnTo>
                        <a:pt x="148" y="15"/>
                      </a:lnTo>
                      <a:lnTo>
                        <a:pt x="135" y="2"/>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4" name="Freeform 21">
                  <a:extLst>
                    <a:ext uri="{FF2B5EF4-FFF2-40B4-BE49-F238E27FC236}">
                      <a16:creationId xmlns:a16="http://schemas.microsoft.com/office/drawing/2014/main" id="{FFDEA135-259D-B9B8-90DB-C55B48E330DA}"/>
                    </a:ext>
                  </a:extLst>
                </p:cNvPr>
                <p:cNvSpPr>
                  <a:spLocks/>
                </p:cNvSpPr>
                <p:nvPr/>
              </p:nvSpPr>
              <p:spPr bwMode="auto">
                <a:xfrm>
                  <a:off x="2036" y="2132"/>
                  <a:ext cx="137" cy="142"/>
                </a:xfrm>
                <a:custGeom>
                  <a:avLst/>
                  <a:gdLst>
                    <a:gd name="T0" fmla="*/ 95 w 138"/>
                    <a:gd name="T1" fmla="*/ 0 h 142"/>
                    <a:gd name="T2" fmla="*/ 42 w 138"/>
                    <a:gd name="T3" fmla="*/ 4 h 142"/>
                    <a:gd name="T4" fmla="*/ 6 w 138"/>
                    <a:gd name="T5" fmla="*/ 24 h 142"/>
                    <a:gd name="T6" fmla="*/ 0 w 138"/>
                    <a:gd name="T7" fmla="*/ 66 h 142"/>
                    <a:gd name="T8" fmla="*/ 42 w 138"/>
                    <a:gd name="T9" fmla="*/ 142 h 142"/>
                    <a:gd name="T10" fmla="*/ 101 w 138"/>
                    <a:gd name="T11" fmla="*/ 126 h 142"/>
                    <a:gd name="T12" fmla="*/ 137 w 138"/>
                    <a:gd name="T13" fmla="*/ 90 h 142"/>
                    <a:gd name="T14" fmla="*/ 132 w 138"/>
                    <a:gd name="T15" fmla="*/ 48 h 142"/>
                    <a:gd name="T16" fmla="*/ 110 w 138"/>
                    <a:gd name="T17" fmla="*/ 13 h 142"/>
                    <a:gd name="T18" fmla="*/ 95 w 138"/>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42">
                      <a:moveTo>
                        <a:pt x="96" y="0"/>
                      </a:moveTo>
                      <a:lnTo>
                        <a:pt x="42" y="4"/>
                      </a:lnTo>
                      <a:lnTo>
                        <a:pt x="6" y="24"/>
                      </a:lnTo>
                      <a:lnTo>
                        <a:pt x="0" y="66"/>
                      </a:lnTo>
                      <a:lnTo>
                        <a:pt x="42" y="142"/>
                      </a:lnTo>
                      <a:lnTo>
                        <a:pt x="102" y="126"/>
                      </a:lnTo>
                      <a:lnTo>
                        <a:pt x="138" y="90"/>
                      </a:lnTo>
                      <a:lnTo>
                        <a:pt x="133" y="48"/>
                      </a:lnTo>
                      <a:lnTo>
                        <a:pt x="111" y="13"/>
                      </a:lnTo>
                      <a:lnTo>
                        <a:pt x="96" y="0"/>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5" name="Freeform 22">
                  <a:extLst>
                    <a:ext uri="{FF2B5EF4-FFF2-40B4-BE49-F238E27FC236}">
                      <a16:creationId xmlns:a16="http://schemas.microsoft.com/office/drawing/2014/main" id="{DD300990-D859-16B1-CF66-AE6E0F0D7CC8}"/>
                    </a:ext>
                  </a:extLst>
                </p:cNvPr>
                <p:cNvSpPr>
                  <a:spLocks/>
                </p:cNvSpPr>
                <p:nvPr/>
              </p:nvSpPr>
              <p:spPr bwMode="auto">
                <a:xfrm>
                  <a:off x="2162" y="2133"/>
                  <a:ext cx="79" cy="72"/>
                </a:xfrm>
                <a:custGeom>
                  <a:avLst/>
                  <a:gdLst>
                    <a:gd name="T0" fmla="*/ 48 w 79"/>
                    <a:gd name="T1" fmla="*/ 0 h 72"/>
                    <a:gd name="T2" fmla="*/ 15 w 79"/>
                    <a:gd name="T3" fmla="*/ 5 h 72"/>
                    <a:gd name="T4" fmla="*/ 0 w 79"/>
                    <a:gd name="T5" fmla="*/ 24 h 72"/>
                    <a:gd name="T6" fmla="*/ 15 w 79"/>
                    <a:gd name="T7" fmla="*/ 71 h 72"/>
                    <a:gd name="T8" fmla="*/ 49 w 79"/>
                    <a:gd name="T9" fmla="*/ 72 h 72"/>
                    <a:gd name="T10" fmla="*/ 76 w 79"/>
                    <a:gd name="T11" fmla="*/ 56 h 72"/>
                    <a:gd name="T12" fmla="*/ 79 w 79"/>
                    <a:gd name="T13" fmla="*/ 30 h 72"/>
                    <a:gd name="T14" fmla="*/ 48 w 79"/>
                    <a:gd name="T15" fmla="*/ 0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72">
                      <a:moveTo>
                        <a:pt x="48" y="0"/>
                      </a:moveTo>
                      <a:lnTo>
                        <a:pt x="15" y="5"/>
                      </a:lnTo>
                      <a:lnTo>
                        <a:pt x="0" y="24"/>
                      </a:lnTo>
                      <a:lnTo>
                        <a:pt x="15" y="71"/>
                      </a:lnTo>
                      <a:lnTo>
                        <a:pt x="49" y="72"/>
                      </a:lnTo>
                      <a:lnTo>
                        <a:pt x="76" y="56"/>
                      </a:lnTo>
                      <a:lnTo>
                        <a:pt x="79" y="30"/>
                      </a:lnTo>
                      <a:lnTo>
                        <a:pt x="48" y="0"/>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6" name="Freeform 23">
                  <a:extLst>
                    <a:ext uri="{FF2B5EF4-FFF2-40B4-BE49-F238E27FC236}">
                      <a16:creationId xmlns:a16="http://schemas.microsoft.com/office/drawing/2014/main" id="{1F86F003-FD7A-6EFB-6D68-7FF6D1567965}"/>
                    </a:ext>
                  </a:extLst>
                </p:cNvPr>
                <p:cNvSpPr>
                  <a:spLocks/>
                </p:cNvSpPr>
                <p:nvPr/>
              </p:nvSpPr>
              <p:spPr bwMode="auto">
                <a:xfrm>
                  <a:off x="2235" y="2139"/>
                  <a:ext cx="181" cy="114"/>
                </a:xfrm>
                <a:custGeom>
                  <a:avLst/>
                  <a:gdLst>
                    <a:gd name="T0" fmla="*/ 170 w 182"/>
                    <a:gd name="T1" fmla="*/ 12 h 114"/>
                    <a:gd name="T2" fmla="*/ 128 w 182"/>
                    <a:gd name="T3" fmla="*/ 0 h 114"/>
                    <a:gd name="T4" fmla="*/ 75 w 182"/>
                    <a:gd name="T5" fmla="*/ 3 h 114"/>
                    <a:gd name="T6" fmla="*/ 29 w 182"/>
                    <a:gd name="T7" fmla="*/ 15 h 114"/>
                    <a:gd name="T8" fmla="*/ 5 w 182"/>
                    <a:gd name="T9" fmla="*/ 39 h 114"/>
                    <a:gd name="T10" fmla="*/ 0 w 182"/>
                    <a:gd name="T11" fmla="*/ 72 h 114"/>
                    <a:gd name="T12" fmla="*/ 23 w 182"/>
                    <a:gd name="T13" fmla="*/ 102 h 114"/>
                    <a:gd name="T14" fmla="*/ 65 w 182"/>
                    <a:gd name="T15" fmla="*/ 114 h 114"/>
                    <a:gd name="T16" fmla="*/ 106 w 182"/>
                    <a:gd name="T17" fmla="*/ 96 h 114"/>
                    <a:gd name="T18" fmla="*/ 155 w 182"/>
                    <a:gd name="T19" fmla="*/ 102 h 114"/>
                    <a:gd name="T20" fmla="*/ 179 w 182"/>
                    <a:gd name="T21" fmla="*/ 72 h 114"/>
                    <a:gd name="T22" fmla="*/ 181 w 182"/>
                    <a:gd name="T23" fmla="*/ 33 h 114"/>
                    <a:gd name="T24" fmla="*/ 170 w 182"/>
                    <a:gd name="T25" fmla="*/ 12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 h="114">
                      <a:moveTo>
                        <a:pt x="171" y="12"/>
                      </a:moveTo>
                      <a:lnTo>
                        <a:pt x="129" y="0"/>
                      </a:lnTo>
                      <a:lnTo>
                        <a:pt x="75" y="3"/>
                      </a:lnTo>
                      <a:lnTo>
                        <a:pt x="29" y="15"/>
                      </a:lnTo>
                      <a:lnTo>
                        <a:pt x="5" y="39"/>
                      </a:lnTo>
                      <a:lnTo>
                        <a:pt x="0" y="72"/>
                      </a:lnTo>
                      <a:lnTo>
                        <a:pt x="23" y="102"/>
                      </a:lnTo>
                      <a:lnTo>
                        <a:pt x="65" y="114"/>
                      </a:lnTo>
                      <a:lnTo>
                        <a:pt x="107" y="96"/>
                      </a:lnTo>
                      <a:lnTo>
                        <a:pt x="156" y="102"/>
                      </a:lnTo>
                      <a:lnTo>
                        <a:pt x="180" y="72"/>
                      </a:lnTo>
                      <a:lnTo>
                        <a:pt x="182" y="33"/>
                      </a:lnTo>
                      <a:lnTo>
                        <a:pt x="171" y="12"/>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7" name="Freeform 24">
                  <a:extLst>
                    <a:ext uri="{FF2B5EF4-FFF2-40B4-BE49-F238E27FC236}">
                      <a16:creationId xmlns:a16="http://schemas.microsoft.com/office/drawing/2014/main" id="{E9542388-DAAB-D7E3-FBFE-5EB0F8125E65}"/>
                    </a:ext>
                  </a:extLst>
                </p:cNvPr>
                <p:cNvSpPr>
                  <a:spLocks/>
                </p:cNvSpPr>
                <p:nvPr/>
              </p:nvSpPr>
              <p:spPr bwMode="auto">
                <a:xfrm>
                  <a:off x="2072" y="2255"/>
                  <a:ext cx="190" cy="235"/>
                </a:xfrm>
                <a:custGeom>
                  <a:avLst/>
                  <a:gdLst>
                    <a:gd name="T0" fmla="*/ 6 w 190"/>
                    <a:gd name="T1" fmla="*/ 174 h 235"/>
                    <a:gd name="T2" fmla="*/ 55 w 190"/>
                    <a:gd name="T3" fmla="*/ 211 h 235"/>
                    <a:gd name="T4" fmla="*/ 97 w 190"/>
                    <a:gd name="T5" fmla="*/ 235 h 235"/>
                    <a:gd name="T6" fmla="*/ 129 w 190"/>
                    <a:gd name="T7" fmla="*/ 187 h 235"/>
                    <a:gd name="T8" fmla="*/ 154 w 190"/>
                    <a:gd name="T9" fmla="*/ 127 h 235"/>
                    <a:gd name="T10" fmla="*/ 190 w 190"/>
                    <a:gd name="T11" fmla="*/ 85 h 235"/>
                    <a:gd name="T12" fmla="*/ 189 w 190"/>
                    <a:gd name="T13" fmla="*/ 40 h 235"/>
                    <a:gd name="T14" fmla="*/ 177 w 190"/>
                    <a:gd name="T15" fmla="*/ 6 h 235"/>
                    <a:gd name="T16" fmla="*/ 138 w 190"/>
                    <a:gd name="T17" fmla="*/ 4 h 235"/>
                    <a:gd name="T18" fmla="*/ 100 w 190"/>
                    <a:gd name="T19" fmla="*/ 0 h 235"/>
                    <a:gd name="T20" fmla="*/ 40 w 190"/>
                    <a:gd name="T21" fmla="*/ 10 h 235"/>
                    <a:gd name="T22" fmla="*/ 3 w 190"/>
                    <a:gd name="T23" fmla="*/ 25 h 235"/>
                    <a:gd name="T24" fmla="*/ 0 w 190"/>
                    <a:gd name="T25" fmla="*/ 90 h 235"/>
                    <a:gd name="T26" fmla="*/ 4 w 190"/>
                    <a:gd name="T27" fmla="*/ 136 h 235"/>
                    <a:gd name="T28" fmla="*/ 6 w 190"/>
                    <a:gd name="T29" fmla="*/ 174 h 2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235">
                      <a:moveTo>
                        <a:pt x="6" y="174"/>
                      </a:moveTo>
                      <a:lnTo>
                        <a:pt x="55" y="211"/>
                      </a:lnTo>
                      <a:lnTo>
                        <a:pt x="97" y="235"/>
                      </a:lnTo>
                      <a:lnTo>
                        <a:pt x="129" y="187"/>
                      </a:lnTo>
                      <a:lnTo>
                        <a:pt x="154" y="127"/>
                      </a:lnTo>
                      <a:lnTo>
                        <a:pt x="190" y="85"/>
                      </a:lnTo>
                      <a:lnTo>
                        <a:pt x="189" y="40"/>
                      </a:lnTo>
                      <a:lnTo>
                        <a:pt x="177" y="6"/>
                      </a:lnTo>
                      <a:lnTo>
                        <a:pt x="138" y="4"/>
                      </a:lnTo>
                      <a:lnTo>
                        <a:pt x="100" y="0"/>
                      </a:lnTo>
                      <a:lnTo>
                        <a:pt x="40" y="10"/>
                      </a:lnTo>
                      <a:lnTo>
                        <a:pt x="3" y="25"/>
                      </a:lnTo>
                      <a:lnTo>
                        <a:pt x="0" y="90"/>
                      </a:lnTo>
                      <a:lnTo>
                        <a:pt x="4" y="136"/>
                      </a:lnTo>
                      <a:lnTo>
                        <a:pt x="6" y="174"/>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8" name="Freeform 25">
                  <a:extLst>
                    <a:ext uri="{FF2B5EF4-FFF2-40B4-BE49-F238E27FC236}">
                      <a16:creationId xmlns:a16="http://schemas.microsoft.com/office/drawing/2014/main" id="{FF9B6FF6-787F-8239-FCAD-62A4AF189F51}"/>
                    </a:ext>
                  </a:extLst>
                </p:cNvPr>
                <p:cNvSpPr>
                  <a:spLocks/>
                </p:cNvSpPr>
                <p:nvPr/>
              </p:nvSpPr>
              <p:spPr bwMode="auto">
                <a:xfrm>
                  <a:off x="2037" y="2435"/>
                  <a:ext cx="172" cy="193"/>
                </a:xfrm>
                <a:custGeom>
                  <a:avLst/>
                  <a:gdLst>
                    <a:gd name="T0" fmla="*/ 24 w 173"/>
                    <a:gd name="T1" fmla="*/ 193 h 193"/>
                    <a:gd name="T2" fmla="*/ 107 w 173"/>
                    <a:gd name="T3" fmla="*/ 153 h 193"/>
                    <a:gd name="T4" fmla="*/ 172 w 173"/>
                    <a:gd name="T5" fmla="*/ 117 h 193"/>
                    <a:gd name="T6" fmla="*/ 166 w 173"/>
                    <a:gd name="T7" fmla="*/ 93 h 193"/>
                    <a:gd name="T8" fmla="*/ 130 w 173"/>
                    <a:gd name="T9" fmla="*/ 57 h 193"/>
                    <a:gd name="T10" fmla="*/ 84 w 173"/>
                    <a:gd name="T11" fmla="*/ 21 h 193"/>
                    <a:gd name="T12" fmla="*/ 42 w 173"/>
                    <a:gd name="T13" fmla="*/ 0 h 193"/>
                    <a:gd name="T14" fmla="*/ 5 w 173"/>
                    <a:gd name="T15" fmla="*/ 10 h 193"/>
                    <a:gd name="T16" fmla="*/ 0 w 173"/>
                    <a:gd name="T17" fmla="*/ 60 h 193"/>
                    <a:gd name="T18" fmla="*/ 0 w 173"/>
                    <a:gd name="T19" fmla="*/ 115 h 193"/>
                    <a:gd name="T20" fmla="*/ 3 w 173"/>
                    <a:gd name="T21" fmla="*/ 166 h 193"/>
                    <a:gd name="T22" fmla="*/ 24 w 173"/>
                    <a:gd name="T23" fmla="*/ 193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3" h="193">
                      <a:moveTo>
                        <a:pt x="24" y="193"/>
                      </a:moveTo>
                      <a:lnTo>
                        <a:pt x="108" y="153"/>
                      </a:lnTo>
                      <a:lnTo>
                        <a:pt x="173" y="117"/>
                      </a:lnTo>
                      <a:lnTo>
                        <a:pt x="167" y="93"/>
                      </a:lnTo>
                      <a:lnTo>
                        <a:pt x="131" y="57"/>
                      </a:lnTo>
                      <a:lnTo>
                        <a:pt x="84" y="21"/>
                      </a:lnTo>
                      <a:lnTo>
                        <a:pt x="42" y="0"/>
                      </a:lnTo>
                      <a:lnTo>
                        <a:pt x="5" y="10"/>
                      </a:lnTo>
                      <a:lnTo>
                        <a:pt x="0" y="60"/>
                      </a:lnTo>
                      <a:lnTo>
                        <a:pt x="0" y="115"/>
                      </a:lnTo>
                      <a:lnTo>
                        <a:pt x="3" y="166"/>
                      </a:lnTo>
                      <a:lnTo>
                        <a:pt x="24" y="193"/>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9" name="Freeform 26">
                  <a:extLst>
                    <a:ext uri="{FF2B5EF4-FFF2-40B4-BE49-F238E27FC236}">
                      <a16:creationId xmlns:a16="http://schemas.microsoft.com/office/drawing/2014/main" id="{277118CB-DFD1-0129-7B7A-86CE73C52D3E}"/>
                    </a:ext>
                  </a:extLst>
                </p:cNvPr>
                <p:cNvSpPr>
                  <a:spLocks/>
                </p:cNvSpPr>
                <p:nvPr/>
              </p:nvSpPr>
              <p:spPr bwMode="auto">
                <a:xfrm>
                  <a:off x="2180" y="2361"/>
                  <a:ext cx="228" cy="170"/>
                </a:xfrm>
                <a:custGeom>
                  <a:avLst/>
                  <a:gdLst>
                    <a:gd name="T0" fmla="*/ 9 w 229"/>
                    <a:gd name="T1" fmla="*/ 155 h 170"/>
                    <a:gd name="T2" fmla="*/ 51 w 229"/>
                    <a:gd name="T3" fmla="*/ 164 h 170"/>
                    <a:gd name="T4" fmla="*/ 75 w 229"/>
                    <a:gd name="T5" fmla="*/ 170 h 170"/>
                    <a:gd name="T6" fmla="*/ 149 w 229"/>
                    <a:gd name="T7" fmla="*/ 132 h 170"/>
                    <a:gd name="T8" fmla="*/ 207 w 229"/>
                    <a:gd name="T9" fmla="*/ 102 h 170"/>
                    <a:gd name="T10" fmla="*/ 228 w 229"/>
                    <a:gd name="T11" fmla="*/ 87 h 170"/>
                    <a:gd name="T12" fmla="*/ 216 w 229"/>
                    <a:gd name="T13" fmla="*/ 32 h 170"/>
                    <a:gd name="T14" fmla="*/ 182 w 229"/>
                    <a:gd name="T15" fmla="*/ 14 h 170"/>
                    <a:gd name="T16" fmla="*/ 126 w 229"/>
                    <a:gd name="T17" fmla="*/ 6 h 170"/>
                    <a:gd name="T18" fmla="*/ 88 w 229"/>
                    <a:gd name="T19" fmla="*/ 0 h 170"/>
                    <a:gd name="T20" fmla="*/ 52 w 229"/>
                    <a:gd name="T21" fmla="*/ 18 h 170"/>
                    <a:gd name="T22" fmla="*/ 25 w 229"/>
                    <a:gd name="T23" fmla="*/ 66 h 170"/>
                    <a:gd name="T24" fmla="*/ 1 w 229"/>
                    <a:gd name="T25" fmla="*/ 116 h 170"/>
                    <a:gd name="T26" fmla="*/ 0 w 229"/>
                    <a:gd name="T27" fmla="*/ 144 h 170"/>
                    <a:gd name="T28" fmla="*/ 9 w 229"/>
                    <a:gd name="T29" fmla="*/ 155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9" h="170">
                      <a:moveTo>
                        <a:pt x="9" y="155"/>
                      </a:moveTo>
                      <a:lnTo>
                        <a:pt x="51" y="164"/>
                      </a:lnTo>
                      <a:lnTo>
                        <a:pt x="75" y="170"/>
                      </a:lnTo>
                      <a:lnTo>
                        <a:pt x="150" y="132"/>
                      </a:lnTo>
                      <a:lnTo>
                        <a:pt x="208" y="102"/>
                      </a:lnTo>
                      <a:lnTo>
                        <a:pt x="229" y="87"/>
                      </a:lnTo>
                      <a:lnTo>
                        <a:pt x="217" y="32"/>
                      </a:lnTo>
                      <a:lnTo>
                        <a:pt x="183" y="14"/>
                      </a:lnTo>
                      <a:lnTo>
                        <a:pt x="127" y="6"/>
                      </a:lnTo>
                      <a:lnTo>
                        <a:pt x="88" y="0"/>
                      </a:lnTo>
                      <a:lnTo>
                        <a:pt x="52" y="18"/>
                      </a:lnTo>
                      <a:lnTo>
                        <a:pt x="25" y="66"/>
                      </a:lnTo>
                      <a:lnTo>
                        <a:pt x="1" y="116"/>
                      </a:lnTo>
                      <a:lnTo>
                        <a:pt x="0" y="144"/>
                      </a:lnTo>
                      <a:lnTo>
                        <a:pt x="9" y="155"/>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0" name="Freeform 27">
                  <a:extLst>
                    <a:ext uri="{FF2B5EF4-FFF2-40B4-BE49-F238E27FC236}">
                      <a16:creationId xmlns:a16="http://schemas.microsoft.com/office/drawing/2014/main" id="{C0EBCE59-934B-885B-8692-97DE561946A8}"/>
                    </a:ext>
                  </a:extLst>
                </p:cNvPr>
                <p:cNvSpPr>
                  <a:spLocks/>
                </p:cNvSpPr>
                <p:nvPr/>
              </p:nvSpPr>
              <p:spPr bwMode="auto">
                <a:xfrm>
                  <a:off x="2262" y="2235"/>
                  <a:ext cx="159" cy="146"/>
                </a:xfrm>
                <a:custGeom>
                  <a:avLst/>
                  <a:gdLst>
                    <a:gd name="T0" fmla="*/ 42 w 159"/>
                    <a:gd name="T1" fmla="*/ 128 h 146"/>
                    <a:gd name="T2" fmla="*/ 135 w 159"/>
                    <a:gd name="T3" fmla="*/ 146 h 146"/>
                    <a:gd name="T4" fmla="*/ 152 w 159"/>
                    <a:gd name="T5" fmla="*/ 125 h 146"/>
                    <a:gd name="T6" fmla="*/ 159 w 159"/>
                    <a:gd name="T7" fmla="*/ 75 h 146"/>
                    <a:gd name="T8" fmla="*/ 147 w 159"/>
                    <a:gd name="T9" fmla="*/ 29 h 146"/>
                    <a:gd name="T10" fmla="*/ 110 w 159"/>
                    <a:gd name="T11" fmla="*/ 0 h 146"/>
                    <a:gd name="T12" fmla="*/ 71 w 159"/>
                    <a:gd name="T13" fmla="*/ 0 h 146"/>
                    <a:gd name="T14" fmla="*/ 29 w 159"/>
                    <a:gd name="T15" fmla="*/ 23 h 146"/>
                    <a:gd name="T16" fmla="*/ 0 w 159"/>
                    <a:gd name="T17" fmla="*/ 42 h 146"/>
                    <a:gd name="T18" fmla="*/ 5 w 159"/>
                    <a:gd name="T19" fmla="*/ 81 h 146"/>
                    <a:gd name="T20" fmla="*/ 18 w 159"/>
                    <a:gd name="T21" fmla="*/ 107 h 146"/>
                    <a:gd name="T22" fmla="*/ 32 w 159"/>
                    <a:gd name="T23" fmla="*/ 128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 h="146">
                      <a:moveTo>
                        <a:pt x="42" y="128"/>
                      </a:moveTo>
                      <a:lnTo>
                        <a:pt x="135" y="146"/>
                      </a:lnTo>
                      <a:lnTo>
                        <a:pt x="152" y="125"/>
                      </a:lnTo>
                      <a:lnTo>
                        <a:pt x="159" y="75"/>
                      </a:lnTo>
                      <a:lnTo>
                        <a:pt x="147" y="29"/>
                      </a:lnTo>
                      <a:lnTo>
                        <a:pt x="110" y="0"/>
                      </a:lnTo>
                      <a:lnTo>
                        <a:pt x="71" y="0"/>
                      </a:lnTo>
                      <a:lnTo>
                        <a:pt x="29" y="23"/>
                      </a:lnTo>
                      <a:lnTo>
                        <a:pt x="0" y="42"/>
                      </a:lnTo>
                      <a:lnTo>
                        <a:pt x="5" y="81"/>
                      </a:lnTo>
                      <a:lnTo>
                        <a:pt x="18" y="107"/>
                      </a:lnTo>
                      <a:lnTo>
                        <a:pt x="32" y="128"/>
                      </a:lnTo>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1" name="Freeform 28">
                  <a:extLst>
                    <a:ext uri="{FF2B5EF4-FFF2-40B4-BE49-F238E27FC236}">
                      <a16:creationId xmlns:a16="http://schemas.microsoft.com/office/drawing/2014/main" id="{D8B18282-5B7E-465A-FD74-E36B74B590F2}"/>
                    </a:ext>
                  </a:extLst>
                </p:cNvPr>
                <p:cNvSpPr>
                  <a:spLocks/>
                </p:cNvSpPr>
                <p:nvPr/>
              </p:nvSpPr>
              <p:spPr bwMode="auto">
                <a:xfrm>
                  <a:off x="2400" y="2318"/>
                  <a:ext cx="128" cy="130"/>
                </a:xfrm>
                <a:custGeom>
                  <a:avLst/>
                  <a:gdLst>
                    <a:gd name="T0" fmla="*/ 14 w 128"/>
                    <a:gd name="T1" fmla="*/ 130 h 130"/>
                    <a:gd name="T2" fmla="*/ 80 w 128"/>
                    <a:gd name="T3" fmla="*/ 102 h 130"/>
                    <a:gd name="T4" fmla="*/ 128 w 128"/>
                    <a:gd name="T5" fmla="*/ 70 h 130"/>
                    <a:gd name="T6" fmla="*/ 114 w 128"/>
                    <a:gd name="T7" fmla="*/ 37 h 130"/>
                    <a:gd name="T8" fmla="*/ 86 w 128"/>
                    <a:gd name="T9" fmla="*/ 10 h 130"/>
                    <a:gd name="T10" fmla="*/ 47 w 128"/>
                    <a:gd name="T11" fmla="*/ 0 h 130"/>
                    <a:gd name="T12" fmla="*/ 20 w 128"/>
                    <a:gd name="T13" fmla="*/ 6 h 130"/>
                    <a:gd name="T14" fmla="*/ 11 w 128"/>
                    <a:gd name="T15" fmla="*/ 46 h 130"/>
                    <a:gd name="T16" fmla="*/ 0 w 128"/>
                    <a:gd name="T17" fmla="*/ 84 h 130"/>
                    <a:gd name="T18" fmla="*/ 14 w 128"/>
                    <a:gd name="T19" fmla="*/ 13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130">
                      <a:moveTo>
                        <a:pt x="14" y="130"/>
                      </a:moveTo>
                      <a:lnTo>
                        <a:pt x="80" y="102"/>
                      </a:lnTo>
                      <a:lnTo>
                        <a:pt x="128" y="70"/>
                      </a:lnTo>
                      <a:lnTo>
                        <a:pt x="114" y="37"/>
                      </a:lnTo>
                      <a:lnTo>
                        <a:pt x="86" y="10"/>
                      </a:lnTo>
                      <a:lnTo>
                        <a:pt x="47" y="0"/>
                      </a:lnTo>
                      <a:lnTo>
                        <a:pt x="20" y="6"/>
                      </a:lnTo>
                      <a:lnTo>
                        <a:pt x="11" y="46"/>
                      </a:lnTo>
                      <a:lnTo>
                        <a:pt x="0" y="84"/>
                      </a:lnTo>
                      <a:lnTo>
                        <a:pt x="14" y="130"/>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2" name="Freeform 29">
                  <a:extLst>
                    <a:ext uri="{FF2B5EF4-FFF2-40B4-BE49-F238E27FC236}">
                      <a16:creationId xmlns:a16="http://schemas.microsoft.com/office/drawing/2014/main" id="{F3D2DCE2-4D11-AD97-70F9-AD2EB1BFBEAC}"/>
                    </a:ext>
                  </a:extLst>
                </p:cNvPr>
                <p:cNvSpPr>
                  <a:spLocks/>
                </p:cNvSpPr>
                <p:nvPr/>
              </p:nvSpPr>
              <p:spPr bwMode="auto">
                <a:xfrm>
                  <a:off x="2405" y="2108"/>
                  <a:ext cx="200" cy="258"/>
                </a:xfrm>
                <a:custGeom>
                  <a:avLst/>
                  <a:gdLst>
                    <a:gd name="T0" fmla="*/ 100 w 201"/>
                    <a:gd name="T1" fmla="*/ 238 h 258"/>
                    <a:gd name="T2" fmla="*/ 161 w 201"/>
                    <a:gd name="T3" fmla="*/ 258 h 258"/>
                    <a:gd name="T4" fmla="*/ 188 w 201"/>
                    <a:gd name="T5" fmla="*/ 243 h 258"/>
                    <a:gd name="T6" fmla="*/ 200 w 201"/>
                    <a:gd name="T7" fmla="*/ 175 h 258"/>
                    <a:gd name="T8" fmla="*/ 198 w 201"/>
                    <a:gd name="T9" fmla="*/ 138 h 258"/>
                    <a:gd name="T10" fmla="*/ 194 w 201"/>
                    <a:gd name="T11" fmla="*/ 82 h 258"/>
                    <a:gd name="T12" fmla="*/ 200 w 201"/>
                    <a:gd name="T13" fmla="*/ 37 h 258"/>
                    <a:gd name="T14" fmla="*/ 156 w 201"/>
                    <a:gd name="T15" fmla="*/ 0 h 258"/>
                    <a:gd name="T16" fmla="*/ 82 w 201"/>
                    <a:gd name="T17" fmla="*/ 7 h 258"/>
                    <a:gd name="T18" fmla="*/ 36 w 201"/>
                    <a:gd name="T19" fmla="*/ 57 h 258"/>
                    <a:gd name="T20" fmla="*/ 0 w 201"/>
                    <a:gd name="T21" fmla="*/ 114 h 258"/>
                    <a:gd name="T22" fmla="*/ 9 w 201"/>
                    <a:gd name="T23" fmla="*/ 171 h 258"/>
                    <a:gd name="T24" fmla="*/ 30 w 201"/>
                    <a:gd name="T25" fmla="*/ 210 h 258"/>
                    <a:gd name="T26" fmla="*/ 81 w 201"/>
                    <a:gd name="T27" fmla="*/ 222 h 258"/>
                    <a:gd name="T28" fmla="*/ 100 w 201"/>
                    <a:gd name="T29" fmla="*/ 238 h 2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1" h="258">
                      <a:moveTo>
                        <a:pt x="100" y="238"/>
                      </a:moveTo>
                      <a:lnTo>
                        <a:pt x="162" y="258"/>
                      </a:lnTo>
                      <a:lnTo>
                        <a:pt x="189" y="243"/>
                      </a:lnTo>
                      <a:lnTo>
                        <a:pt x="201" y="175"/>
                      </a:lnTo>
                      <a:lnTo>
                        <a:pt x="199" y="138"/>
                      </a:lnTo>
                      <a:lnTo>
                        <a:pt x="195" y="82"/>
                      </a:lnTo>
                      <a:lnTo>
                        <a:pt x="201" y="37"/>
                      </a:lnTo>
                      <a:lnTo>
                        <a:pt x="157" y="0"/>
                      </a:lnTo>
                      <a:lnTo>
                        <a:pt x="82" y="7"/>
                      </a:lnTo>
                      <a:lnTo>
                        <a:pt x="36" y="57"/>
                      </a:lnTo>
                      <a:lnTo>
                        <a:pt x="0" y="114"/>
                      </a:lnTo>
                      <a:lnTo>
                        <a:pt x="9" y="171"/>
                      </a:lnTo>
                      <a:lnTo>
                        <a:pt x="30" y="210"/>
                      </a:lnTo>
                      <a:lnTo>
                        <a:pt x="81" y="222"/>
                      </a:lnTo>
                      <a:lnTo>
                        <a:pt x="100" y="238"/>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3" name="Freeform 30">
                  <a:extLst>
                    <a:ext uri="{FF2B5EF4-FFF2-40B4-BE49-F238E27FC236}">
                      <a16:creationId xmlns:a16="http://schemas.microsoft.com/office/drawing/2014/main" id="{BF905CDE-1EC7-0D26-BE72-84D2EF716D43}"/>
                    </a:ext>
                  </a:extLst>
                </p:cNvPr>
                <p:cNvSpPr>
                  <a:spLocks/>
                </p:cNvSpPr>
                <p:nvPr/>
              </p:nvSpPr>
              <p:spPr bwMode="auto">
                <a:xfrm>
                  <a:off x="2603" y="2151"/>
                  <a:ext cx="57" cy="128"/>
                </a:xfrm>
                <a:custGeom>
                  <a:avLst/>
                  <a:gdLst>
                    <a:gd name="T0" fmla="*/ 33 w 58"/>
                    <a:gd name="T1" fmla="*/ 0 h 128"/>
                    <a:gd name="T2" fmla="*/ 12 w 58"/>
                    <a:gd name="T3" fmla="*/ 2 h 128"/>
                    <a:gd name="T4" fmla="*/ 0 w 58"/>
                    <a:gd name="T5" fmla="*/ 21 h 128"/>
                    <a:gd name="T6" fmla="*/ 0 w 58"/>
                    <a:gd name="T7" fmla="*/ 78 h 128"/>
                    <a:gd name="T8" fmla="*/ 3 w 58"/>
                    <a:gd name="T9" fmla="*/ 110 h 128"/>
                    <a:gd name="T10" fmla="*/ 16 w 58"/>
                    <a:gd name="T11" fmla="*/ 120 h 128"/>
                    <a:gd name="T12" fmla="*/ 35 w 58"/>
                    <a:gd name="T13" fmla="*/ 128 h 128"/>
                    <a:gd name="T14" fmla="*/ 54 w 58"/>
                    <a:gd name="T15" fmla="*/ 111 h 128"/>
                    <a:gd name="T16" fmla="*/ 57 w 58"/>
                    <a:gd name="T17" fmla="*/ 77 h 128"/>
                    <a:gd name="T18" fmla="*/ 51 w 58"/>
                    <a:gd name="T19" fmla="*/ 32 h 128"/>
                    <a:gd name="T20" fmla="*/ 42 w 58"/>
                    <a:gd name="T21" fmla="*/ 6 h 128"/>
                    <a:gd name="T22" fmla="*/ 33 w 58"/>
                    <a:gd name="T23" fmla="*/ 0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128">
                      <a:moveTo>
                        <a:pt x="34" y="0"/>
                      </a:moveTo>
                      <a:lnTo>
                        <a:pt x="12" y="2"/>
                      </a:lnTo>
                      <a:lnTo>
                        <a:pt x="0" y="21"/>
                      </a:lnTo>
                      <a:lnTo>
                        <a:pt x="0" y="78"/>
                      </a:lnTo>
                      <a:lnTo>
                        <a:pt x="3" y="110"/>
                      </a:lnTo>
                      <a:lnTo>
                        <a:pt x="16" y="120"/>
                      </a:lnTo>
                      <a:lnTo>
                        <a:pt x="36" y="128"/>
                      </a:lnTo>
                      <a:lnTo>
                        <a:pt x="55" y="111"/>
                      </a:lnTo>
                      <a:lnTo>
                        <a:pt x="58" y="77"/>
                      </a:lnTo>
                      <a:lnTo>
                        <a:pt x="52" y="32"/>
                      </a:lnTo>
                      <a:lnTo>
                        <a:pt x="43" y="6"/>
                      </a:lnTo>
                      <a:lnTo>
                        <a:pt x="34" y="0"/>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4" name="Freeform 31">
                  <a:extLst>
                    <a:ext uri="{FF2B5EF4-FFF2-40B4-BE49-F238E27FC236}">
                      <a16:creationId xmlns:a16="http://schemas.microsoft.com/office/drawing/2014/main" id="{A845A692-8C5B-471D-8F7B-9B13BA605E86}"/>
                    </a:ext>
                  </a:extLst>
                </p:cNvPr>
                <p:cNvSpPr>
                  <a:spLocks/>
                </p:cNvSpPr>
                <p:nvPr/>
              </p:nvSpPr>
              <p:spPr bwMode="auto">
                <a:xfrm>
                  <a:off x="2597" y="2033"/>
                  <a:ext cx="99" cy="129"/>
                </a:xfrm>
                <a:custGeom>
                  <a:avLst/>
                  <a:gdLst>
                    <a:gd name="T0" fmla="*/ 6 w 99"/>
                    <a:gd name="T1" fmla="*/ 30 h 129"/>
                    <a:gd name="T2" fmla="*/ 0 w 99"/>
                    <a:gd name="T3" fmla="*/ 45 h 129"/>
                    <a:gd name="T4" fmla="*/ 3 w 99"/>
                    <a:gd name="T5" fmla="*/ 73 h 129"/>
                    <a:gd name="T6" fmla="*/ 7 w 99"/>
                    <a:gd name="T7" fmla="*/ 102 h 129"/>
                    <a:gd name="T8" fmla="*/ 22 w 99"/>
                    <a:gd name="T9" fmla="*/ 117 h 129"/>
                    <a:gd name="T10" fmla="*/ 45 w 99"/>
                    <a:gd name="T11" fmla="*/ 120 h 129"/>
                    <a:gd name="T12" fmla="*/ 63 w 99"/>
                    <a:gd name="T13" fmla="*/ 129 h 129"/>
                    <a:gd name="T14" fmla="*/ 84 w 99"/>
                    <a:gd name="T15" fmla="*/ 114 h 129"/>
                    <a:gd name="T16" fmla="*/ 94 w 99"/>
                    <a:gd name="T17" fmla="*/ 81 h 129"/>
                    <a:gd name="T18" fmla="*/ 99 w 99"/>
                    <a:gd name="T19" fmla="*/ 43 h 129"/>
                    <a:gd name="T20" fmla="*/ 93 w 99"/>
                    <a:gd name="T21" fmla="*/ 18 h 129"/>
                    <a:gd name="T22" fmla="*/ 79 w 99"/>
                    <a:gd name="T23" fmla="*/ 0 h 129"/>
                    <a:gd name="T24" fmla="*/ 58 w 99"/>
                    <a:gd name="T25" fmla="*/ 4 h 129"/>
                    <a:gd name="T26" fmla="*/ 33 w 99"/>
                    <a:gd name="T27" fmla="*/ 19 h 129"/>
                    <a:gd name="T28" fmla="*/ 6 w 99"/>
                    <a:gd name="T29" fmla="*/ 3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 h="129">
                      <a:moveTo>
                        <a:pt x="6" y="30"/>
                      </a:moveTo>
                      <a:lnTo>
                        <a:pt x="0" y="45"/>
                      </a:lnTo>
                      <a:lnTo>
                        <a:pt x="3" y="73"/>
                      </a:lnTo>
                      <a:lnTo>
                        <a:pt x="7" y="102"/>
                      </a:lnTo>
                      <a:lnTo>
                        <a:pt x="22" y="117"/>
                      </a:lnTo>
                      <a:lnTo>
                        <a:pt x="45" y="120"/>
                      </a:lnTo>
                      <a:lnTo>
                        <a:pt x="63" y="129"/>
                      </a:lnTo>
                      <a:lnTo>
                        <a:pt x="84" y="114"/>
                      </a:lnTo>
                      <a:lnTo>
                        <a:pt x="94" y="81"/>
                      </a:lnTo>
                      <a:lnTo>
                        <a:pt x="99" y="43"/>
                      </a:lnTo>
                      <a:lnTo>
                        <a:pt x="93" y="18"/>
                      </a:lnTo>
                      <a:lnTo>
                        <a:pt x="79" y="0"/>
                      </a:lnTo>
                      <a:lnTo>
                        <a:pt x="58" y="4"/>
                      </a:lnTo>
                      <a:lnTo>
                        <a:pt x="33" y="19"/>
                      </a:lnTo>
                      <a:lnTo>
                        <a:pt x="6" y="30"/>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5" name="Freeform 32">
                  <a:extLst>
                    <a:ext uri="{FF2B5EF4-FFF2-40B4-BE49-F238E27FC236}">
                      <a16:creationId xmlns:a16="http://schemas.microsoft.com/office/drawing/2014/main" id="{AB266C92-A91A-1067-7371-9D98C223A995}"/>
                    </a:ext>
                  </a:extLst>
                </p:cNvPr>
                <p:cNvSpPr>
                  <a:spLocks/>
                </p:cNvSpPr>
                <p:nvPr/>
              </p:nvSpPr>
              <p:spPr bwMode="auto">
                <a:xfrm>
                  <a:off x="2697" y="2007"/>
                  <a:ext cx="105" cy="108"/>
                </a:xfrm>
                <a:custGeom>
                  <a:avLst/>
                  <a:gdLst>
                    <a:gd name="T0" fmla="*/ 33 w 105"/>
                    <a:gd name="T1" fmla="*/ 5 h 108"/>
                    <a:gd name="T2" fmla="*/ 5 w 105"/>
                    <a:gd name="T3" fmla="*/ 39 h 108"/>
                    <a:gd name="T4" fmla="*/ 0 w 105"/>
                    <a:gd name="T5" fmla="*/ 69 h 108"/>
                    <a:gd name="T6" fmla="*/ 2 w 105"/>
                    <a:gd name="T7" fmla="*/ 96 h 108"/>
                    <a:gd name="T8" fmla="*/ 15 w 105"/>
                    <a:gd name="T9" fmla="*/ 108 h 108"/>
                    <a:gd name="T10" fmla="*/ 45 w 105"/>
                    <a:gd name="T11" fmla="*/ 107 h 108"/>
                    <a:gd name="T12" fmla="*/ 74 w 105"/>
                    <a:gd name="T13" fmla="*/ 101 h 108"/>
                    <a:gd name="T14" fmla="*/ 96 w 105"/>
                    <a:gd name="T15" fmla="*/ 89 h 108"/>
                    <a:gd name="T16" fmla="*/ 105 w 105"/>
                    <a:gd name="T17" fmla="*/ 62 h 108"/>
                    <a:gd name="T18" fmla="*/ 101 w 105"/>
                    <a:gd name="T19" fmla="*/ 32 h 108"/>
                    <a:gd name="T20" fmla="*/ 87 w 105"/>
                    <a:gd name="T21" fmla="*/ 12 h 108"/>
                    <a:gd name="T22" fmla="*/ 65 w 105"/>
                    <a:gd name="T23" fmla="*/ 0 h 108"/>
                    <a:gd name="T24" fmla="*/ 33 w 105"/>
                    <a:gd name="T25" fmla="*/ 5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108">
                      <a:moveTo>
                        <a:pt x="33" y="5"/>
                      </a:moveTo>
                      <a:lnTo>
                        <a:pt x="5" y="39"/>
                      </a:lnTo>
                      <a:lnTo>
                        <a:pt x="0" y="69"/>
                      </a:lnTo>
                      <a:lnTo>
                        <a:pt x="2" y="96"/>
                      </a:lnTo>
                      <a:lnTo>
                        <a:pt x="15" y="108"/>
                      </a:lnTo>
                      <a:lnTo>
                        <a:pt x="45" y="107"/>
                      </a:lnTo>
                      <a:lnTo>
                        <a:pt x="74" y="101"/>
                      </a:lnTo>
                      <a:lnTo>
                        <a:pt x="96" y="89"/>
                      </a:lnTo>
                      <a:lnTo>
                        <a:pt x="105" y="62"/>
                      </a:lnTo>
                      <a:lnTo>
                        <a:pt x="101" y="32"/>
                      </a:lnTo>
                      <a:lnTo>
                        <a:pt x="87" y="12"/>
                      </a:lnTo>
                      <a:lnTo>
                        <a:pt x="65" y="0"/>
                      </a:lnTo>
                      <a:lnTo>
                        <a:pt x="33" y="5"/>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6" name="Freeform 33">
                  <a:extLst>
                    <a:ext uri="{FF2B5EF4-FFF2-40B4-BE49-F238E27FC236}">
                      <a16:creationId xmlns:a16="http://schemas.microsoft.com/office/drawing/2014/main" id="{0F4B02D2-56E6-7460-24B8-E2146C072956}"/>
                    </a:ext>
                  </a:extLst>
                </p:cNvPr>
                <p:cNvSpPr>
                  <a:spLocks/>
                </p:cNvSpPr>
                <p:nvPr/>
              </p:nvSpPr>
              <p:spPr bwMode="auto">
                <a:xfrm>
                  <a:off x="2659" y="2118"/>
                  <a:ext cx="150" cy="173"/>
                </a:xfrm>
                <a:custGeom>
                  <a:avLst/>
                  <a:gdLst>
                    <a:gd name="T0" fmla="*/ 105 w 150"/>
                    <a:gd name="T1" fmla="*/ 0 h 173"/>
                    <a:gd name="T2" fmla="*/ 59 w 150"/>
                    <a:gd name="T3" fmla="*/ 15 h 173"/>
                    <a:gd name="T4" fmla="*/ 29 w 150"/>
                    <a:gd name="T5" fmla="*/ 29 h 173"/>
                    <a:gd name="T6" fmla="*/ 11 w 150"/>
                    <a:gd name="T7" fmla="*/ 44 h 173"/>
                    <a:gd name="T8" fmla="*/ 0 w 150"/>
                    <a:gd name="T9" fmla="*/ 86 h 173"/>
                    <a:gd name="T10" fmla="*/ 15 w 150"/>
                    <a:gd name="T11" fmla="*/ 126 h 173"/>
                    <a:gd name="T12" fmla="*/ 32 w 150"/>
                    <a:gd name="T13" fmla="*/ 152 h 173"/>
                    <a:gd name="T14" fmla="*/ 48 w 150"/>
                    <a:gd name="T15" fmla="*/ 168 h 173"/>
                    <a:gd name="T16" fmla="*/ 77 w 150"/>
                    <a:gd name="T17" fmla="*/ 173 h 173"/>
                    <a:gd name="T18" fmla="*/ 128 w 150"/>
                    <a:gd name="T19" fmla="*/ 146 h 173"/>
                    <a:gd name="T20" fmla="*/ 146 w 150"/>
                    <a:gd name="T21" fmla="*/ 107 h 173"/>
                    <a:gd name="T22" fmla="*/ 150 w 150"/>
                    <a:gd name="T23" fmla="*/ 57 h 173"/>
                    <a:gd name="T24" fmla="*/ 150 w 150"/>
                    <a:gd name="T25" fmla="*/ 21 h 173"/>
                    <a:gd name="T26" fmla="*/ 126 w 150"/>
                    <a:gd name="T27" fmla="*/ 3 h 173"/>
                    <a:gd name="T28" fmla="*/ 105 w 150"/>
                    <a:gd name="T29" fmla="*/ 0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73">
                      <a:moveTo>
                        <a:pt x="105" y="0"/>
                      </a:moveTo>
                      <a:lnTo>
                        <a:pt x="59" y="15"/>
                      </a:lnTo>
                      <a:lnTo>
                        <a:pt x="29" y="29"/>
                      </a:lnTo>
                      <a:lnTo>
                        <a:pt x="11" y="44"/>
                      </a:lnTo>
                      <a:lnTo>
                        <a:pt x="0" y="86"/>
                      </a:lnTo>
                      <a:lnTo>
                        <a:pt x="15" y="126"/>
                      </a:lnTo>
                      <a:lnTo>
                        <a:pt x="32" y="152"/>
                      </a:lnTo>
                      <a:lnTo>
                        <a:pt x="48" y="168"/>
                      </a:lnTo>
                      <a:lnTo>
                        <a:pt x="77" y="173"/>
                      </a:lnTo>
                      <a:lnTo>
                        <a:pt x="128" y="146"/>
                      </a:lnTo>
                      <a:lnTo>
                        <a:pt x="146" y="107"/>
                      </a:lnTo>
                      <a:lnTo>
                        <a:pt x="150" y="57"/>
                      </a:lnTo>
                      <a:lnTo>
                        <a:pt x="150" y="21"/>
                      </a:lnTo>
                      <a:lnTo>
                        <a:pt x="126" y="3"/>
                      </a:lnTo>
                      <a:lnTo>
                        <a:pt x="105" y="0"/>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7" name="Freeform 34">
                  <a:extLst>
                    <a:ext uri="{FF2B5EF4-FFF2-40B4-BE49-F238E27FC236}">
                      <a16:creationId xmlns:a16="http://schemas.microsoft.com/office/drawing/2014/main" id="{87938FA4-6799-060B-1597-60327111C32E}"/>
                    </a:ext>
                  </a:extLst>
                </p:cNvPr>
                <p:cNvSpPr>
                  <a:spLocks/>
                </p:cNvSpPr>
                <p:nvPr/>
              </p:nvSpPr>
              <p:spPr bwMode="auto">
                <a:xfrm>
                  <a:off x="2801" y="1920"/>
                  <a:ext cx="126" cy="138"/>
                </a:xfrm>
                <a:custGeom>
                  <a:avLst/>
                  <a:gdLst>
                    <a:gd name="T0" fmla="*/ 0 w 127"/>
                    <a:gd name="T1" fmla="*/ 66 h 138"/>
                    <a:gd name="T2" fmla="*/ 3 w 127"/>
                    <a:gd name="T3" fmla="*/ 105 h 138"/>
                    <a:gd name="T4" fmla="*/ 13 w 127"/>
                    <a:gd name="T5" fmla="*/ 125 h 138"/>
                    <a:gd name="T6" fmla="*/ 30 w 127"/>
                    <a:gd name="T7" fmla="*/ 138 h 138"/>
                    <a:gd name="T8" fmla="*/ 71 w 127"/>
                    <a:gd name="T9" fmla="*/ 138 h 138"/>
                    <a:gd name="T10" fmla="*/ 99 w 127"/>
                    <a:gd name="T11" fmla="*/ 128 h 138"/>
                    <a:gd name="T12" fmla="*/ 120 w 127"/>
                    <a:gd name="T13" fmla="*/ 113 h 138"/>
                    <a:gd name="T14" fmla="*/ 126 w 127"/>
                    <a:gd name="T15" fmla="*/ 84 h 138"/>
                    <a:gd name="T16" fmla="*/ 123 w 127"/>
                    <a:gd name="T17" fmla="*/ 50 h 138"/>
                    <a:gd name="T18" fmla="*/ 111 w 127"/>
                    <a:gd name="T19" fmla="*/ 24 h 138"/>
                    <a:gd name="T20" fmla="*/ 96 w 127"/>
                    <a:gd name="T21" fmla="*/ 3 h 138"/>
                    <a:gd name="T22" fmla="*/ 78 w 127"/>
                    <a:gd name="T23" fmla="*/ 0 h 138"/>
                    <a:gd name="T24" fmla="*/ 43 w 127"/>
                    <a:gd name="T25" fmla="*/ 20 h 138"/>
                    <a:gd name="T26" fmla="*/ 21 w 127"/>
                    <a:gd name="T27" fmla="*/ 44 h 138"/>
                    <a:gd name="T28" fmla="*/ 0 w 127"/>
                    <a:gd name="T29" fmla="*/ 66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7" h="138">
                      <a:moveTo>
                        <a:pt x="0" y="66"/>
                      </a:moveTo>
                      <a:lnTo>
                        <a:pt x="3" y="105"/>
                      </a:lnTo>
                      <a:lnTo>
                        <a:pt x="13" y="125"/>
                      </a:lnTo>
                      <a:lnTo>
                        <a:pt x="30" y="138"/>
                      </a:lnTo>
                      <a:lnTo>
                        <a:pt x="72" y="138"/>
                      </a:lnTo>
                      <a:lnTo>
                        <a:pt x="100" y="128"/>
                      </a:lnTo>
                      <a:lnTo>
                        <a:pt x="121" y="113"/>
                      </a:lnTo>
                      <a:lnTo>
                        <a:pt x="127" y="84"/>
                      </a:lnTo>
                      <a:lnTo>
                        <a:pt x="124" y="50"/>
                      </a:lnTo>
                      <a:lnTo>
                        <a:pt x="112" y="24"/>
                      </a:lnTo>
                      <a:lnTo>
                        <a:pt x="97" y="3"/>
                      </a:lnTo>
                      <a:lnTo>
                        <a:pt x="79" y="0"/>
                      </a:lnTo>
                      <a:lnTo>
                        <a:pt x="43" y="20"/>
                      </a:lnTo>
                      <a:lnTo>
                        <a:pt x="21" y="44"/>
                      </a:lnTo>
                      <a:lnTo>
                        <a:pt x="0" y="66"/>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8" name="Freeform 35">
                  <a:extLst>
                    <a:ext uri="{FF2B5EF4-FFF2-40B4-BE49-F238E27FC236}">
                      <a16:creationId xmlns:a16="http://schemas.microsoft.com/office/drawing/2014/main" id="{B5ED3ED2-908B-0006-9AB4-08D5AEDEB0D4}"/>
                    </a:ext>
                  </a:extLst>
                </p:cNvPr>
                <p:cNvSpPr>
                  <a:spLocks/>
                </p:cNvSpPr>
                <p:nvPr/>
              </p:nvSpPr>
              <p:spPr bwMode="auto">
                <a:xfrm>
                  <a:off x="2807" y="2061"/>
                  <a:ext cx="187" cy="150"/>
                </a:xfrm>
                <a:custGeom>
                  <a:avLst/>
                  <a:gdLst>
                    <a:gd name="T0" fmla="*/ 46 w 187"/>
                    <a:gd name="T1" fmla="*/ 3 h 150"/>
                    <a:gd name="T2" fmla="*/ 7 w 187"/>
                    <a:gd name="T3" fmla="*/ 24 h 150"/>
                    <a:gd name="T4" fmla="*/ 0 w 187"/>
                    <a:gd name="T5" fmla="*/ 57 h 150"/>
                    <a:gd name="T6" fmla="*/ 6 w 187"/>
                    <a:gd name="T7" fmla="*/ 101 h 150"/>
                    <a:gd name="T8" fmla="*/ 7 w 187"/>
                    <a:gd name="T9" fmla="*/ 134 h 150"/>
                    <a:gd name="T10" fmla="*/ 22 w 187"/>
                    <a:gd name="T11" fmla="*/ 150 h 150"/>
                    <a:gd name="T12" fmla="*/ 70 w 187"/>
                    <a:gd name="T13" fmla="*/ 147 h 150"/>
                    <a:gd name="T14" fmla="*/ 114 w 187"/>
                    <a:gd name="T15" fmla="*/ 125 h 150"/>
                    <a:gd name="T16" fmla="*/ 148 w 187"/>
                    <a:gd name="T17" fmla="*/ 116 h 150"/>
                    <a:gd name="T18" fmla="*/ 174 w 187"/>
                    <a:gd name="T19" fmla="*/ 104 h 150"/>
                    <a:gd name="T20" fmla="*/ 187 w 187"/>
                    <a:gd name="T21" fmla="*/ 77 h 150"/>
                    <a:gd name="T22" fmla="*/ 186 w 187"/>
                    <a:gd name="T23" fmla="*/ 47 h 150"/>
                    <a:gd name="T24" fmla="*/ 171 w 187"/>
                    <a:gd name="T25" fmla="*/ 14 h 150"/>
                    <a:gd name="T26" fmla="*/ 145 w 187"/>
                    <a:gd name="T27" fmla="*/ 2 h 150"/>
                    <a:gd name="T28" fmla="*/ 102 w 187"/>
                    <a:gd name="T29" fmla="*/ 6 h 150"/>
                    <a:gd name="T30" fmla="*/ 64 w 187"/>
                    <a:gd name="T31" fmla="*/ 0 h 150"/>
                    <a:gd name="T32" fmla="*/ 46 w 187"/>
                    <a:gd name="T33" fmla="*/ 3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7" h="150">
                      <a:moveTo>
                        <a:pt x="46" y="3"/>
                      </a:moveTo>
                      <a:lnTo>
                        <a:pt x="7" y="24"/>
                      </a:lnTo>
                      <a:lnTo>
                        <a:pt x="0" y="57"/>
                      </a:lnTo>
                      <a:lnTo>
                        <a:pt x="6" y="101"/>
                      </a:lnTo>
                      <a:lnTo>
                        <a:pt x="7" y="134"/>
                      </a:lnTo>
                      <a:lnTo>
                        <a:pt x="22" y="150"/>
                      </a:lnTo>
                      <a:lnTo>
                        <a:pt x="70" y="147"/>
                      </a:lnTo>
                      <a:lnTo>
                        <a:pt x="114" y="125"/>
                      </a:lnTo>
                      <a:lnTo>
                        <a:pt x="148" y="116"/>
                      </a:lnTo>
                      <a:lnTo>
                        <a:pt x="174" y="104"/>
                      </a:lnTo>
                      <a:lnTo>
                        <a:pt x="187" y="77"/>
                      </a:lnTo>
                      <a:lnTo>
                        <a:pt x="186" y="47"/>
                      </a:lnTo>
                      <a:lnTo>
                        <a:pt x="171" y="14"/>
                      </a:lnTo>
                      <a:lnTo>
                        <a:pt x="145" y="2"/>
                      </a:lnTo>
                      <a:lnTo>
                        <a:pt x="102" y="6"/>
                      </a:lnTo>
                      <a:lnTo>
                        <a:pt x="64" y="0"/>
                      </a:lnTo>
                      <a:lnTo>
                        <a:pt x="46" y="3"/>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39" name="Freeform 36">
                  <a:extLst>
                    <a:ext uri="{FF2B5EF4-FFF2-40B4-BE49-F238E27FC236}">
                      <a16:creationId xmlns:a16="http://schemas.microsoft.com/office/drawing/2014/main" id="{EB163203-CD6C-C55D-6B54-0A7AFD5C1650}"/>
                    </a:ext>
                  </a:extLst>
                </p:cNvPr>
                <p:cNvSpPr>
                  <a:spLocks/>
                </p:cNvSpPr>
                <p:nvPr/>
              </p:nvSpPr>
              <p:spPr bwMode="auto">
                <a:xfrm>
                  <a:off x="2927" y="1853"/>
                  <a:ext cx="162" cy="171"/>
                </a:xfrm>
                <a:custGeom>
                  <a:avLst/>
                  <a:gdLst>
                    <a:gd name="T0" fmla="*/ 37 w 162"/>
                    <a:gd name="T1" fmla="*/ 15 h 171"/>
                    <a:gd name="T2" fmla="*/ 1 w 162"/>
                    <a:gd name="T3" fmla="*/ 49 h 171"/>
                    <a:gd name="T4" fmla="*/ 0 w 162"/>
                    <a:gd name="T5" fmla="*/ 100 h 171"/>
                    <a:gd name="T6" fmla="*/ 13 w 162"/>
                    <a:gd name="T7" fmla="*/ 138 h 171"/>
                    <a:gd name="T8" fmla="*/ 31 w 162"/>
                    <a:gd name="T9" fmla="*/ 165 h 171"/>
                    <a:gd name="T10" fmla="*/ 79 w 162"/>
                    <a:gd name="T11" fmla="*/ 171 h 171"/>
                    <a:gd name="T12" fmla="*/ 145 w 162"/>
                    <a:gd name="T13" fmla="*/ 145 h 171"/>
                    <a:gd name="T14" fmla="*/ 162 w 162"/>
                    <a:gd name="T15" fmla="*/ 114 h 171"/>
                    <a:gd name="T16" fmla="*/ 151 w 162"/>
                    <a:gd name="T17" fmla="*/ 70 h 171"/>
                    <a:gd name="T18" fmla="*/ 148 w 162"/>
                    <a:gd name="T19" fmla="*/ 36 h 171"/>
                    <a:gd name="T20" fmla="*/ 141 w 162"/>
                    <a:gd name="T21" fmla="*/ 16 h 171"/>
                    <a:gd name="T22" fmla="*/ 120 w 162"/>
                    <a:gd name="T23" fmla="*/ 3 h 171"/>
                    <a:gd name="T24" fmla="*/ 93 w 162"/>
                    <a:gd name="T25" fmla="*/ 0 h 171"/>
                    <a:gd name="T26" fmla="*/ 61 w 162"/>
                    <a:gd name="T27" fmla="*/ 10 h 171"/>
                    <a:gd name="T28" fmla="*/ 37 w 162"/>
                    <a:gd name="T29" fmla="*/ 15 h 1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2" h="171">
                      <a:moveTo>
                        <a:pt x="37" y="15"/>
                      </a:moveTo>
                      <a:lnTo>
                        <a:pt x="1" y="49"/>
                      </a:lnTo>
                      <a:lnTo>
                        <a:pt x="0" y="100"/>
                      </a:lnTo>
                      <a:lnTo>
                        <a:pt x="13" y="138"/>
                      </a:lnTo>
                      <a:lnTo>
                        <a:pt x="31" y="165"/>
                      </a:lnTo>
                      <a:lnTo>
                        <a:pt x="79" y="171"/>
                      </a:lnTo>
                      <a:lnTo>
                        <a:pt x="145" y="145"/>
                      </a:lnTo>
                      <a:lnTo>
                        <a:pt x="162" y="114"/>
                      </a:lnTo>
                      <a:lnTo>
                        <a:pt x="151" y="70"/>
                      </a:lnTo>
                      <a:lnTo>
                        <a:pt x="148" y="36"/>
                      </a:lnTo>
                      <a:lnTo>
                        <a:pt x="141" y="16"/>
                      </a:lnTo>
                      <a:lnTo>
                        <a:pt x="120" y="3"/>
                      </a:lnTo>
                      <a:lnTo>
                        <a:pt x="93" y="0"/>
                      </a:lnTo>
                      <a:lnTo>
                        <a:pt x="61" y="10"/>
                      </a:lnTo>
                      <a:lnTo>
                        <a:pt x="37" y="15"/>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0" name="Freeform 37">
                  <a:extLst>
                    <a:ext uri="{FF2B5EF4-FFF2-40B4-BE49-F238E27FC236}">
                      <a16:creationId xmlns:a16="http://schemas.microsoft.com/office/drawing/2014/main" id="{1C6480B3-F31E-566E-47B3-2EBF2D7A0AD5}"/>
                    </a:ext>
                  </a:extLst>
                </p:cNvPr>
                <p:cNvSpPr>
                  <a:spLocks/>
                </p:cNvSpPr>
                <p:nvPr/>
              </p:nvSpPr>
              <p:spPr bwMode="auto">
                <a:xfrm>
                  <a:off x="2975" y="1977"/>
                  <a:ext cx="194" cy="162"/>
                </a:xfrm>
                <a:custGeom>
                  <a:avLst/>
                  <a:gdLst>
                    <a:gd name="T0" fmla="*/ 12 w 193"/>
                    <a:gd name="T1" fmla="*/ 50 h 162"/>
                    <a:gd name="T2" fmla="*/ 0 w 193"/>
                    <a:gd name="T3" fmla="*/ 90 h 162"/>
                    <a:gd name="T4" fmla="*/ 16 w 193"/>
                    <a:gd name="T5" fmla="*/ 129 h 162"/>
                    <a:gd name="T6" fmla="*/ 31 w 193"/>
                    <a:gd name="T7" fmla="*/ 162 h 162"/>
                    <a:gd name="T8" fmla="*/ 63 w 193"/>
                    <a:gd name="T9" fmla="*/ 159 h 162"/>
                    <a:gd name="T10" fmla="*/ 121 w 193"/>
                    <a:gd name="T11" fmla="*/ 135 h 162"/>
                    <a:gd name="T12" fmla="*/ 170 w 193"/>
                    <a:gd name="T13" fmla="*/ 110 h 162"/>
                    <a:gd name="T14" fmla="*/ 193 w 193"/>
                    <a:gd name="T15" fmla="*/ 92 h 162"/>
                    <a:gd name="T16" fmla="*/ 194 w 193"/>
                    <a:gd name="T17" fmla="*/ 60 h 162"/>
                    <a:gd name="T18" fmla="*/ 184 w 193"/>
                    <a:gd name="T19" fmla="*/ 29 h 162"/>
                    <a:gd name="T20" fmla="*/ 167 w 193"/>
                    <a:gd name="T21" fmla="*/ 8 h 162"/>
                    <a:gd name="T22" fmla="*/ 140 w 193"/>
                    <a:gd name="T23" fmla="*/ 0 h 162"/>
                    <a:gd name="T24" fmla="*/ 107 w 193"/>
                    <a:gd name="T25" fmla="*/ 14 h 162"/>
                    <a:gd name="T26" fmla="*/ 61 w 193"/>
                    <a:gd name="T27" fmla="*/ 35 h 162"/>
                    <a:gd name="T28" fmla="*/ 12 w 193"/>
                    <a:gd name="T29" fmla="*/ 50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3" h="162">
                      <a:moveTo>
                        <a:pt x="12" y="50"/>
                      </a:moveTo>
                      <a:lnTo>
                        <a:pt x="0" y="90"/>
                      </a:lnTo>
                      <a:lnTo>
                        <a:pt x="16" y="129"/>
                      </a:lnTo>
                      <a:lnTo>
                        <a:pt x="31" y="162"/>
                      </a:lnTo>
                      <a:lnTo>
                        <a:pt x="63" y="159"/>
                      </a:lnTo>
                      <a:lnTo>
                        <a:pt x="120" y="135"/>
                      </a:lnTo>
                      <a:lnTo>
                        <a:pt x="169" y="110"/>
                      </a:lnTo>
                      <a:lnTo>
                        <a:pt x="192" y="92"/>
                      </a:lnTo>
                      <a:lnTo>
                        <a:pt x="193" y="60"/>
                      </a:lnTo>
                      <a:lnTo>
                        <a:pt x="183" y="29"/>
                      </a:lnTo>
                      <a:lnTo>
                        <a:pt x="166" y="8"/>
                      </a:lnTo>
                      <a:lnTo>
                        <a:pt x="139" y="0"/>
                      </a:lnTo>
                      <a:lnTo>
                        <a:pt x="106" y="14"/>
                      </a:lnTo>
                      <a:lnTo>
                        <a:pt x="61" y="35"/>
                      </a:lnTo>
                      <a:lnTo>
                        <a:pt x="12" y="50"/>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1" name="Freeform 38">
                  <a:extLst>
                    <a:ext uri="{FF2B5EF4-FFF2-40B4-BE49-F238E27FC236}">
                      <a16:creationId xmlns:a16="http://schemas.microsoft.com/office/drawing/2014/main" id="{CD045BA4-1305-F132-5D27-599F676E2822}"/>
                    </a:ext>
                  </a:extLst>
                </p:cNvPr>
                <p:cNvSpPr>
                  <a:spLocks/>
                </p:cNvSpPr>
                <p:nvPr/>
              </p:nvSpPr>
              <p:spPr bwMode="auto">
                <a:xfrm>
                  <a:off x="3074" y="1838"/>
                  <a:ext cx="241" cy="192"/>
                </a:xfrm>
                <a:custGeom>
                  <a:avLst/>
                  <a:gdLst>
                    <a:gd name="T0" fmla="*/ 27 w 241"/>
                    <a:gd name="T1" fmla="*/ 3 h 192"/>
                    <a:gd name="T2" fmla="*/ 0 w 241"/>
                    <a:gd name="T3" fmla="*/ 34 h 192"/>
                    <a:gd name="T4" fmla="*/ 9 w 241"/>
                    <a:gd name="T5" fmla="*/ 82 h 192"/>
                    <a:gd name="T6" fmla="*/ 42 w 241"/>
                    <a:gd name="T7" fmla="*/ 118 h 192"/>
                    <a:gd name="T8" fmla="*/ 61 w 241"/>
                    <a:gd name="T9" fmla="*/ 142 h 192"/>
                    <a:gd name="T10" fmla="*/ 88 w 241"/>
                    <a:gd name="T11" fmla="*/ 166 h 192"/>
                    <a:gd name="T12" fmla="*/ 120 w 241"/>
                    <a:gd name="T13" fmla="*/ 184 h 192"/>
                    <a:gd name="T14" fmla="*/ 153 w 241"/>
                    <a:gd name="T15" fmla="*/ 192 h 192"/>
                    <a:gd name="T16" fmla="*/ 196 w 241"/>
                    <a:gd name="T17" fmla="*/ 189 h 192"/>
                    <a:gd name="T18" fmla="*/ 219 w 241"/>
                    <a:gd name="T19" fmla="*/ 166 h 192"/>
                    <a:gd name="T20" fmla="*/ 238 w 241"/>
                    <a:gd name="T21" fmla="*/ 126 h 192"/>
                    <a:gd name="T22" fmla="*/ 241 w 241"/>
                    <a:gd name="T23" fmla="*/ 76 h 192"/>
                    <a:gd name="T24" fmla="*/ 241 w 241"/>
                    <a:gd name="T25" fmla="*/ 34 h 192"/>
                    <a:gd name="T26" fmla="*/ 222 w 241"/>
                    <a:gd name="T27" fmla="*/ 15 h 192"/>
                    <a:gd name="T28" fmla="*/ 184 w 241"/>
                    <a:gd name="T29" fmla="*/ 0 h 192"/>
                    <a:gd name="T30" fmla="*/ 147 w 241"/>
                    <a:gd name="T31" fmla="*/ 7 h 192"/>
                    <a:gd name="T32" fmla="*/ 106 w 241"/>
                    <a:gd name="T33" fmla="*/ 9 h 192"/>
                    <a:gd name="T34" fmla="*/ 73 w 241"/>
                    <a:gd name="T35" fmla="*/ 4 h 192"/>
                    <a:gd name="T36" fmla="*/ 46 w 241"/>
                    <a:gd name="T37" fmla="*/ 3 h 192"/>
                    <a:gd name="T38" fmla="*/ 27 w 241"/>
                    <a:gd name="T39" fmla="*/ 3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1" h="192">
                      <a:moveTo>
                        <a:pt x="27" y="3"/>
                      </a:moveTo>
                      <a:lnTo>
                        <a:pt x="0" y="34"/>
                      </a:lnTo>
                      <a:lnTo>
                        <a:pt x="9" y="82"/>
                      </a:lnTo>
                      <a:lnTo>
                        <a:pt x="42" y="118"/>
                      </a:lnTo>
                      <a:lnTo>
                        <a:pt x="61" y="142"/>
                      </a:lnTo>
                      <a:lnTo>
                        <a:pt x="88" y="166"/>
                      </a:lnTo>
                      <a:lnTo>
                        <a:pt x="120" y="184"/>
                      </a:lnTo>
                      <a:lnTo>
                        <a:pt x="153" y="192"/>
                      </a:lnTo>
                      <a:lnTo>
                        <a:pt x="196" y="189"/>
                      </a:lnTo>
                      <a:lnTo>
                        <a:pt x="219" y="166"/>
                      </a:lnTo>
                      <a:lnTo>
                        <a:pt x="238" y="126"/>
                      </a:lnTo>
                      <a:lnTo>
                        <a:pt x="241" y="76"/>
                      </a:lnTo>
                      <a:lnTo>
                        <a:pt x="241" y="34"/>
                      </a:lnTo>
                      <a:lnTo>
                        <a:pt x="222" y="15"/>
                      </a:lnTo>
                      <a:lnTo>
                        <a:pt x="184" y="0"/>
                      </a:lnTo>
                      <a:lnTo>
                        <a:pt x="147" y="7"/>
                      </a:lnTo>
                      <a:lnTo>
                        <a:pt x="106" y="9"/>
                      </a:lnTo>
                      <a:lnTo>
                        <a:pt x="73" y="4"/>
                      </a:lnTo>
                      <a:lnTo>
                        <a:pt x="46" y="3"/>
                      </a:lnTo>
                      <a:lnTo>
                        <a:pt x="27" y="3"/>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2" name="Freeform 39">
                  <a:extLst>
                    <a:ext uri="{FF2B5EF4-FFF2-40B4-BE49-F238E27FC236}">
                      <a16:creationId xmlns:a16="http://schemas.microsoft.com/office/drawing/2014/main" id="{2C579327-8587-55D5-0558-BAF73F4F142D}"/>
                    </a:ext>
                  </a:extLst>
                </p:cNvPr>
                <p:cNvSpPr>
                  <a:spLocks/>
                </p:cNvSpPr>
                <p:nvPr/>
              </p:nvSpPr>
              <p:spPr bwMode="auto">
                <a:xfrm>
                  <a:off x="3131" y="1728"/>
                  <a:ext cx="177" cy="117"/>
                </a:xfrm>
                <a:custGeom>
                  <a:avLst/>
                  <a:gdLst>
                    <a:gd name="T0" fmla="*/ 159 w 177"/>
                    <a:gd name="T1" fmla="*/ 0 h 117"/>
                    <a:gd name="T2" fmla="*/ 105 w 177"/>
                    <a:gd name="T3" fmla="*/ 12 h 117"/>
                    <a:gd name="T4" fmla="*/ 57 w 177"/>
                    <a:gd name="T5" fmla="*/ 35 h 117"/>
                    <a:gd name="T6" fmla="*/ 25 w 177"/>
                    <a:gd name="T7" fmla="*/ 50 h 117"/>
                    <a:gd name="T8" fmla="*/ 3 w 177"/>
                    <a:gd name="T9" fmla="*/ 71 h 117"/>
                    <a:gd name="T10" fmla="*/ 0 w 177"/>
                    <a:gd name="T11" fmla="*/ 89 h 117"/>
                    <a:gd name="T12" fmla="*/ 6 w 177"/>
                    <a:gd name="T13" fmla="*/ 104 h 117"/>
                    <a:gd name="T14" fmla="*/ 28 w 177"/>
                    <a:gd name="T15" fmla="*/ 114 h 117"/>
                    <a:gd name="T16" fmla="*/ 90 w 177"/>
                    <a:gd name="T17" fmla="*/ 117 h 117"/>
                    <a:gd name="T18" fmla="*/ 132 w 177"/>
                    <a:gd name="T19" fmla="*/ 111 h 117"/>
                    <a:gd name="T20" fmla="*/ 157 w 177"/>
                    <a:gd name="T21" fmla="*/ 96 h 117"/>
                    <a:gd name="T22" fmla="*/ 169 w 177"/>
                    <a:gd name="T23" fmla="*/ 75 h 117"/>
                    <a:gd name="T24" fmla="*/ 177 w 177"/>
                    <a:gd name="T25" fmla="*/ 42 h 117"/>
                    <a:gd name="T26" fmla="*/ 172 w 177"/>
                    <a:gd name="T27" fmla="*/ 12 h 117"/>
                    <a:gd name="T28" fmla="*/ 159 w 177"/>
                    <a:gd name="T29" fmla="*/ 0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17">
                      <a:moveTo>
                        <a:pt x="159" y="0"/>
                      </a:moveTo>
                      <a:lnTo>
                        <a:pt x="105" y="12"/>
                      </a:lnTo>
                      <a:lnTo>
                        <a:pt x="57" y="35"/>
                      </a:lnTo>
                      <a:lnTo>
                        <a:pt x="25" y="50"/>
                      </a:lnTo>
                      <a:lnTo>
                        <a:pt x="3" y="71"/>
                      </a:lnTo>
                      <a:lnTo>
                        <a:pt x="0" y="89"/>
                      </a:lnTo>
                      <a:lnTo>
                        <a:pt x="6" y="104"/>
                      </a:lnTo>
                      <a:lnTo>
                        <a:pt x="28" y="114"/>
                      </a:lnTo>
                      <a:lnTo>
                        <a:pt x="90" y="117"/>
                      </a:lnTo>
                      <a:lnTo>
                        <a:pt x="132" y="111"/>
                      </a:lnTo>
                      <a:lnTo>
                        <a:pt x="157" y="96"/>
                      </a:lnTo>
                      <a:lnTo>
                        <a:pt x="169" y="75"/>
                      </a:lnTo>
                      <a:lnTo>
                        <a:pt x="177" y="42"/>
                      </a:lnTo>
                      <a:lnTo>
                        <a:pt x="172" y="12"/>
                      </a:lnTo>
                      <a:lnTo>
                        <a:pt x="159" y="0"/>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3" name="Freeform 40">
                  <a:extLst>
                    <a:ext uri="{FF2B5EF4-FFF2-40B4-BE49-F238E27FC236}">
                      <a16:creationId xmlns:a16="http://schemas.microsoft.com/office/drawing/2014/main" id="{5F7A4BE4-C030-3C4C-F462-BFF7F31EE740}"/>
                    </a:ext>
                  </a:extLst>
                </p:cNvPr>
                <p:cNvSpPr>
                  <a:spLocks/>
                </p:cNvSpPr>
                <p:nvPr/>
              </p:nvSpPr>
              <p:spPr bwMode="auto">
                <a:xfrm>
                  <a:off x="3304" y="1712"/>
                  <a:ext cx="149" cy="138"/>
                </a:xfrm>
                <a:custGeom>
                  <a:avLst/>
                  <a:gdLst>
                    <a:gd name="T0" fmla="*/ 119 w 148"/>
                    <a:gd name="T1" fmla="*/ 0 h 138"/>
                    <a:gd name="T2" fmla="*/ 85 w 148"/>
                    <a:gd name="T3" fmla="*/ 9 h 138"/>
                    <a:gd name="T4" fmla="*/ 55 w 148"/>
                    <a:gd name="T5" fmla="*/ 19 h 138"/>
                    <a:gd name="T6" fmla="*/ 30 w 148"/>
                    <a:gd name="T7" fmla="*/ 33 h 138"/>
                    <a:gd name="T8" fmla="*/ 9 w 148"/>
                    <a:gd name="T9" fmla="*/ 48 h 138"/>
                    <a:gd name="T10" fmla="*/ 0 w 148"/>
                    <a:gd name="T11" fmla="*/ 75 h 138"/>
                    <a:gd name="T12" fmla="*/ 4 w 148"/>
                    <a:gd name="T13" fmla="*/ 106 h 138"/>
                    <a:gd name="T14" fmla="*/ 16 w 148"/>
                    <a:gd name="T15" fmla="*/ 132 h 138"/>
                    <a:gd name="T16" fmla="*/ 25 w 148"/>
                    <a:gd name="T17" fmla="*/ 138 h 138"/>
                    <a:gd name="T18" fmla="*/ 45 w 148"/>
                    <a:gd name="T19" fmla="*/ 120 h 138"/>
                    <a:gd name="T20" fmla="*/ 60 w 148"/>
                    <a:gd name="T21" fmla="*/ 108 h 138"/>
                    <a:gd name="T22" fmla="*/ 95 w 148"/>
                    <a:gd name="T23" fmla="*/ 100 h 138"/>
                    <a:gd name="T24" fmla="*/ 115 w 148"/>
                    <a:gd name="T25" fmla="*/ 94 h 138"/>
                    <a:gd name="T26" fmla="*/ 125 w 148"/>
                    <a:gd name="T27" fmla="*/ 100 h 138"/>
                    <a:gd name="T28" fmla="*/ 137 w 148"/>
                    <a:gd name="T29" fmla="*/ 100 h 138"/>
                    <a:gd name="T30" fmla="*/ 148 w 148"/>
                    <a:gd name="T31" fmla="*/ 70 h 138"/>
                    <a:gd name="T32" fmla="*/ 149 w 148"/>
                    <a:gd name="T33" fmla="*/ 39 h 138"/>
                    <a:gd name="T34" fmla="*/ 142 w 148"/>
                    <a:gd name="T35" fmla="*/ 15 h 138"/>
                    <a:gd name="T36" fmla="*/ 131 w 148"/>
                    <a:gd name="T37" fmla="*/ 3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8" h="138">
                      <a:moveTo>
                        <a:pt x="118" y="0"/>
                      </a:moveTo>
                      <a:lnTo>
                        <a:pt x="84" y="9"/>
                      </a:lnTo>
                      <a:lnTo>
                        <a:pt x="55" y="19"/>
                      </a:lnTo>
                      <a:lnTo>
                        <a:pt x="30" y="33"/>
                      </a:lnTo>
                      <a:lnTo>
                        <a:pt x="9" y="48"/>
                      </a:lnTo>
                      <a:lnTo>
                        <a:pt x="0" y="75"/>
                      </a:lnTo>
                      <a:lnTo>
                        <a:pt x="4" y="106"/>
                      </a:lnTo>
                      <a:lnTo>
                        <a:pt x="16" y="132"/>
                      </a:lnTo>
                      <a:lnTo>
                        <a:pt x="25" y="138"/>
                      </a:lnTo>
                      <a:lnTo>
                        <a:pt x="45" y="120"/>
                      </a:lnTo>
                      <a:lnTo>
                        <a:pt x="60" y="108"/>
                      </a:lnTo>
                      <a:lnTo>
                        <a:pt x="94" y="100"/>
                      </a:lnTo>
                      <a:lnTo>
                        <a:pt x="114" y="94"/>
                      </a:lnTo>
                      <a:lnTo>
                        <a:pt x="124" y="100"/>
                      </a:lnTo>
                      <a:lnTo>
                        <a:pt x="136" y="100"/>
                      </a:lnTo>
                      <a:lnTo>
                        <a:pt x="147" y="70"/>
                      </a:lnTo>
                      <a:lnTo>
                        <a:pt x="148" y="39"/>
                      </a:lnTo>
                      <a:lnTo>
                        <a:pt x="141" y="15"/>
                      </a:lnTo>
                      <a:lnTo>
                        <a:pt x="130" y="3"/>
                      </a:lnTo>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4" name="Freeform 41">
                  <a:extLst>
                    <a:ext uri="{FF2B5EF4-FFF2-40B4-BE49-F238E27FC236}">
                      <a16:creationId xmlns:a16="http://schemas.microsoft.com/office/drawing/2014/main" id="{CFE285B9-39CD-F358-2738-6E32FCC35DBE}"/>
                    </a:ext>
                  </a:extLst>
                </p:cNvPr>
                <p:cNvSpPr>
                  <a:spLocks/>
                </p:cNvSpPr>
                <p:nvPr/>
              </p:nvSpPr>
              <p:spPr bwMode="auto">
                <a:xfrm>
                  <a:off x="3317" y="1808"/>
                  <a:ext cx="133" cy="157"/>
                </a:xfrm>
                <a:custGeom>
                  <a:avLst/>
                  <a:gdLst>
                    <a:gd name="T0" fmla="*/ 102 w 133"/>
                    <a:gd name="T1" fmla="*/ 0 h 157"/>
                    <a:gd name="T2" fmla="*/ 57 w 133"/>
                    <a:gd name="T3" fmla="*/ 7 h 157"/>
                    <a:gd name="T4" fmla="*/ 25 w 133"/>
                    <a:gd name="T5" fmla="*/ 28 h 157"/>
                    <a:gd name="T6" fmla="*/ 12 w 133"/>
                    <a:gd name="T7" fmla="*/ 51 h 157"/>
                    <a:gd name="T8" fmla="*/ 4 w 133"/>
                    <a:gd name="T9" fmla="*/ 94 h 157"/>
                    <a:gd name="T10" fmla="*/ 0 w 133"/>
                    <a:gd name="T11" fmla="*/ 120 h 157"/>
                    <a:gd name="T12" fmla="*/ 3 w 133"/>
                    <a:gd name="T13" fmla="*/ 144 h 157"/>
                    <a:gd name="T14" fmla="*/ 19 w 133"/>
                    <a:gd name="T15" fmla="*/ 156 h 157"/>
                    <a:gd name="T16" fmla="*/ 42 w 133"/>
                    <a:gd name="T17" fmla="*/ 157 h 157"/>
                    <a:gd name="T18" fmla="*/ 76 w 133"/>
                    <a:gd name="T19" fmla="*/ 153 h 157"/>
                    <a:gd name="T20" fmla="*/ 102 w 133"/>
                    <a:gd name="T21" fmla="*/ 141 h 157"/>
                    <a:gd name="T22" fmla="*/ 123 w 133"/>
                    <a:gd name="T23" fmla="*/ 127 h 157"/>
                    <a:gd name="T24" fmla="*/ 133 w 133"/>
                    <a:gd name="T25" fmla="*/ 97 h 157"/>
                    <a:gd name="T26" fmla="*/ 133 w 133"/>
                    <a:gd name="T27" fmla="*/ 75 h 157"/>
                    <a:gd name="T28" fmla="*/ 123 w 133"/>
                    <a:gd name="T29" fmla="*/ 43 h 157"/>
                    <a:gd name="T30" fmla="*/ 120 w 133"/>
                    <a:gd name="T31" fmla="*/ 16 h 157"/>
                    <a:gd name="T32" fmla="*/ 121 w 133"/>
                    <a:gd name="T33" fmla="*/ 4 h 157"/>
                    <a:gd name="T34" fmla="*/ 102 w 133"/>
                    <a:gd name="T35" fmla="*/ 0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3" h="157">
                      <a:moveTo>
                        <a:pt x="102" y="0"/>
                      </a:moveTo>
                      <a:lnTo>
                        <a:pt x="57" y="7"/>
                      </a:lnTo>
                      <a:lnTo>
                        <a:pt x="25" y="28"/>
                      </a:lnTo>
                      <a:lnTo>
                        <a:pt x="12" y="51"/>
                      </a:lnTo>
                      <a:lnTo>
                        <a:pt x="4" y="94"/>
                      </a:lnTo>
                      <a:lnTo>
                        <a:pt x="0" y="120"/>
                      </a:lnTo>
                      <a:lnTo>
                        <a:pt x="3" y="144"/>
                      </a:lnTo>
                      <a:lnTo>
                        <a:pt x="19" y="156"/>
                      </a:lnTo>
                      <a:lnTo>
                        <a:pt x="42" y="157"/>
                      </a:lnTo>
                      <a:lnTo>
                        <a:pt x="76" y="153"/>
                      </a:lnTo>
                      <a:lnTo>
                        <a:pt x="102" y="141"/>
                      </a:lnTo>
                      <a:lnTo>
                        <a:pt x="123" y="127"/>
                      </a:lnTo>
                      <a:lnTo>
                        <a:pt x="133" y="97"/>
                      </a:lnTo>
                      <a:lnTo>
                        <a:pt x="133" y="75"/>
                      </a:lnTo>
                      <a:lnTo>
                        <a:pt x="123" y="43"/>
                      </a:lnTo>
                      <a:lnTo>
                        <a:pt x="120" y="16"/>
                      </a:lnTo>
                      <a:lnTo>
                        <a:pt x="121" y="4"/>
                      </a:lnTo>
                      <a:lnTo>
                        <a:pt x="102" y="0"/>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5" name="Freeform 42">
                  <a:extLst>
                    <a:ext uri="{FF2B5EF4-FFF2-40B4-BE49-F238E27FC236}">
                      <a16:creationId xmlns:a16="http://schemas.microsoft.com/office/drawing/2014/main" id="{C1BCCFB2-740C-06AB-AA24-689E04AE7C1D}"/>
                    </a:ext>
                  </a:extLst>
                </p:cNvPr>
                <p:cNvSpPr>
                  <a:spLocks/>
                </p:cNvSpPr>
                <p:nvPr/>
              </p:nvSpPr>
              <p:spPr bwMode="auto">
                <a:xfrm>
                  <a:off x="3446" y="1703"/>
                  <a:ext cx="177" cy="192"/>
                </a:xfrm>
                <a:custGeom>
                  <a:avLst/>
                  <a:gdLst>
                    <a:gd name="T0" fmla="*/ 76 w 177"/>
                    <a:gd name="T1" fmla="*/ 0 h 192"/>
                    <a:gd name="T2" fmla="*/ 34 w 177"/>
                    <a:gd name="T3" fmla="*/ 19 h 192"/>
                    <a:gd name="T4" fmla="*/ 15 w 177"/>
                    <a:gd name="T5" fmla="*/ 46 h 192"/>
                    <a:gd name="T6" fmla="*/ 3 w 177"/>
                    <a:gd name="T7" fmla="*/ 81 h 192"/>
                    <a:gd name="T8" fmla="*/ 0 w 177"/>
                    <a:gd name="T9" fmla="*/ 124 h 192"/>
                    <a:gd name="T10" fmla="*/ 1 w 177"/>
                    <a:gd name="T11" fmla="*/ 154 h 192"/>
                    <a:gd name="T12" fmla="*/ 7 w 177"/>
                    <a:gd name="T13" fmla="*/ 177 h 192"/>
                    <a:gd name="T14" fmla="*/ 25 w 177"/>
                    <a:gd name="T15" fmla="*/ 187 h 192"/>
                    <a:gd name="T16" fmla="*/ 60 w 177"/>
                    <a:gd name="T17" fmla="*/ 192 h 192"/>
                    <a:gd name="T18" fmla="*/ 94 w 177"/>
                    <a:gd name="T19" fmla="*/ 186 h 192"/>
                    <a:gd name="T20" fmla="*/ 123 w 177"/>
                    <a:gd name="T21" fmla="*/ 169 h 192"/>
                    <a:gd name="T22" fmla="*/ 150 w 177"/>
                    <a:gd name="T23" fmla="*/ 157 h 192"/>
                    <a:gd name="T24" fmla="*/ 168 w 177"/>
                    <a:gd name="T25" fmla="*/ 138 h 192"/>
                    <a:gd name="T26" fmla="*/ 175 w 177"/>
                    <a:gd name="T27" fmla="*/ 103 h 192"/>
                    <a:gd name="T28" fmla="*/ 177 w 177"/>
                    <a:gd name="T29" fmla="*/ 72 h 192"/>
                    <a:gd name="T30" fmla="*/ 159 w 177"/>
                    <a:gd name="T31" fmla="*/ 43 h 192"/>
                    <a:gd name="T32" fmla="*/ 141 w 177"/>
                    <a:gd name="T33" fmla="*/ 25 h 192"/>
                    <a:gd name="T34" fmla="*/ 120 w 177"/>
                    <a:gd name="T35" fmla="*/ 25 h 192"/>
                    <a:gd name="T36" fmla="*/ 97 w 177"/>
                    <a:gd name="T37" fmla="*/ 10 h 192"/>
                    <a:gd name="T38" fmla="*/ 76 w 177"/>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7" h="192">
                      <a:moveTo>
                        <a:pt x="76" y="0"/>
                      </a:moveTo>
                      <a:lnTo>
                        <a:pt x="34" y="19"/>
                      </a:lnTo>
                      <a:lnTo>
                        <a:pt x="15" y="46"/>
                      </a:lnTo>
                      <a:lnTo>
                        <a:pt x="3" y="81"/>
                      </a:lnTo>
                      <a:lnTo>
                        <a:pt x="0" y="124"/>
                      </a:lnTo>
                      <a:lnTo>
                        <a:pt x="1" y="154"/>
                      </a:lnTo>
                      <a:lnTo>
                        <a:pt x="7" y="177"/>
                      </a:lnTo>
                      <a:lnTo>
                        <a:pt x="25" y="187"/>
                      </a:lnTo>
                      <a:lnTo>
                        <a:pt x="60" y="192"/>
                      </a:lnTo>
                      <a:lnTo>
                        <a:pt x="94" y="186"/>
                      </a:lnTo>
                      <a:lnTo>
                        <a:pt x="123" y="169"/>
                      </a:lnTo>
                      <a:lnTo>
                        <a:pt x="150" y="157"/>
                      </a:lnTo>
                      <a:lnTo>
                        <a:pt x="168" y="138"/>
                      </a:lnTo>
                      <a:lnTo>
                        <a:pt x="175" y="103"/>
                      </a:lnTo>
                      <a:lnTo>
                        <a:pt x="177" y="72"/>
                      </a:lnTo>
                      <a:lnTo>
                        <a:pt x="159" y="43"/>
                      </a:lnTo>
                      <a:lnTo>
                        <a:pt x="141" y="25"/>
                      </a:lnTo>
                      <a:lnTo>
                        <a:pt x="120" y="25"/>
                      </a:lnTo>
                      <a:lnTo>
                        <a:pt x="97" y="10"/>
                      </a:lnTo>
                      <a:lnTo>
                        <a:pt x="76" y="0"/>
                      </a:lnTo>
                      <a:close/>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6" name="Freeform 43">
                  <a:extLst>
                    <a:ext uri="{FF2B5EF4-FFF2-40B4-BE49-F238E27FC236}">
                      <a16:creationId xmlns:a16="http://schemas.microsoft.com/office/drawing/2014/main" id="{1A4A4E8F-F33A-C075-2A24-06610EFE173D}"/>
                    </a:ext>
                  </a:extLst>
                </p:cNvPr>
                <p:cNvSpPr>
                  <a:spLocks/>
                </p:cNvSpPr>
                <p:nvPr/>
              </p:nvSpPr>
              <p:spPr bwMode="auto">
                <a:xfrm>
                  <a:off x="3627" y="1727"/>
                  <a:ext cx="158" cy="94"/>
                </a:xfrm>
                <a:custGeom>
                  <a:avLst/>
                  <a:gdLst>
                    <a:gd name="T0" fmla="*/ 12 w 158"/>
                    <a:gd name="T1" fmla="*/ 12 h 94"/>
                    <a:gd name="T2" fmla="*/ 0 w 158"/>
                    <a:gd name="T3" fmla="*/ 34 h 94"/>
                    <a:gd name="T4" fmla="*/ 5 w 158"/>
                    <a:gd name="T5" fmla="*/ 60 h 94"/>
                    <a:gd name="T6" fmla="*/ 23 w 158"/>
                    <a:gd name="T7" fmla="*/ 85 h 94"/>
                    <a:gd name="T8" fmla="*/ 39 w 158"/>
                    <a:gd name="T9" fmla="*/ 94 h 94"/>
                    <a:gd name="T10" fmla="*/ 96 w 158"/>
                    <a:gd name="T11" fmla="*/ 70 h 94"/>
                    <a:gd name="T12" fmla="*/ 132 w 158"/>
                    <a:gd name="T13" fmla="*/ 46 h 94"/>
                    <a:gd name="T14" fmla="*/ 158 w 158"/>
                    <a:gd name="T15" fmla="*/ 19 h 94"/>
                    <a:gd name="T16" fmla="*/ 144 w 158"/>
                    <a:gd name="T17" fmla="*/ 9 h 94"/>
                    <a:gd name="T18" fmla="*/ 90 w 158"/>
                    <a:gd name="T19" fmla="*/ 0 h 94"/>
                    <a:gd name="T20" fmla="*/ 48 w 158"/>
                    <a:gd name="T21" fmla="*/ 4 h 94"/>
                    <a:gd name="T22" fmla="*/ 26 w 158"/>
                    <a:gd name="T23" fmla="*/ 10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 h="94">
                      <a:moveTo>
                        <a:pt x="12" y="12"/>
                      </a:moveTo>
                      <a:lnTo>
                        <a:pt x="0" y="34"/>
                      </a:lnTo>
                      <a:lnTo>
                        <a:pt x="5" y="60"/>
                      </a:lnTo>
                      <a:lnTo>
                        <a:pt x="23" y="85"/>
                      </a:lnTo>
                      <a:lnTo>
                        <a:pt x="39" y="94"/>
                      </a:lnTo>
                      <a:lnTo>
                        <a:pt x="96" y="70"/>
                      </a:lnTo>
                      <a:lnTo>
                        <a:pt x="132" y="46"/>
                      </a:lnTo>
                      <a:lnTo>
                        <a:pt x="158" y="19"/>
                      </a:lnTo>
                      <a:lnTo>
                        <a:pt x="144" y="9"/>
                      </a:lnTo>
                      <a:lnTo>
                        <a:pt x="90" y="0"/>
                      </a:lnTo>
                      <a:lnTo>
                        <a:pt x="48" y="4"/>
                      </a:lnTo>
                      <a:lnTo>
                        <a:pt x="26" y="10"/>
                      </a:lnTo>
                    </a:path>
                  </a:pathLst>
                </a:custGeom>
                <a:noFill/>
                <a:ln w="285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grpSp>
      <p:grpSp>
        <p:nvGrpSpPr>
          <p:cNvPr id="47" name="Group 45">
            <a:extLst>
              <a:ext uri="{FF2B5EF4-FFF2-40B4-BE49-F238E27FC236}">
                <a16:creationId xmlns:a16="http://schemas.microsoft.com/office/drawing/2014/main" id="{B35D30B1-C421-E9AF-B539-50CDC2EAA232}"/>
              </a:ext>
            </a:extLst>
          </p:cNvPr>
          <p:cNvGrpSpPr>
            <a:grpSpLocks/>
          </p:cNvGrpSpPr>
          <p:nvPr/>
        </p:nvGrpSpPr>
        <p:grpSpPr bwMode="auto">
          <a:xfrm>
            <a:off x="3008595" y="2218990"/>
            <a:ext cx="5873750" cy="1816100"/>
            <a:chOff x="1982" y="1632"/>
            <a:chExt cx="4162" cy="1144"/>
          </a:xfrm>
        </p:grpSpPr>
        <p:sp>
          <p:nvSpPr>
            <p:cNvPr id="48" name="Freeform 46">
              <a:extLst>
                <a:ext uri="{FF2B5EF4-FFF2-40B4-BE49-F238E27FC236}">
                  <a16:creationId xmlns:a16="http://schemas.microsoft.com/office/drawing/2014/main" id="{22F06738-C545-40FF-B56C-3B8661D92964}"/>
                </a:ext>
              </a:extLst>
            </p:cNvPr>
            <p:cNvSpPr>
              <a:spLocks/>
            </p:cNvSpPr>
            <p:nvPr/>
          </p:nvSpPr>
          <p:spPr bwMode="auto">
            <a:xfrm>
              <a:off x="1982" y="1632"/>
              <a:ext cx="4162" cy="1053"/>
            </a:xfrm>
            <a:custGeom>
              <a:avLst/>
              <a:gdLst>
                <a:gd name="T0" fmla="*/ 0 w 4162"/>
                <a:gd name="T1" fmla="*/ 1053 h 1053"/>
                <a:gd name="T2" fmla="*/ 2098 w 4162"/>
                <a:gd name="T3" fmla="*/ 0 h 1053"/>
                <a:gd name="T4" fmla="*/ 3490 w 4162"/>
                <a:gd name="T5" fmla="*/ 0 h 1053"/>
                <a:gd name="T6" fmla="*/ 4162 w 4162"/>
                <a:gd name="T7" fmla="*/ 336 h 10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62" h="1053">
                  <a:moveTo>
                    <a:pt x="0" y="1053"/>
                  </a:moveTo>
                  <a:lnTo>
                    <a:pt x="2098" y="0"/>
                  </a:lnTo>
                  <a:lnTo>
                    <a:pt x="3490" y="0"/>
                  </a:lnTo>
                  <a:lnTo>
                    <a:pt x="4162" y="336"/>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9" name="Freeform 47">
              <a:extLst>
                <a:ext uri="{FF2B5EF4-FFF2-40B4-BE49-F238E27FC236}">
                  <a16:creationId xmlns:a16="http://schemas.microsoft.com/office/drawing/2014/main" id="{4C38CCA2-CA9A-54C2-F9A6-8B6F6E3AEE4F}"/>
                </a:ext>
              </a:extLst>
            </p:cNvPr>
            <p:cNvSpPr>
              <a:spLocks/>
            </p:cNvSpPr>
            <p:nvPr/>
          </p:nvSpPr>
          <p:spPr bwMode="auto">
            <a:xfrm>
              <a:off x="2322" y="2424"/>
              <a:ext cx="279" cy="146"/>
            </a:xfrm>
            <a:custGeom>
              <a:avLst/>
              <a:gdLst>
                <a:gd name="T0" fmla="*/ 0 w 279"/>
                <a:gd name="T1" fmla="*/ 146 h 146"/>
                <a:gd name="T2" fmla="*/ 279 w 279"/>
                <a:gd name="T3" fmla="*/ 146 h 146"/>
                <a:gd name="T4" fmla="*/ 278 w 279"/>
                <a:gd name="T5" fmla="*/ 0 h 146"/>
                <a:gd name="T6" fmla="*/ 0 60000 65536"/>
                <a:gd name="T7" fmla="*/ 0 60000 65536"/>
                <a:gd name="T8" fmla="*/ 0 60000 65536"/>
              </a:gdLst>
              <a:ahLst/>
              <a:cxnLst>
                <a:cxn ang="T6">
                  <a:pos x="T0" y="T1"/>
                </a:cxn>
                <a:cxn ang="T7">
                  <a:pos x="T2" y="T3"/>
                </a:cxn>
                <a:cxn ang="T8">
                  <a:pos x="T4" y="T5"/>
                </a:cxn>
              </a:cxnLst>
              <a:rect l="0" t="0" r="r" b="b"/>
              <a:pathLst>
                <a:path w="279" h="146">
                  <a:moveTo>
                    <a:pt x="0" y="146"/>
                  </a:moveTo>
                  <a:lnTo>
                    <a:pt x="279" y="146"/>
                  </a:lnTo>
                  <a:lnTo>
                    <a:pt x="278" y="0"/>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50" name="Text Box 48">
              <a:extLst>
                <a:ext uri="{FF2B5EF4-FFF2-40B4-BE49-F238E27FC236}">
                  <a16:creationId xmlns:a16="http://schemas.microsoft.com/office/drawing/2014/main" id="{57343322-11F7-F07C-969C-5F76F39A9307}"/>
                </a:ext>
              </a:extLst>
            </p:cNvPr>
            <p:cNvSpPr txBox="1">
              <a:spLocks noChangeArrowheads="1"/>
            </p:cNvSpPr>
            <p:nvPr/>
          </p:nvSpPr>
          <p:spPr bwMode="auto">
            <a:xfrm>
              <a:off x="2363" y="2564"/>
              <a:ext cx="187" cy="2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600" b="1">
                  <a:latin typeface="Arial" charset="0"/>
                  <a:ea typeface="ＭＳ Ｐゴシック" charset="0"/>
                </a:rPr>
                <a:t>2</a:t>
              </a:r>
            </a:p>
          </p:txBody>
        </p:sp>
        <p:sp>
          <p:nvSpPr>
            <p:cNvPr id="51" name="Text Box 49">
              <a:extLst>
                <a:ext uri="{FF2B5EF4-FFF2-40B4-BE49-F238E27FC236}">
                  <a16:creationId xmlns:a16="http://schemas.microsoft.com/office/drawing/2014/main" id="{4EF01176-40AF-2067-62B6-E29C3B41CDA9}"/>
                </a:ext>
              </a:extLst>
            </p:cNvPr>
            <p:cNvSpPr txBox="1">
              <a:spLocks noChangeArrowheads="1"/>
            </p:cNvSpPr>
            <p:nvPr/>
          </p:nvSpPr>
          <p:spPr bwMode="auto">
            <a:xfrm>
              <a:off x="2579" y="2378"/>
              <a:ext cx="187" cy="2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600" b="1">
                  <a:latin typeface="Arial" charset="0"/>
                  <a:ea typeface="ＭＳ Ｐゴシック" charset="0"/>
                </a:rPr>
                <a:t>1</a:t>
              </a:r>
            </a:p>
          </p:txBody>
        </p:sp>
      </p:grpSp>
      <p:sp>
        <p:nvSpPr>
          <p:cNvPr id="52" name="Freeform 51">
            <a:extLst>
              <a:ext uri="{FF2B5EF4-FFF2-40B4-BE49-F238E27FC236}">
                <a16:creationId xmlns:a16="http://schemas.microsoft.com/office/drawing/2014/main" id="{ADD2A061-AE8A-D348-1264-9383F8B0255F}"/>
              </a:ext>
            </a:extLst>
          </p:cNvPr>
          <p:cNvSpPr>
            <a:spLocks/>
          </p:cNvSpPr>
          <p:nvPr/>
        </p:nvSpPr>
        <p:spPr bwMode="auto">
          <a:xfrm>
            <a:off x="470182" y="2599990"/>
            <a:ext cx="7221538" cy="781050"/>
          </a:xfrm>
          <a:custGeom>
            <a:avLst/>
            <a:gdLst>
              <a:gd name="T0" fmla="*/ 0 w 5118"/>
              <a:gd name="T1" fmla="*/ 776288 h 492"/>
              <a:gd name="T2" fmla="*/ 304778 w 5118"/>
              <a:gd name="T3" fmla="*/ 719138 h 492"/>
              <a:gd name="T4" fmla="*/ 643420 w 5118"/>
              <a:gd name="T5" fmla="*/ 614363 h 492"/>
              <a:gd name="T6" fmla="*/ 1075188 w 5118"/>
              <a:gd name="T7" fmla="*/ 681038 h 492"/>
              <a:gd name="T8" fmla="*/ 1701675 w 5118"/>
              <a:gd name="T9" fmla="*/ 747713 h 492"/>
              <a:gd name="T10" fmla="*/ 1955657 w 5118"/>
              <a:gd name="T11" fmla="*/ 766763 h 492"/>
              <a:gd name="T12" fmla="*/ 2201172 w 5118"/>
              <a:gd name="T13" fmla="*/ 661988 h 492"/>
              <a:gd name="T14" fmla="*/ 2387425 w 5118"/>
              <a:gd name="T15" fmla="*/ 642938 h 492"/>
              <a:gd name="T16" fmla="*/ 2616008 w 5118"/>
              <a:gd name="T17" fmla="*/ 690563 h 492"/>
              <a:gd name="T18" fmla="*/ 2793795 w 5118"/>
              <a:gd name="T19" fmla="*/ 719138 h 492"/>
              <a:gd name="T20" fmla="*/ 2988515 w 5118"/>
              <a:gd name="T21" fmla="*/ 642938 h 492"/>
              <a:gd name="T22" fmla="*/ 3090107 w 5118"/>
              <a:gd name="T23" fmla="*/ 576263 h 492"/>
              <a:gd name="T24" fmla="*/ 3267894 w 5118"/>
              <a:gd name="T25" fmla="*/ 557213 h 492"/>
              <a:gd name="T26" fmla="*/ 3775857 w 5118"/>
              <a:gd name="T27" fmla="*/ 576263 h 492"/>
              <a:gd name="T28" fmla="*/ 4072169 w 5118"/>
              <a:gd name="T29" fmla="*/ 566738 h 492"/>
              <a:gd name="T30" fmla="*/ 4266888 w 5118"/>
              <a:gd name="T31" fmla="*/ 519113 h 492"/>
              <a:gd name="T32" fmla="*/ 4639394 w 5118"/>
              <a:gd name="T33" fmla="*/ 290513 h 492"/>
              <a:gd name="T34" fmla="*/ 4859511 w 5118"/>
              <a:gd name="T35" fmla="*/ 185738 h 492"/>
              <a:gd name="T36" fmla="*/ 5071162 w 5118"/>
              <a:gd name="T37" fmla="*/ 223838 h 492"/>
              <a:gd name="T38" fmla="*/ 5223551 w 5118"/>
              <a:gd name="T39" fmla="*/ 280988 h 492"/>
              <a:gd name="T40" fmla="*/ 5426736 w 5118"/>
              <a:gd name="T41" fmla="*/ 195263 h 492"/>
              <a:gd name="T42" fmla="*/ 5985495 w 5118"/>
              <a:gd name="T43" fmla="*/ 61913 h 492"/>
              <a:gd name="T44" fmla="*/ 6442662 w 5118"/>
              <a:gd name="T45" fmla="*/ 23813 h 492"/>
              <a:gd name="T46" fmla="*/ 7009887 w 5118"/>
              <a:gd name="T47" fmla="*/ 14288 h 492"/>
              <a:gd name="T48" fmla="*/ 7221538 w 5118"/>
              <a:gd name="T49" fmla="*/ 109538 h 4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118" h="492">
                <a:moveTo>
                  <a:pt x="0" y="489"/>
                </a:moveTo>
                <a:cubicBezTo>
                  <a:pt x="70" y="479"/>
                  <a:pt x="140" y="470"/>
                  <a:pt x="216" y="453"/>
                </a:cubicBezTo>
                <a:cubicBezTo>
                  <a:pt x="292" y="436"/>
                  <a:pt x="365" y="391"/>
                  <a:pt x="456" y="387"/>
                </a:cubicBezTo>
                <a:cubicBezTo>
                  <a:pt x="547" y="383"/>
                  <a:pt x="637" y="415"/>
                  <a:pt x="762" y="429"/>
                </a:cubicBezTo>
                <a:cubicBezTo>
                  <a:pt x="887" y="443"/>
                  <a:pt x="1102" y="462"/>
                  <a:pt x="1206" y="471"/>
                </a:cubicBezTo>
                <a:cubicBezTo>
                  <a:pt x="1310" y="480"/>
                  <a:pt x="1327" y="492"/>
                  <a:pt x="1386" y="483"/>
                </a:cubicBezTo>
                <a:cubicBezTo>
                  <a:pt x="1445" y="474"/>
                  <a:pt x="1509" y="430"/>
                  <a:pt x="1560" y="417"/>
                </a:cubicBezTo>
                <a:cubicBezTo>
                  <a:pt x="1611" y="404"/>
                  <a:pt x="1643" y="402"/>
                  <a:pt x="1692" y="405"/>
                </a:cubicBezTo>
                <a:cubicBezTo>
                  <a:pt x="1741" y="408"/>
                  <a:pt x="1806" y="427"/>
                  <a:pt x="1854" y="435"/>
                </a:cubicBezTo>
                <a:cubicBezTo>
                  <a:pt x="1902" y="443"/>
                  <a:pt x="1936" y="458"/>
                  <a:pt x="1980" y="453"/>
                </a:cubicBezTo>
                <a:cubicBezTo>
                  <a:pt x="2024" y="448"/>
                  <a:pt x="2083" y="420"/>
                  <a:pt x="2118" y="405"/>
                </a:cubicBezTo>
                <a:cubicBezTo>
                  <a:pt x="2153" y="390"/>
                  <a:pt x="2157" y="372"/>
                  <a:pt x="2190" y="363"/>
                </a:cubicBezTo>
                <a:cubicBezTo>
                  <a:pt x="2223" y="354"/>
                  <a:pt x="2235" y="351"/>
                  <a:pt x="2316" y="351"/>
                </a:cubicBezTo>
                <a:cubicBezTo>
                  <a:pt x="2397" y="351"/>
                  <a:pt x="2581" y="362"/>
                  <a:pt x="2676" y="363"/>
                </a:cubicBezTo>
                <a:cubicBezTo>
                  <a:pt x="2771" y="364"/>
                  <a:pt x="2828" y="363"/>
                  <a:pt x="2886" y="357"/>
                </a:cubicBezTo>
                <a:cubicBezTo>
                  <a:pt x="2944" y="351"/>
                  <a:pt x="2957" y="356"/>
                  <a:pt x="3024" y="327"/>
                </a:cubicBezTo>
                <a:cubicBezTo>
                  <a:pt x="3091" y="298"/>
                  <a:pt x="3218" y="218"/>
                  <a:pt x="3288" y="183"/>
                </a:cubicBezTo>
                <a:cubicBezTo>
                  <a:pt x="3358" y="148"/>
                  <a:pt x="3393" y="124"/>
                  <a:pt x="3444" y="117"/>
                </a:cubicBezTo>
                <a:cubicBezTo>
                  <a:pt x="3495" y="110"/>
                  <a:pt x="3551" y="131"/>
                  <a:pt x="3594" y="141"/>
                </a:cubicBezTo>
                <a:cubicBezTo>
                  <a:pt x="3637" y="151"/>
                  <a:pt x="3660" y="180"/>
                  <a:pt x="3702" y="177"/>
                </a:cubicBezTo>
                <a:cubicBezTo>
                  <a:pt x="3744" y="174"/>
                  <a:pt x="3756" y="146"/>
                  <a:pt x="3846" y="123"/>
                </a:cubicBezTo>
                <a:cubicBezTo>
                  <a:pt x="3936" y="100"/>
                  <a:pt x="4122" y="57"/>
                  <a:pt x="4242" y="39"/>
                </a:cubicBezTo>
                <a:cubicBezTo>
                  <a:pt x="4362" y="21"/>
                  <a:pt x="4445" y="20"/>
                  <a:pt x="4566" y="15"/>
                </a:cubicBezTo>
                <a:cubicBezTo>
                  <a:pt x="4687" y="10"/>
                  <a:pt x="4876" y="0"/>
                  <a:pt x="4968" y="9"/>
                </a:cubicBezTo>
                <a:cubicBezTo>
                  <a:pt x="5060" y="18"/>
                  <a:pt x="5089" y="43"/>
                  <a:pt x="5118" y="69"/>
                </a:cubicBezTo>
              </a:path>
            </a:pathLst>
          </a:custGeom>
          <a:noFill/>
          <a:ln w="28575" cap="flat" cmpd="sng">
            <a:solidFill>
              <a:srgbClr val="77B8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53" name="Group 52">
            <a:extLst>
              <a:ext uri="{FF2B5EF4-FFF2-40B4-BE49-F238E27FC236}">
                <a16:creationId xmlns:a16="http://schemas.microsoft.com/office/drawing/2014/main" id="{38A85AFA-7BDD-A33E-E4A9-0CE6453E4EF1}"/>
              </a:ext>
            </a:extLst>
          </p:cNvPr>
          <p:cNvGrpSpPr>
            <a:grpSpLocks/>
          </p:cNvGrpSpPr>
          <p:nvPr/>
        </p:nvGrpSpPr>
        <p:grpSpPr bwMode="auto">
          <a:xfrm rot="-1390592">
            <a:off x="543207" y="3293728"/>
            <a:ext cx="293688" cy="212725"/>
            <a:chOff x="1150" y="2259"/>
            <a:chExt cx="209" cy="134"/>
          </a:xfrm>
        </p:grpSpPr>
        <p:sp>
          <p:nvSpPr>
            <p:cNvPr id="54" name="Line 53">
              <a:extLst>
                <a:ext uri="{FF2B5EF4-FFF2-40B4-BE49-F238E27FC236}">
                  <a16:creationId xmlns:a16="http://schemas.microsoft.com/office/drawing/2014/main" id="{0630469D-E41C-C125-3116-35DCCDC298D0}"/>
                </a:ext>
              </a:extLst>
            </p:cNvPr>
            <p:cNvSpPr>
              <a:spLocks noChangeShapeType="1"/>
            </p:cNvSpPr>
            <p:nvPr/>
          </p:nvSpPr>
          <p:spPr bwMode="auto">
            <a:xfrm rot="553435" flipH="1">
              <a:off x="1149" y="2257"/>
              <a:ext cx="47"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5" name="Line 54">
              <a:extLst>
                <a:ext uri="{FF2B5EF4-FFF2-40B4-BE49-F238E27FC236}">
                  <a16:creationId xmlns:a16="http://schemas.microsoft.com/office/drawing/2014/main" id="{5D4D2497-567F-C7C3-A0B0-F98C1A507AC8}"/>
                </a:ext>
              </a:extLst>
            </p:cNvPr>
            <p:cNvSpPr>
              <a:spLocks noChangeShapeType="1"/>
            </p:cNvSpPr>
            <p:nvPr/>
          </p:nvSpPr>
          <p:spPr bwMode="auto">
            <a:xfrm rot="553435" flipH="1">
              <a:off x="1189" y="2269"/>
              <a:ext cx="46"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6" name="Line 55">
              <a:extLst>
                <a:ext uri="{FF2B5EF4-FFF2-40B4-BE49-F238E27FC236}">
                  <a16:creationId xmlns:a16="http://schemas.microsoft.com/office/drawing/2014/main" id="{182B4D95-5093-62DD-3FBC-485E85ED26B5}"/>
                </a:ext>
              </a:extLst>
            </p:cNvPr>
            <p:cNvSpPr>
              <a:spLocks noChangeShapeType="1"/>
            </p:cNvSpPr>
            <p:nvPr/>
          </p:nvSpPr>
          <p:spPr bwMode="auto">
            <a:xfrm rot="553435" flipH="1">
              <a:off x="1229" y="2275"/>
              <a:ext cx="47"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7" name="Line 56">
              <a:extLst>
                <a:ext uri="{FF2B5EF4-FFF2-40B4-BE49-F238E27FC236}">
                  <a16:creationId xmlns:a16="http://schemas.microsoft.com/office/drawing/2014/main" id="{6AE3B42D-E835-BD07-3763-01C1FA46B9E1}"/>
                </a:ext>
              </a:extLst>
            </p:cNvPr>
            <p:cNvSpPr>
              <a:spLocks noChangeShapeType="1"/>
            </p:cNvSpPr>
            <p:nvPr/>
          </p:nvSpPr>
          <p:spPr bwMode="auto">
            <a:xfrm rot="553435" flipH="1">
              <a:off x="1269" y="2285"/>
              <a:ext cx="50"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8" name="Line 57">
              <a:extLst>
                <a:ext uri="{FF2B5EF4-FFF2-40B4-BE49-F238E27FC236}">
                  <a16:creationId xmlns:a16="http://schemas.microsoft.com/office/drawing/2014/main" id="{A29930B3-5C79-356D-19EC-080EDCDFC6E7}"/>
                </a:ext>
              </a:extLst>
            </p:cNvPr>
            <p:cNvSpPr>
              <a:spLocks noChangeShapeType="1"/>
            </p:cNvSpPr>
            <p:nvPr/>
          </p:nvSpPr>
          <p:spPr bwMode="auto">
            <a:xfrm rot="553435" flipH="1">
              <a:off x="1311" y="2295"/>
              <a:ext cx="46"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nvGrpSpPr>
          <p:cNvPr id="59" name="Group 58">
            <a:extLst>
              <a:ext uri="{FF2B5EF4-FFF2-40B4-BE49-F238E27FC236}">
                <a16:creationId xmlns:a16="http://schemas.microsoft.com/office/drawing/2014/main" id="{0CE221B6-EC14-C3ED-74BC-6B73B80EDD4C}"/>
              </a:ext>
            </a:extLst>
          </p:cNvPr>
          <p:cNvGrpSpPr>
            <a:grpSpLocks/>
          </p:cNvGrpSpPr>
          <p:nvPr/>
        </p:nvGrpSpPr>
        <p:grpSpPr bwMode="auto">
          <a:xfrm rot="-1640987">
            <a:off x="809907" y="3238165"/>
            <a:ext cx="382588" cy="133350"/>
            <a:chOff x="1347" y="2330"/>
            <a:chExt cx="271" cy="84"/>
          </a:xfrm>
        </p:grpSpPr>
        <p:sp>
          <p:nvSpPr>
            <p:cNvPr id="60" name="Line 59">
              <a:extLst>
                <a:ext uri="{FF2B5EF4-FFF2-40B4-BE49-F238E27FC236}">
                  <a16:creationId xmlns:a16="http://schemas.microsoft.com/office/drawing/2014/main" id="{65061554-4B1D-B765-F64A-A672C17A417B}"/>
                </a:ext>
              </a:extLst>
            </p:cNvPr>
            <p:cNvSpPr>
              <a:spLocks noChangeShapeType="1"/>
            </p:cNvSpPr>
            <p:nvPr/>
          </p:nvSpPr>
          <p:spPr bwMode="auto">
            <a:xfrm rot="18885744" flipH="1">
              <a:off x="1370" y="2304"/>
              <a:ext cx="48"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1" name="Line 60">
              <a:extLst>
                <a:ext uri="{FF2B5EF4-FFF2-40B4-BE49-F238E27FC236}">
                  <a16:creationId xmlns:a16="http://schemas.microsoft.com/office/drawing/2014/main" id="{6A2D8B00-9B80-B031-17DF-E2B70B099563}"/>
                </a:ext>
              </a:extLst>
            </p:cNvPr>
            <p:cNvSpPr>
              <a:spLocks noChangeShapeType="1"/>
            </p:cNvSpPr>
            <p:nvPr/>
          </p:nvSpPr>
          <p:spPr bwMode="auto">
            <a:xfrm rot="18885744" flipH="1">
              <a:off x="1413" y="2314"/>
              <a:ext cx="48" cy="98"/>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2" name="Line 61">
              <a:extLst>
                <a:ext uri="{FF2B5EF4-FFF2-40B4-BE49-F238E27FC236}">
                  <a16:creationId xmlns:a16="http://schemas.microsoft.com/office/drawing/2014/main" id="{81472411-9260-F7F6-279D-60CD9DC3FA78}"/>
                </a:ext>
              </a:extLst>
            </p:cNvPr>
            <p:cNvSpPr>
              <a:spLocks noChangeShapeType="1"/>
            </p:cNvSpPr>
            <p:nvPr/>
          </p:nvSpPr>
          <p:spPr bwMode="auto">
            <a:xfrm rot="18885744" flipH="1">
              <a:off x="1457" y="2325"/>
              <a:ext cx="48" cy="98"/>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3" name="Line 62">
              <a:extLst>
                <a:ext uri="{FF2B5EF4-FFF2-40B4-BE49-F238E27FC236}">
                  <a16:creationId xmlns:a16="http://schemas.microsoft.com/office/drawing/2014/main" id="{95525ECC-A281-A983-4B2B-206C8D0CADB9}"/>
                </a:ext>
              </a:extLst>
            </p:cNvPr>
            <p:cNvSpPr>
              <a:spLocks noChangeShapeType="1"/>
            </p:cNvSpPr>
            <p:nvPr/>
          </p:nvSpPr>
          <p:spPr bwMode="auto">
            <a:xfrm rot="18885744" flipH="1">
              <a:off x="1501" y="2336"/>
              <a:ext cx="48" cy="97"/>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4" name="Line 63">
              <a:extLst>
                <a:ext uri="{FF2B5EF4-FFF2-40B4-BE49-F238E27FC236}">
                  <a16:creationId xmlns:a16="http://schemas.microsoft.com/office/drawing/2014/main" id="{48AA6923-1D88-10FB-CEC3-EBE6DB7DA63E}"/>
                </a:ext>
              </a:extLst>
            </p:cNvPr>
            <p:cNvSpPr>
              <a:spLocks noChangeShapeType="1"/>
            </p:cNvSpPr>
            <p:nvPr/>
          </p:nvSpPr>
          <p:spPr bwMode="auto">
            <a:xfrm rot="18885744" flipH="1">
              <a:off x="1546" y="2342"/>
              <a:ext cx="48"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nvGrpSpPr>
          <p:cNvPr id="65" name="Group 64">
            <a:extLst>
              <a:ext uri="{FF2B5EF4-FFF2-40B4-BE49-F238E27FC236}">
                <a16:creationId xmlns:a16="http://schemas.microsoft.com/office/drawing/2014/main" id="{99371EF3-810F-FB37-B8E0-5384A6E5937B}"/>
              </a:ext>
            </a:extLst>
          </p:cNvPr>
          <p:cNvGrpSpPr>
            <a:grpSpLocks/>
          </p:cNvGrpSpPr>
          <p:nvPr/>
        </p:nvGrpSpPr>
        <p:grpSpPr bwMode="auto">
          <a:xfrm rot="-954544">
            <a:off x="6418545" y="2607928"/>
            <a:ext cx="293687" cy="212725"/>
            <a:chOff x="1150" y="2259"/>
            <a:chExt cx="209" cy="134"/>
          </a:xfrm>
        </p:grpSpPr>
        <p:sp>
          <p:nvSpPr>
            <p:cNvPr id="66" name="Line 65">
              <a:extLst>
                <a:ext uri="{FF2B5EF4-FFF2-40B4-BE49-F238E27FC236}">
                  <a16:creationId xmlns:a16="http://schemas.microsoft.com/office/drawing/2014/main" id="{56F0F54C-7668-AC4D-0FF6-34228DC62D8A}"/>
                </a:ext>
              </a:extLst>
            </p:cNvPr>
            <p:cNvSpPr>
              <a:spLocks noChangeShapeType="1"/>
            </p:cNvSpPr>
            <p:nvPr/>
          </p:nvSpPr>
          <p:spPr bwMode="auto">
            <a:xfrm rot="553435" flipH="1">
              <a:off x="1150" y="2259"/>
              <a:ext cx="47"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7" name="Line 66">
              <a:extLst>
                <a:ext uri="{FF2B5EF4-FFF2-40B4-BE49-F238E27FC236}">
                  <a16:creationId xmlns:a16="http://schemas.microsoft.com/office/drawing/2014/main" id="{57248268-E690-3564-A8EB-3E1ABE0AAE0C}"/>
                </a:ext>
              </a:extLst>
            </p:cNvPr>
            <p:cNvSpPr>
              <a:spLocks noChangeShapeType="1"/>
            </p:cNvSpPr>
            <p:nvPr/>
          </p:nvSpPr>
          <p:spPr bwMode="auto">
            <a:xfrm rot="553435" flipH="1">
              <a:off x="1189" y="2267"/>
              <a:ext cx="46"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8" name="Line 67">
              <a:extLst>
                <a:ext uri="{FF2B5EF4-FFF2-40B4-BE49-F238E27FC236}">
                  <a16:creationId xmlns:a16="http://schemas.microsoft.com/office/drawing/2014/main" id="{0743D686-DA5A-47CB-77A9-F835F2B17B09}"/>
                </a:ext>
              </a:extLst>
            </p:cNvPr>
            <p:cNvSpPr>
              <a:spLocks noChangeShapeType="1"/>
            </p:cNvSpPr>
            <p:nvPr/>
          </p:nvSpPr>
          <p:spPr bwMode="auto">
            <a:xfrm rot="553435" flipH="1">
              <a:off x="1228" y="2275"/>
              <a:ext cx="47"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9" name="Line 68">
              <a:extLst>
                <a:ext uri="{FF2B5EF4-FFF2-40B4-BE49-F238E27FC236}">
                  <a16:creationId xmlns:a16="http://schemas.microsoft.com/office/drawing/2014/main" id="{AF768D16-F867-6716-7C25-89F530694A8A}"/>
                </a:ext>
              </a:extLst>
            </p:cNvPr>
            <p:cNvSpPr>
              <a:spLocks noChangeShapeType="1"/>
            </p:cNvSpPr>
            <p:nvPr/>
          </p:nvSpPr>
          <p:spPr bwMode="auto">
            <a:xfrm rot="553435" flipH="1">
              <a:off x="1270" y="2287"/>
              <a:ext cx="50"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0" name="Line 69">
              <a:extLst>
                <a:ext uri="{FF2B5EF4-FFF2-40B4-BE49-F238E27FC236}">
                  <a16:creationId xmlns:a16="http://schemas.microsoft.com/office/drawing/2014/main" id="{71872C77-6AD8-4446-01EB-C898EC9B3C25}"/>
                </a:ext>
              </a:extLst>
            </p:cNvPr>
            <p:cNvSpPr>
              <a:spLocks noChangeShapeType="1"/>
            </p:cNvSpPr>
            <p:nvPr/>
          </p:nvSpPr>
          <p:spPr bwMode="auto">
            <a:xfrm rot="553435" flipH="1">
              <a:off x="1312" y="2295"/>
              <a:ext cx="46"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nvGrpSpPr>
          <p:cNvPr id="71" name="Group 70">
            <a:extLst>
              <a:ext uri="{FF2B5EF4-FFF2-40B4-BE49-F238E27FC236}">
                <a16:creationId xmlns:a16="http://schemas.microsoft.com/office/drawing/2014/main" id="{BFED40C7-B430-65C4-ACC8-80029B8685DE}"/>
              </a:ext>
            </a:extLst>
          </p:cNvPr>
          <p:cNvGrpSpPr>
            <a:grpSpLocks/>
          </p:cNvGrpSpPr>
          <p:nvPr/>
        </p:nvGrpSpPr>
        <p:grpSpPr bwMode="auto">
          <a:xfrm rot="-931956">
            <a:off x="6675720" y="2609515"/>
            <a:ext cx="382587" cy="133350"/>
            <a:chOff x="1347" y="2330"/>
            <a:chExt cx="271" cy="84"/>
          </a:xfrm>
        </p:grpSpPr>
        <p:sp>
          <p:nvSpPr>
            <p:cNvPr id="72" name="Line 71">
              <a:extLst>
                <a:ext uri="{FF2B5EF4-FFF2-40B4-BE49-F238E27FC236}">
                  <a16:creationId xmlns:a16="http://schemas.microsoft.com/office/drawing/2014/main" id="{24BB9E22-1347-6439-8ED8-40DAC291D2D2}"/>
                </a:ext>
              </a:extLst>
            </p:cNvPr>
            <p:cNvSpPr>
              <a:spLocks noChangeShapeType="1"/>
            </p:cNvSpPr>
            <p:nvPr/>
          </p:nvSpPr>
          <p:spPr bwMode="auto">
            <a:xfrm rot="18885744" flipH="1">
              <a:off x="1371" y="2306"/>
              <a:ext cx="48"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3" name="Line 72">
              <a:extLst>
                <a:ext uri="{FF2B5EF4-FFF2-40B4-BE49-F238E27FC236}">
                  <a16:creationId xmlns:a16="http://schemas.microsoft.com/office/drawing/2014/main" id="{EC2359CD-B32C-03AA-3BB0-315D64479A09}"/>
                </a:ext>
              </a:extLst>
            </p:cNvPr>
            <p:cNvSpPr>
              <a:spLocks noChangeShapeType="1"/>
            </p:cNvSpPr>
            <p:nvPr/>
          </p:nvSpPr>
          <p:spPr bwMode="auto">
            <a:xfrm rot="18885744" flipH="1">
              <a:off x="1413" y="2315"/>
              <a:ext cx="48" cy="98"/>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4" name="Line 73">
              <a:extLst>
                <a:ext uri="{FF2B5EF4-FFF2-40B4-BE49-F238E27FC236}">
                  <a16:creationId xmlns:a16="http://schemas.microsoft.com/office/drawing/2014/main" id="{C80FC765-8EA3-C4A9-69D9-DF6452F7BBC1}"/>
                </a:ext>
              </a:extLst>
            </p:cNvPr>
            <p:cNvSpPr>
              <a:spLocks noChangeShapeType="1"/>
            </p:cNvSpPr>
            <p:nvPr/>
          </p:nvSpPr>
          <p:spPr bwMode="auto">
            <a:xfrm rot="18885744" flipH="1">
              <a:off x="1458" y="2324"/>
              <a:ext cx="48" cy="98"/>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5" name="Line 74">
              <a:extLst>
                <a:ext uri="{FF2B5EF4-FFF2-40B4-BE49-F238E27FC236}">
                  <a16:creationId xmlns:a16="http://schemas.microsoft.com/office/drawing/2014/main" id="{C5ED430A-51FC-8617-A03F-4155877FFAB8}"/>
                </a:ext>
              </a:extLst>
            </p:cNvPr>
            <p:cNvSpPr>
              <a:spLocks noChangeShapeType="1"/>
            </p:cNvSpPr>
            <p:nvPr/>
          </p:nvSpPr>
          <p:spPr bwMode="auto">
            <a:xfrm rot="18885744" flipH="1">
              <a:off x="1500" y="2335"/>
              <a:ext cx="48" cy="97"/>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76" name="Line 75">
              <a:extLst>
                <a:ext uri="{FF2B5EF4-FFF2-40B4-BE49-F238E27FC236}">
                  <a16:creationId xmlns:a16="http://schemas.microsoft.com/office/drawing/2014/main" id="{659A7D76-230C-0C3F-87E1-D998A1467448}"/>
                </a:ext>
              </a:extLst>
            </p:cNvPr>
            <p:cNvSpPr>
              <a:spLocks noChangeShapeType="1"/>
            </p:cNvSpPr>
            <p:nvPr/>
          </p:nvSpPr>
          <p:spPr bwMode="auto">
            <a:xfrm rot="18885744" flipH="1">
              <a:off x="1545" y="2342"/>
              <a:ext cx="48"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sp>
        <p:nvSpPr>
          <p:cNvPr id="77" name="Line 76">
            <a:extLst>
              <a:ext uri="{FF2B5EF4-FFF2-40B4-BE49-F238E27FC236}">
                <a16:creationId xmlns:a16="http://schemas.microsoft.com/office/drawing/2014/main" id="{385DEE26-FF23-575E-8E8D-5FB2CAFA945C}"/>
              </a:ext>
            </a:extLst>
          </p:cNvPr>
          <p:cNvSpPr>
            <a:spLocks noChangeShapeType="1"/>
          </p:cNvSpPr>
          <p:nvPr/>
        </p:nvSpPr>
        <p:spPr bwMode="auto">
          <a:xfrm>
            <a:off x="393982" y="2599990"/>
            <a:ext cx="4800600" cy="0"/>
          </a:xfrm>
          <a:prstGeom prst="line">
            <a:avLst/>
          </a:prstGeom>
          <a:noFill/>
          <a:ln w="28575" cap="sq">
            <a:solidFill>
              <a:schemeClr val="accent3"/>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8" name="Line 77">
            <a:extLst>
              <a:ext uri="{FF2B5EF4-FFF2-40B4-BE49-F238E27FC236}">
                <a16:creationId xmlns:a16="http://schemas.microsoft.com/office/drawing/2014/main" id="{F5546F29-4CAD-77E2-5542-2E9217A7B974}"/>
              </a:ext>
            </a:extLst>
          </p:cNvPr>
          <p:cNvSpPr>
            <a:spLocks noChangeShapeType="1"/>
          </p:cNvSpPr>
          <p:nvPr/>
        </p:nvSpPr>
        <p:spPr bwMode="auto">
          <a:xfrm>
            <a:off x="2603782" y="2447590"/>
            <a:ext cx="152400" cy="152400"/>
          </a:xfrm>
          <a:prstGeom prst="line">
            <a:avLst/>
          </a:prstGeom>
          <a:noFill/>
          <a:ln w="12700" cap="sq">
            <a:solidFill>
              <a:srgbClr val="D4007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9" name="Line 78">
            <a:extLst>
              <a:ext uri="{FF2B5EF4-FFF2-40B4-BE49-F238E27FC236}">
                <a16:creationId xmlns:a16="http://schemas.microsoft.com/office/drawing/2014/main" id="{58F70318-9CCA-DFD6-3039-594D288A59C4}"/>
              </a:ext>
            </a:extLst>
          </p:cNvPr>
          <p:cNvSpPr>
            <a:spLocks noChangeShapeType="1"/>
          </p:cNvSpPr>
          <p:nvPr/>
        </p:nvSpPr>
        <p:spPr bwMode="auto">
          <a:xfrm flipV="1">
            <a:off x="2756182" y="2447590"/>
            <a:ext cx="152400" cy="152400"/>
          </a:xfrm>
          <a:prstGeom prst="line">
            <a:avLst/>
          </a:prstGeom>
          <a:noFill/>
          <a:ln w="12700" cap="sq">
            <a:solidFill>
              <a:srgbClr val="D4007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0" name="Line 79">
            <a:extLst>
              <a:ext uri="{FF2B5EF4-FFF2-40B4-BE49-F238E27FC236}">
                <a16:creationId xmlns:a16="http://schemas.microsoft.com/office/drawing/2014/main" id="{E3847C1D-841D-9827-B866-69FDFBFCD6BB}"/>
              </a:ext>
            </a:extLst>
          </p:cNvPr>
          <p:cNvSpPr>
            <a:spLocks noChangeShapeType="1"/>
          </p:cNvSpPr>
          <p:nvPr/>
        </p:nvSpPr>
        <p:spPr bwMode="auto">
          <a:xfrm>
            <a:off x="2603782" y="2447590"/>
            <a:ext cx="304800" cy="0"/>
          </a:xfrm>
          <a:prstGeom prst="line">
            <a:avLst/>
          </a:prstGeom>
          <a:noFill/>
          <a:ln w="12700" cap="sq">
            <a:solidFill>
              <a:srgbClr val="D4007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1" name="Freeform 83">
            <a:extLst>
              <a:ext uri="{FF2B5EF4-FFF2-40B4-BE49-F238E27FC236}">
                <a16:creationId xmlns:a16="http://schemas.microsoft.com/office/drawing/2014/main" id="{50211F41-D447-DAA2-D932-B99F03A00E66}"/>
              </a:ext>
            </a:extLst>
          </p:cNvPr>
          <p:cNvSpPr>
            <a:spLocks/>
          </p:cNvSpPr>
          <p:nvPr/>
        </p:nvSpPr>
        <p:spPr bwMode="auto">
          <a:xfrm>
            <a:off x="2667282" y="2599990"/>
            <a:ext cx="177800" cy="228600"/>
          </a:xfrm>
          <a:custGeom>
            <a:avLst/>
            <a:gdLst>
              <a:gd name="T0" fmla="*/ 88900 w 112"/>
              <a:gd name="T1" fmla="*/ 0 h 144"/>
              <a:gd name="T2" fmla="*/ 12700 w 112"/>
              <a:gd name="T3" fmla="*/ 76200 h 144"/>
              <a:gd name="T4" fmla="*/ 165100 w 112"/>
              <a:gd name="T5" fmla="*/ 152400 h 144"/>
              <a:gd name="T6" fmla="*/ 88900 w 112"/>
              <a:gd name="T7" fmla="*/ 22860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 h="144">
                <a:moveTo>
                  <a:pt x="56" y="0"/>
                </a:moveTo>
                <a:cubicBezTo>
                  <a:pt x="28" y="16"/>
                  <a:pt x="0" y="32"/>
                  <a:pt x="8" y="48"/>
                </a:cubicBezTo>
                <a:cubicBezTo>
                  <a:pt x="16" y="64"/>
                  <a:pt x="96" y="80"/>
                  <a:pt x="104" y="96"/>
                </a:cubicBezTo>
                <a:cubicBezTo>
                  <a:pt x="112" y="112"/>
                  <a:pt x="64" y="136"/>
                  <a:pt x="56" y="144"/>
                </a:cubicBezTo>
              </a:path>
            </a:pathLst>
          </a:custGeom>
          <a:noFill/>
          <a:ln w="12700" cap="sq" cmpd="sng">
            <a:solidFill>
              <a:srgbClr val="D4007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4413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1" name="Picture 3">
            <a:extLst>
              <a:ext uri="{FF2B5EF4-FFF2-40B4-BE49-F238E27FC236}">
                <a16:creationId xmlns:a16="http://schemas.microsoft.com/office/drawing/2014/main" id="{5D5B5952-CE7D-7BED-3351-BBDEB700F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28650"/>
            <a:ext cx="2591991" cy="41158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75812" name="Picture 4">
            <a:extLst>
              <a:ext uri="{FF2B5EF4-FFF2-40B4-BE49-F238E27FC236}">
                <a16:creationId xmlns:a16="http://schemas.microsoft.com/office/drawing/2014/main" id="{D81CA60F-3658-7E4F-E2C0-A87A499E1D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6" y="1833562"/>
            <a:ext cx="3913585" cy="134324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75813" name="Oval 5">
            <a:extLst>
              <a:ext uri="{FF2B5EF4-FFF2-40B4-BE49-F238E27FC236}">
                <a16:creationId xmlns:a16="http://schemas.microsoft.com/office/drawing/2014/main" id="{487B7822-500C-652D-DB57-BE0DD0A2B7B1}"/>
              </a:ext>
            </a:extLst>
          </p:cNvPr>
          <p:cNvSpPr>
            <a:spLocks noChangeArrowheads="1"/>
          </p:cNvSpPr>
          <p:nvPr/>
        </p:nvSpPr>
        <p:spPr bwMode="auto">
          <a:xfrm>
            <a:off x="4648199" y="2315664"/>
            <a:ext cx="85725" cy="85725"/>
          </a:xfrm>
          <a:prstGeom prst="ellipse">
            <a:avLst/>
          </a:prstGeom>
          <a:solidFill>
            <a:srgbClr val="0000FF"/>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100">
              <a:latin typeface="Arial" charset="0"/>
              <a:ea typeface="ＭＳ Ｐゴシック" charset="0"/>
            </a:endParaRPr>
          </a:p>
        </p:txBody>
      </p:sp>
      <p:sp>
        <p:nvSpPr>
          <p:cNvPr id="375814" name="Oval 6">
            <a:extLst>
              <a:ext uri="{FF2B5EF4-FFF2-40B4-BE49-F238E27FC236}">
                <a16:creationId xmlns:a16="http://schemas.microsoft.com/office/drawing/2014/main" id="{5980E6F6-30B9-E788-410B-B6BF613F660A}"/>
              </a:ext>
            </a:extLst>
          </p:cNvPr>
          <p:cNvSpPr>
            <a:spLocks noChangeArrowheads="1"/>
          </p:cNvSpPr>
          <p:nvPr/>
        </p:nvSpPr>
        <p:spPr bwMode="auto">
          <a:xfrm>
            <a:off x="4648199" y="2643732"/>
            <a:ext cx="85725" cy="85725"/>
          </a:xfrm>
          <a:prstGeom prst="ellipse">
            <a:avLst/>
          </a:prstGeom>
          <a:solidFill>
            <a:srgbClr val="00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100">
              <a:latin typeface="Arial" charset="0"/>
              <a:ea typeface="ＭＳ Ｐゴシック" charset="0"/>
            </a:endParaRPr>
          </a:p>
        </p:txBody>
      </p:sp>
      <p:sp>
        <p:nvSpPr>
          <p:cNvPr id="375815" name="Oval 7">
            <a:extLst>
              <a:ext uri="{FF2B5EF4-FFF2-40B4-BE49-F238E27FC236}">
                <a16:creationId xmlns:a16="http://schemas.microsoft.com/office/drawing/2014/main" id="{27B81A57-B56D-92C1-4182-2148FFD18D8D}"/>
              </a:ext>
            </a:extLst>
          </p:cNvPr>
          <p:cNvSpPr>
            <a:spLocks noChangeArrowheads="1"/>
          </p:cNvSpPr>
          <p:nvPr/>
        </p:nvSpPr>
        <p:spPr bwMode="auto">
          <a:xfrm>
            <a:off x="4662487" y="2952750"/>
            <a:ext cx="85725" cy="85725"/>
          </a:xfrm>
          <a:prstGeom prst="ellipse">
            <a:avLst/>
          </a:prstGeom>
          <a:solidFill>
            <a:srgbClr val="FF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100">
              <a:latin typeface="Arial" charset="0"/>
              <a:ea typeface="ＭＳ Ｐゴシック" charset="0"/>
            </a:endParaRPr>
          </a:p>
        </p:txBody>
      </p:sp>
      <p:sp>
        <p:nvSpPr>
          <p:cNvPr id="4" name="Slide Number Placeholder 3">
            <a:extLst>
              <a:ext uri="{FF2B5EF4-FFF2-40B4-BE49-F238E27FC236}">
                <a16:creationId xmlns:a16="http://schemas.microsoft.com/office/drawing/2014/main" id="{48CCEDF0-29B7-1323-9EF4-1506F8FBEC84}"/>
              </a:ext>
            </a:extLst>
          </p:cNvPr>
          <p:cNvSpPr>
            <a:spLocks noGrp="1"/>
          </p:cNvSpPr>
          <p:nvPr>
            <p:ph type="sldNum" sz="quarter" idx="4"/>
          </p:nvPr>
        </p:nvSpPr>
        <p:spPr/>
        <p:txBody>
          <a:bodyPr/>
          <a:lstStyle/>
          <a:p>
            <a:fld id="{3A2281A5-0AAD-5C43-9874-F8F3A9F5B29A}"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a:extLst>
              <a:ext uri="{FF2B5EF4-FFF2-40B4-BE49-F238E27FC236}">
                <a16:creationId xmlns:a16="http://schemas.microsoft.com/office/drawing/2014/main" id="{B6E0F18C-D156-1108-40D8-9E61E5B3EE6E}"/>
              </a:ext>
            </a:extLst>
          </p:cNvPr>
          <p:cNvPicPr>
            <a:picLocks noChangeAspect="1" noChangeArrowheads="1"/>
          </p:cNvPicPr>
          <p:nvPr/>
        </p:nvPicPr>
        <p:blipFill>
          <a:blip r:embed="rId3"/>
          <a:srcRect t="12500" b="12500"/>
          <a:stretch/>
        </p:blipFill>
        <p:spPr bwMode="auto">
          <a:xfrm>
            <a:off x="20" y="10"/>
            <a:ext cx="9143980" cy="5143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625A28E-6705-FBB4-9204-6CBBD3ADA172}"/>
              </a:ext>
            </a:extLst>
          </p:cNvPr>
          <p:cNvSpPr>
            <a:spLocks noGrp="1"/>
          </p:cNvSpPr>
          <p:nvPr>
            <p:ph type="sldNum" sz="quarter" idx="4"/>
          </p:nvPr>
        </p:nvSpPr>
        <p:spPr/>
        <p:txBody>
          <a:bodyPr/>
          <a:lstStyle/>
          <a:p>
            <a:fld id="{3A2281A5-0AAD-5C43-9874-F8F3A9F5B29A}"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B4">
            <a:extLst>
              <a:ext uri="{FF2B5EF4-FFF2-40B4-BE49-F238E27FC236}">
                <a16:creationId xmlns:a16="http://schemas.microsoft.com/office/drawing/2014/main" id="{B6E0F18C-D156-1108-40D8-9E61E5B3EE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182"/>
          <a:stretch/>
        </p:blipFill>
        <p:spPr bwMode="auto">
          <a:xfrm>
            <a:off x="20" y="10"/>
            <a:ext cx="9143980" cy="5143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625A28E-6705-FBB4-9204-6CBBD3ADA172}"/>
              </a:ext>
            </a:extLst>
          </p:cNvPr>
          <p:cNvSpPr>
            <a:spLocks noGrp="1"/>
          </p:cNvSpPr>
          <p:nvPr>
            <p:ph type="sldNum" sz="quarter" idx="4"/>
          </p:nvPr>
        </p:nvSpPr>
        <p:spPr/>
        <p:txBody>
          <a:bodyPr/>
          <a:lstStyle/>
          <a:p>
            <a:fld id="{3A2281A5-0AAD-5C43-9874-F8F3A9F5B29A}" type="slidenum">
              <a:rPr lang="en-US" smtClean="0"/>
              <a:pPr/>
              <a:t>29</a:t>
            </a:fld>
            <a:endParaRPr lang="en-US"/>
          </a:p>
        </p:txBody>
      </p:sp>
    </p:spTree>
    <p:extLst>
      <p:ext uri="{BB962C8B-B14F-4D97-AF65-F5344CB8AC3E}">
        <p14:creationId xmlns:p14="http://schemas.microsoft.com/office/powerpoint/2010/main" val="13822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EFD00B-49FB-01C8-0C94-4C41281A754D}"/>
              </a:ext>
            </a:extLst>
          </p:cNvPr>
          <p:cNvSpPr>
            <a:spLocks noGrp="1"/>
          </p:cNvSpPr>
          <p:nvPr>
            <p:ph type="sldNum" sz="quarter" idx="4"/>
          </p:nvPr>
        </p:nvSpPr>
        <p:spPr/>
        <p:txBody>
          <a:bodyPr/>
          <a:lstStyle/>
          <a:p>
            <a:fld id="{3A2281A5-0AAD-5C43-9874-F8F3A9F5B29A}" type="slidenum">
              <a:rPr lang="en-US" smtClean="0"/>
              <a:pPr/>
              <a:t>3</a:t>
            </a:fld>
            <a:endParaRPr lang="en-US"/>
          </a:p>
        </p:txBody>
      </p:sp>
      <p:sp>
        <p:nvSpPr>
          <p:cNvPr id="3" name="Content Placeholder 2">
            <a:extLst>
              <a:ext uri="{FF2B5EF4-FFF2-40B4-BE49-F238E27FC236}">
                <a16:creationId xmlns:a16="http://schemas.microsoft.com/office/drawing/2014/main" id="{77F7C7F6-49E2-3389-4D34-B1C989CA69CD}"/>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514"/>
                </a:solidFill>
                <a:effectLst/>
              </a:rPr>
              <a:t>Area</a:t>
            </a:r>
          </a:p>
          <a:p>
            <a:pPr rtl="0" fontAlgn="base">
              <a:spcBef>
                <a:spcPts val="0"/>
              </a:spcBef>
              <a:spcAft>
                <a:spcPts val="0"/>
              </a:spcAft>
              <a:buFont typeface="Arial" panose="020B0604020202020204" pitchFamily="34" charset="0"/>
              <a:buChar char="•"/>
            </a:pPr>
            <a:r>
              <a:rPr lang="en-US" sz="1800" b="0" i="0" u="none" strike="noStrike" dirty="0">
                <a:solidFill>
                  <a:srgbClr val="000514"/>
                </a:solidFill>
                <a:effectLst/>
              </a:rPr>
              <a:t>Shape</a:t>
            </a:r>
          </a:p>
          <a:p>
            <a:pPr rtl="0" fontAlgn="base">
              <a:spcBef>
                <a:spcPts val="0"/>
              </a:spcBef>
              <a:spcAft>
                <a:spcPts val="0"/>
              </a:spcAft>
              <a:buFont typeface="Arial" panose="020B0604020202020204" pitchFamily="34" charset="0"/>
              <a:buChar char="•"/>
            </a:pPr>
            <a:r>
              <a:rPr lang="en-US" sz="1800" b="0" i="0" u="none" strike="noStrike" dirty="0">
                <a:solidFill>
                  <a:srgbClr val="000514"/>
                </a:solidFill>
                <a:effectLst/>
              </a:rPr>
              <a:t>Slope</a:t>
            </a:r>
          </a:p>
          <a:p>
            <a:pPr rtl="0" fontAlgn="base">
              <a:spcBef>
                <a:spcPts val="0"/>
              </a:spcBef>
              <a:spcAft>
                <a:spcPts val="0"/>
              </a:spcAft>
              <a:buFont typeface="Arial" panose="020B0604020202020204" pitchFamily="34" charset="0"/>
              <a:buChar char="•"/>
            </a:pPr>
            <a:r>
              <a:rPr lang="en-US" sz="1800" b="0" i="0" u="none" strike="noStrike" dirty="0">
                <a:solidFill>
                  <a:srgbClr val="000514"/>
                </a:solidFill>
                <a:effectLst/>
              </a:rPr>
              <a:t>Channel</a:t>
            </a:r>
          </a:p>
          <a:p>
            <a:pPr rtl="0" fontAlgn="base">
              <a:spcBef>
                <a:spcPts val="0"/>
              </a:spcBef>
              <a:spcAft>
                <a:spcPts val="0"/>
              </a:spcAft>
              <a:buFont typeface="Arial" panose="020B0604020202020204" pitchFamily="34" charset="0"/>
              <a:buChar char="•"/>
            </a:pPr>
            <a:r>
              <a:rPr lang="en-US" sz="1800" b="0" i="0" u="none" strike="noStrike" dirty="0">
                <a:solidFill>
                  <a:srgbClr val="000514"/>
                </a:solidFill>
                <a:effectLst/>
              </a:rPr>
              <a:t>Storage</a:t>
            </a:r>
          </a:p>
          <a:p>
            <a:pPr rtl="0" fontAlgn="base">
              <a:spcBef>
                <a:spcPts val="0"/>
              </a:spcBef>
              <a:spcAft>
                <a:spcPts val="0"/>
              </a:spcAft>
              <a:buFont typeface="Arial" panose="020B0604020202020204" pitchFamily="34" charset="0"/>
              <a:buChar char="•"/>
            </a:pPr>
            <a:r>
              <a:rPr lang="en-US" sz="1800" b="0" i="0" u="none" strike="noStrike" dirty="0">
                <a:solidFill>
                  <a:srgbClr val="000514"/>
                </a:solidFill>
                <a:effectLst/>
              </a:rPr>
              <a:t>Density</a:t>
            </a:r>
          </a:p>
          <a:p>
            <a:pPr rtl="0" fontAlgn="base">
              <a:spcBef>
                <a:spcPts val="0"/>
              </a:spcBef>
              <a:spcAft>
                <a:spcPts val="0"/>
              </a:spcAft>
              <a:buFont typeface="Arial" panose="020B0604020202020204" pitchFamily="34" charset="0"/>
              <a:buChar char="•"/>
            </a:pPr>
            <a:r>
              <a:rPr lang="en-US" sz="1800" b="0" i="0" u="none" strike="noStrike" dirty="0">
                <a:solidFill>
                  <a:srgbClr val="000514"/>
                </a:solidFill>
                <a:effectLst/>
              </a:rPr>
              <a:t>Vegetation</a:t>
            </a:r>
          </a:p>
          <a:p>
            <a:pPr rtl="0" fontAlgn="base">
              <a:spcBef>
                <a:spcPts val="0"/>
              </a:spcBef>
              <a:spcAft>
                <a:spcPts val="0"/>
              </a:spcAft>
              <a:buFont typeface="Arial" panose="020B0604020202020204" pitchFamily="34" charset="0"/>
              <a:buChar char="•"/>
            </a:pPr>
            <a:r>
              <a:rPr lang="en-US" sz="1800" b="0" i="0" u="none" strike="noStrike" dirty="0">
                <a:solidFill>
                  <a:srgbClr val="000514"/>
                </a:solidFill>
                <a:effectLst/>
              </a:rPr>
              <a:t>Soil Type</a:t>
            </a:r>
          </a:p>
          <a:p>
            <a:pPr rtl="0" fontAlgn="base">
              <a:spcBef>
                <a:spcPts val="0"/>
              </a:spcBef>
              <a:spcAft>
                <a:spcPts val="0"/>
              </a:spcAft>
              <a:buFont typeface="Arial" panose="020B0604020202020204" pitchFamily="34" charset="0"/>
              <a:buChar char="•"/>
            </a:pPr>
            <a:r>
              <a:rPr lang="en-US" sz="1800" b="0" i="0" u="none" strike="noStrike" dirty="0">
                <a:solidFill>
                  <a:srgbClr val="000514"/>
                </a:solidFill>
                <a:effectLst/>
              </a:rPr>
              <a:t>Initial Moisture</a:t>
            </a:r>
          </a:p>
          <a:p>
            <a:endParaRPr lang="en-US" dirty="0"/>
          </a:p>
        </p:txBody>
      </p:sp>
      <p:sp>
        <p:nvSpPr>
          <p:cNvPr id="4" name="Title 3">
            <a:extLst>
              <a:ext uri="{FF2B5EF4-FFF2-40B4-BE49-F238E27FC236}">
                <a16:creationId xmlns:a16="http://schemas.microsoft.com/office/drawing/2014/main" id="{34C1A3AA-3ED5-45AA-51F1-7B9BC4C57327}"/>
              </a:ext>
            </a:extLst>
          </p:cNvPr>
          <p:cNvSpPr>
            <a:spLocks noGrp="1"/>
          </p:cNvSpPr>
          <p:nvPr>
            <p:ph type="title"/>
          </p:nvPr>
        </p:nvSpPr>
        <p:spPr/>
        <p:txBody>
          <a:bodyPr/>
          <a:lstStyle/>
          <a:p>
            <a:r>
              <a:rPr lang="en-US" dirty="0"/>
              <a:t>Hydrotechnical Review</a:t>
            </a:r>
          </a:p>
        </p:txBody>
      </p:sp>
      <p:pic>
        <p:nvPicPr>
          <p:cNvPr id="6" name="Picture 5">
            <a:extLst>
              <a:ext uri="{FF2B5EF4-FFF2-40B4-BE49-F238E27FC236}">
                <a16:creationId xmlns:a16="http://schemas.microsoft.com/office/drawing/2014/main" id="{3B670ADF-018F-AFF2-FC5F-853B8E6A4A8F}"/>
              </a:ext>
            </a:extLst>
          </p:cNvPr>
          <p:cNvPicPr>
            <a:picLocks noChangeAspect="1"/>
          </p:cNvPicPr>
          <p:nvPr/>
        </p:nvPicPr>
        <p:blipFill>
          <a:blip r:embed="rId2"/>
          <a:stretch>
            <a:fillRect/>
          </a:stretch>
        </p:blipFill>
        <p:spPr>
          <a:xfrm>
            <a:off x="3124200" y="1123950"/>
            <a:ext cx="5706524" cy="3276600"/>
          </a:xfrm>
          <a:prstGeom prst="rect">
            <a:avLst/>
          </a:prstGeom>
        </p:spPr>
      </p:pic>
    </p:spTree>
    <p:extLst>
      <p:ext uri="{BB962C8B-B14F-4D97-AF65-F5344CB8AC3E}">
        <p14:creationId xmlns:p14="http://schemas.microsoft.com/office/powerpoint/2010/main" val="173798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09259 Bank Track for BIM A">
            <a:extLst>
              <a:ext uri="{FF2B5EF4-FFF2-40B4-BE49-F238E27FC236}">
                <a16:creationId xmlns:a16="http://schemas.microsoft.com/office/drawing/2014/main" id="{4D4E2AED-C213-AAE0-AB2A-8E2A62B10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47" y="438150"/>
            <a:ext cx="710230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298" name="Group 15">
            <a:extLst>
              <a:ext uri="{FF2B5EF4-FFF2-40B4-BE49-F238E27FC236}">
                <a16:creationId xmlns:a16="http://schemas.microsoft.com/office/drawing/2014/main" id="{0B63188C-C9AC-3F73-C21B-830EB8E8FECD}"/>
              </a:ext>
            </a:extLst>
          </p:cNvPr>
          <p:cNvGrpSpPr>
            <a:grpSpLocks/>
          </p:cNvGrpSpPr>
          <p:nvPr/>
        </p:nvGrpSpPr>
        <p:grpSpPr bwMode="auto">
          <a:xfrm>
            <a:off x="5886450" y="971550"/>
            <a:ext cx="1771650" cy="1485900"/>
            <a:chOff x="3360" y="1296"/>
            <a:chExt cx="1488" cy="1248"/>
          </a:xfrm>
        </p:grpSpPr>
        <p:sp>
          <p:nvSpPr>
            <p:cNvPr id="377862" name="Rectangle 6">
              <a:extLst>
                <a:ext uri="{FF2B5EF4-FFF2-40B4-BE49-F238E27FC236}">
                  <a16:creationId xmlns:a16="http://schemas.microsoft.com/office/drawing/2014/main" id="{B2C2FD89-7B55-612B-7444-68641F530A1C}"/>
                </a:ext>
              </a:extLst>
            </p:cNvPr>
            <p:cNvSpPr>
              <a:spLocks noChangeArrowheads="1"/>
            </p:cNvSpPr>
            <p:nvPr/>
          </p:nvSpPr>
          <p:spPr bwMode="auto">
            <a:xfrm>
              <a:off x="3360" y="1296"/>
              <a:ext cx="1488" cy="1248"/>
            </a:xfrm>
            <a:prstGeom prst="rect">
              <a:avLst/>
            </a:prstGeom>
            <a:solidFill>
              <a:schemeClr val="bg1"/>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100">
                <a:latin typeface="Arial" charset="0"/>
                <a:ea typeface="ＭＳ Ｐゴシック" charset="0"/>
              </a:endParaRPr>
            </a:p>
          </p:txBody>
        </p:sp>
        <p:sp>
          <p:nvSpPr>
            <p:cNvPr id="377863" name="Line 7">
              <a:extLst>
                <a:ext uri="{FF2B5EF4-FFF2-40B4-BE49-F238E27FC236}">
                  <a16:creationId xmlns:a16="http://schemas.microsoft.com/office/drawing/2014/main" id="{7583CBCB-0BC1-F83D-DC8E-82877159102C}"/>
                </a:ext>
              </a:extLst>
            </p:cNvPr>
            <p:cNvSpPr>
              <a:spLocks noChangeShapeType="1"/>
            </p:cNvSpPr>
            <p:nvPr/>
          </p:nvSpPr>
          <p:spPr bwMode="auto">
            <a:xfrm>
              <a:off x="3552" y="1488"/>
              <a:ext cx="384" cy="0"/>
            </a:xfrm>
            <a:prstGeom prst="line">
              <a:avLst/>
            </a:prstGeom>
            <a:noFill/>
            <a:ln w="254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100">
                <a:latin typeface="Arial" charset="0"/>
                <a:ea typeface="ＭＳ Ｐゴシック" charset="0"/>
              </a:endParaRPr>
            </a:p>
          </p:txBody>
        </p:sp>
        <p:sp>
          <p:nvSpPr>
            <p:cNvPr id="377864" name="Line 8">
              <a:extLst>
                <a:ext uri="{FF2B5EF4-FFF2-40B4-BE49-F238E27FC236}">
                  <a16:creationId xmlns:a16="http://schemas.microsoft.com/office/drawing/2014/main" id="{74B37EAC-2166-C252-D7E8-3AABB7AE58D9}"/>
                </a:ext>
              </a:extLst>
            </p:cNvPr>
            <p:cNvSpPr>
              <a:spLocks noChangeShapeType="1"/>
            </p:cNvSpPr>
            <p:nvPr/>
          </p:nvSpPr>
          <p:spPr bwMode="auto">
            <a:xfrm>
              <a:off x="3552" y="1776"/>
              <a:ext cx="384" cy="0"/>
            </a:xfrm>
            <a:prstGeom prst="line">
              <a:avLst/>
            </a:prstGeom>
            <a:noFill/>
            <a:ln w="25400">
              <a:solidFill>
                <a:srgbClr val="00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100">
                <a:latin typeface="Arial" charset="0"/>
                <a:ea typeface="ＭＳ Ｐゴシック" charset="0"/>
              </a:endParaRPr>
            </a:p>
          </p:txBody>
        </p:sp>
        <p:sp>
          <p:nvSpPr>
            <p:cNvPr id="377865" name="Line 9">
              <a:extLst>
                <a:ext uri="{FF2B5EF4-FFF2-40B4-BE49-F238E27FC236}">
                  <a16:creationId xmlns:a16="http://schemas.microsoft.com/office/drawing/2014/main" id="{79CFC263-4B36-17CB-6D9C-04AA6D5C918D}"/>
                </a:ext>
              </a:extLst>
            </p:cNvPr>
            <p:cNvSpPr>
              <a:spLocks noChangeShapeType="1"/>
            </p:cNvSpPr>
            <p:nvPr/>
          </p:nvSpPr>
          <p:spPr bwMode="auto">
            <a:xfrm>
              <a:off x="3552" y="2064"/>
              <a:ext cx="384" cy="0"/>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100">
                <a:latin typeface="Arial" charset="0"/>
                <a:ea typeface="ＭＳ Ｐゴシック" charset="0"/>
              </a:endParaRPr>
            </a:p>
          </p:txBody>
        </p:sp>
        <p:sp>
          <p:nvSpPr>
            <p:cNvPr id="377866" name="Text Box 10">
              <a:extLst>
                <a:ext uri="{FF2B5EF4-FFF2-40B4-BE49-F238E27FC236}">
                  <a16:creationId xmlns:a16="http://schemas.microsoft.com/office/drawing/2014/main" id="{517D5AF1-C283-8D1A-60B8-DC083FA7DC25}"/>
                </a:ext>
              </a:extLst>
            </p:cNvPr>
            <p:cNvSpPr txBox="1">
              <a:spLocks noChangeArrowheads="1"/>
            </p:cNvSpPr>
            <p:nvPr/>
          </p:nvSpPr>
          <p:spPr bwMode="auto">
            <a:xfrm>
              <a:off x="4070" y="1321"/>
              <a:ext cx="586" cy="31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defTabSz="1463675">
                <a:defRPr sz="2400">
                  <a:solidFill>
                    <a:schemeClr val="tx1"/>
                  </a:solidFill>
                  <a:latin typeface="Times New Roman" charset="0"/>
                  <a:ea typeface="ＭＳ Ｐゴシック" charset="0"/>
                </a:defRPr>
              </a:lvl1pPr>
              <a:lvl2pPr algn="l" defTabSz="1463675">
                <a:defRPr sz="2400">
                  <a:solidFill>
                    <a:schemeClr val="tx1"/>
                  </a:solidFill>
                  <a:latin typeface="Times New Roman" charset="0"/>
                  <a:ea typeface="ＭＳ Ｐゴシック" charset="0"/>
                </a:defRPr>
              </a:lvl2pPr>
              <a:lvl3pPr algn="l" defTabSz="1463675">
                <a:defRPr sz="2400">
                  <a:solidFill>
                    <a:schemeClr val="tx1"/>
                  </a:solidFill>
                  <a:latin typeface="Times New Roman" charset="0"/>
                  <a:ea typeface="ＭＳ Ｐゴシック" charset="0"/>
                </a:defRPr>
              </a:lvl3pPr>
              <a:lvl4pPr algn="l" defTabSz="1463675">
                <a:defRPr sz="2400">
                  <a:solidFill>
                    <a:schemeClr val="tx1"/>
                  </a:solidFill>
                  <a:latin typeface="Times New Roman" charset="0"/>
                  <a:ea typeface="ＭＳ Ｐゴシック" charset="0"/>
                </a:defRPr>
              </a:lvl4pPr>
              <a:lvl5pPr algn="l" defTabSz="1463675">
                <a:defRPr sz="2400">
                  <a:solidFill>
                    <a:schemeClr val="tx1"/>
                  </a:solidFill>
                  <a:latin typeface="Times New Roman" charset="0"/>
                  <a:ea typeface="ＭＳ Ｐゴシック" charset="0"/>
                </a:defRPr>
              </a:lvl5pPr>
              <a:lvl6pPr defTabSz="1463675" eaLnBrk="0" fontAlgn="base" hangingPunct="0">
                <a:spcBef>
                  <a:spcPct val="0"/>
                </a:spcBef>
                <a:spcAft>
                  <a:spcPct val="0"/>
                </a:spcAft>
                <a:defRPr sz="2400">
                  <a:solidFill>
                    <a:schemeClr val="tx1"/>
                  </a:solidFill>
                  <a:latin typeface="Times New Roman" charset="0"/>
                  <a:ea typeface="ＭＳ Ｐゴシック" charset="0"/>
                </a:defRPr>
              </a:lvl6pPr>
              <a:lvl7pPr defTabSz="1463675" eaLnBrk="0" fontAlgn="base" hangingPunct="0">
                <a:spcBef>
                  <a:spcPct val="0"/>
                </a:spcBef>
                <a:spcAft>
                  <a:spcPct val="0"/>
                </a:spcAft>
                <a:defRPr sz="2400">
                  <a:solidFill>
                    <a:schemeClr val="tx1"/>
                  </a:solidFill>
                  <a:latin typeface="Times New Roman" charset="0"/>
                  <a:ea typeface="ＭＳ Ｐゴシック" charset="0"/>
                </a:defRPr>
              </a:lvl7pPr>
              <a:lvl8pPr defTabSz="1463675" eaLnBrk="0" fontAlgn="base" hangingPunct="0">
                <a:spcBef>
                  <a:spcPct val="0"/>
                </a:spcBef>
                <a:spcAft>
                  <a:spcPct val="0"/>
                </a:spcAft>
                <a:defRPr sz="2400">
                  <a:solidFill>
                    <a:schemeClr val="tx1"/>
                  </a:solidFill>
                  <a:latin typeface="Times New Roman" charset="0"/>
                  <a:ea typeface="ＭＳ Ｐゴシック" charset="0"/>
                </a:defRPr>
              </a:lvl8pPr>
              <a:lvl9pPr defTabSz="1463675"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800">
                  <a:solidFill>
                    <a:schemeClr val="hlink"/>
                  </a:solidFill>
                  <a:latin typeface="Arial" charset="0"/>
                </a:rPr>
                <a:t>1951</a:t>
              </a:r>
            </a:p>
          </p:txBody>
        </p:sp>
        <p:sp>
          <p:nvSpPr>
            <p:cNvPr id="377867" name="Text Box 11">
              <a:extLst>
                <a:ext uri="{FF2B5EF4-FFF2-40B4-BE49-F238E27FC236}">
                  <a16:creationId xmlns:a16="http://schemas.microsoft.com/office/drawing/2014/main" id="{D3606526-82FF-9F8D-4291-FA0C1F69963B}"/>
                </a:ext>
              </a:extLst>
            </p:cNvPr>
            <p:cNvSpPr txBox="1">
              <a:spLocks noChangeArrowheads="1"/>
            </p:cNvSpPr>
            <p:nvPr/>
          </p:nvSpPr>
          <p:spPr bwMode="auto">
            <a:xfrm>
              <a:off x="4080" y="1632"/>
              <a:ext cx="586" cy="31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defTabSz="1463675">
                <a:defRPr sz="2400">
                  <a:solidFill>
                    <a:schemeClr val="tx1"/>
                  </a:solidFill>
                  <a:latin typeface="Times New Roman" charset="0"/>
                  <a:ea typeface="ＭＳ Ｐゴシック" charset="0"/>
                </a:defRPr>
              </a:lvl1pPr>
              <a:lvl2pPr algn="l" defTabSz="1463675">
                <a:defRPr sz="2400">
                  <a:solidFill>
                    <a:schemeClr val="tx1"/>
                  </a:solidFill>
                  <a:latin typeface="Times New Roman" charset="0"/>
                  <a:ea typeface="ＭＳ Ｐゴシック" charset="0"/>
                </a:defRPr>
              </a:lvl2pPr>
              <a:lvl3pPr algn="l" defTabSz="1463675">
                <a:defRPr sz="2400">
                  <a:solidFill>
                    <a:schemeClr val="tx1"/>
                  </a:solidFill>
                  <a:latin typeface="Times New Roman" charset="0"/>
                  <a:ea typeface="ＭＳ Ｐゴシック" charset="0"/>
                </a:defRPr>
              </a:lvl3pPr>
              <a:lvl4pPr algn="l" defTabSz="1463675">
                <a:defRPr sz="2400">
                  <a:solidFill>
                    <a:schemeClr val="tx1"/>
                  </a:solidFill>
                  <a:latin typeface="Times New Roman" charset="0"/>
                  <a:ea typeface="ＭＳ Ｐゴシック" charset="0"/>
                </a:defRPr>
              </a:lvl4pPr>
              <a:lvl5pPr algn="l" defTabSz="1463675">
                <a:defRPr sz="2400">
                  <a:solidFill>
                    <a:schemeClr val="tx1"/>
                  </a:solidFill>
                  <a:latin typeface="Times New Roman" charset="0"/>
                  <a:ea typeface="ＭＳ Ｐゴシック" charset="0"/>
                </a:defRPr>
              </a:lvl5pPr>
              <a:lvl6pPr defTabSz="1463675" eaLnBrk="0" fontAlgn="base" hangingPunct="0">
                <a:spcBef>
                  <a:spcPct val="0"/>
                </a:spcBef>
                <a:spcAft>
                  <a:spcPct val="0"/>
                </a:spcAft>
                <a:defRPr sz="2400">
                  <a:solidFill>
                    <a:schemeClr val="tx1"/>
                  </a:solidFill>
                  <a:latin typeface="Times New Roman" charset="0"/>
                  <a:ea typeface="ＭＳ Ｐゴシック" charset="0"/>
                </a:defRPr>
              </a:lvl6pPr>
              <a:lvl7pPr defTabSz="1463675" eaLnBrk="0" fontAlgn="base" hangingPunct="0">
                <a:spcBef>
                  <a:spcPct val="0"/>
                </a:spcBef>
                <a:spcAft>
                  <a:spcPct val="0"/>
                </a:spcAft>
                <a:defRPr sz="2400">
                  <a:solidFill>
                    <a:schemeClr val="tx1"/>
                  </a:solidFill>
                  <a:latin typeface="Times New Roman" charset="0"/>
                  <a:ea typeface="ＭＳ Ｐゴシック" charset="0"/>
                </a:defRPr>
              </a:lvl7pPr>
              <a:lvl8pPr defTabSz="1463675" eaLnBrk="0" fontAlgn="base" hangingPunct="0">
                <a:spcBef>
                  <a:spcPct val="0"/>
                </a:spcBef>
                <a:spcAft>
                  <a:spcPct val="0"/>
                </a:spcAft>
                <a:defRPr sz="2400">
                  <a:solidFill>
                    <a:schemeClr val="tx1"/>
                  </a:solidFill>
                  <a:latin typeface="Times New Roman" charset="0"/>
                  <a:ea typeface="ＭＳ Ｐゴシック" charset="0"/>
                </a:defRPr>
              </a:lvl8pPr>
              <a:lvl9pPr defTabSz="1463675"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800">
                  <a:solidFill>
                    <a:srgbClr val="00FF00"/>
                  </a:solidFill>
                  <a:latin typeface="Arial" charset="0"/>
                </a:rPr>
                <a:t>1972</a:t>
              </a:r>
            </a:p>
          </p:txBody>
        </p:sp>
        <p:sp>
          <p:nvSpPr>
            <p:cNvPr id="377868" name="Text Box 12">
              <a:extLst>
                <a:ext uri="{FF2B5EF4-FFF2-40B4-BE49-F238E27FC236}">
                  <a16:creationId xmlns:a16="http://schemas.microsoft.com/office/drawing/2014/main" id="{5875DC2B-9C0C-B2F5-F1FC-49FF7F33A82D}"/>
                </a:ext>
              </a:extLst>
            </p:cNvPr>
            <p:cNvSpPr txBox="1">
              <a:spLocks noChangeArrowheads="1"/>
            </p:cNvSpPr>
            <p:nvPr/>
          </p:nvSpPr>
          <p:spPr bwMode="auto">
            <a:xfrm>
              <a:off x="4080" y="1920"/>
              <a:ext cx="586" cy="31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defTabSz="1463675">
                <a:defRPr sz="2400">
                  <a:solidFill>
                    <a:schemeClr val="tx1"/>
                  </a:solidFill>
                  <a:latin typeface="Times New Roman" charset="0"/>
                  <a:ea typeface="ＭＳ Ｐゴシック" charset="0"/>
                </a:defRPr>
              </a:lvl1pPr>
              <a:lvl2pPr algn="l" defTabSz="1463675">
                <a:defRPr sz="2400">
                  <a:solidFill>
                    <a:schemeClr val="tx1"/>
                  </a:solidFill>
                  <a:latin typeface="Times New Roman" charset="0"/>
                  <a:ea typeface="ＭＳ Ｐゴシック" charset="0"/>
                </a:defRPr>
              </a:lvl2pPr>
              <a:lvl3pPr algn="l" defTabSz="1463675">
                <a:defRPr sz="2400">
                  <a:solidFill>
                    <a:schemeClr val="tx1"/>
                  </a:solidFill>
                  <a:latin typeface="Times New Roman" charset="0"/>
                  <a:ea typeface="ＭＳ Ｐゴシック" charset="0"/>
                </a:defRPr>
              </a:lvl3pPr>
              <a:lvl4pPr algn="l" defTabSz="1463675">
                <a:defRPr sz="2400">
                  <a:solidFill>
                    <a:schemeClr val="tx1"/>
                  </a:solidFill>
                  <a:latin typeface="Times New Roman" charset="0"/>
                  <a:ea typeface="ＭＳ Ｐゴシック" charset="0"/>
                </a:defRPr>
              </a:lvl4pPr>
              <a:lvl5pPr algn="l" defTabSz="1463675">
                <a:defRPr sz="2400">
                  <a:solidFill>
                    <a:schemeClr val="tx1"/>
                  </a:solidFill>
                  <a:latin typeface="Times New Roman" charset="0"/>
                  <a:ea typeface="ＭＳ Ｐゴシック" charset="0"/>
                </a:defRPr>
              </a:lvl5pPr>
              <a:lvl6pPr defTabSz="1463675" eaLnBrk="0" fontAlgn="base" hangingPunct="0">
                <a:spcBef>
                  <a:spcPct val="0"/>
                </a:spcBef>
                <a:spcAft>
                  <a:spcPct val="0"/>
                </a:spcAft>
                <a:defRPr sz="2400">
                  <a:solidFill>
                    <a:schemeClr val="tx1"/>
                  </a:solidFill>
                  <a:latin typeface="Times New Roman" charset="0"/>
                  <a:ea typeface="ＭＳ Ｐゴシック" charset="0"/>
                </a:defRPr>
              </a:lvl6pPr>
              <a:lvl7pPr defTabSz="1463675" eaLnBrk="0" fontAlgn="base" hangingPunct="0">
                <a:spcBef>
                  <a:spcPct val="0"/>
                </a:spcBef>
                <a:spcAft>
                  <a:spcPct val="0"/>
                </a:spcAft>
                <a:defRPr sz="2400">
                  <a:solidFill>
                    <a:schemeClr val="tx1"/>
                  </a:solidFill>
                  <a:latin typeface="Times New Roman" charset="0"/>
                  <a:ea typeface="ＭＳ Ｐゴシック" charset="0"/>
                </a:defRPr>
              </a:lvl7pPr>
              <a:lvl8pPr defTabSz="1463675" eaLnBrk="0" fontAlgn="base" hangingPunct="0">
                <a:spcBef>
                  <a:spcPct val="0"/>
                </a:spcBef>
                <a:spcAft>
                  <a:spcPct val="0"/>
                </a:spcAft>
                <a:defRPr sz="2400">
                  <a:solidFill>
                    <a:schemeClr val="tx1"/>
                  </a:solidFill>
                  <a:latin typeface="Times New Roman" charset="0"/>
                  <a:ea typeface="ＭＳ Ｐゴシック" charset="0"/>
                </a:defRPr>
              </a:lvl8pPr>
              <a:lvl9pPr defTabSz="1463675"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800">
                  <a:solidFill>
                    <a:srgbClr val="0000FF"/>
                  </a:solidFill>
                  <a:latin typeface="Arial" charset="0"/>
                </a:rPr>
                <a:t>1989</a:t>
              </a:r>
            </a:p>
          </p:txBody>
        </p:sp>
        <p:sp>
          <p:nvSpPr>
            <p:cNvPr id="377869" name="Line 13">
              <a:extLst>
                <a:ext uri="{FF2B5EF4-FFF2-40B4-BE49-F238E27FC236}">
                  <a16:creationId xmlns:a16="http://schemas.microsoft.com/office/drawing/2014/main" id="{629652C2-B8D8-427C-7708-6485E7446848}"/>
                </a:ext>
              </a:extLst>
            </p:cNvPr>
            <p:cNvSpPr>
              <a:spLocks noChangeShapeType="1"/>
            </p:cNvSpPr>
            <p:nvPr/>
          </p:nvSpPr>
          <p:spPr bwMode="auto">
            <a:xfrm>
              <a:off x="3552" y="2352"/>
              <a:ext cx="384" cy="0"/>
            </a:xfrm>
            <a:prstGeom prst="line">
              <a:avLst/>
            </a:prstGeom>
            <a:noFill/>
            <a:ln w="25400">
              <a:solidFill>
                <a:srgbClr val="00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100">
                <a:latin typeface="Arial" charset="0"/>
                <a:ea typeface="ＭＳ Ｐゴシック" charset="0"/>
              </a:endParaRPr>
            </a:p>
          </p:txBody>
        </p:sp>
        <p:sp>
          <p:nvSpPr>
            <p:cNvPr id="377870" name="Text Box 14">
              <a:extLst>
                <a:ext uri="{FF2B5EF4-FFF2-40B4-BE49-F238E27FC236}">
                  <a16:creationId xmlns:a16="http://schemas.microsoft.com/office/drawing/2014/main" id="{31D757C1-5AE3-EFE6-C226-CE7A5769A01F}"/>
                </a:ext>
              </a:extLst>
            </p:cNvPr>
            <p:cNvSpPr txBox="1">
              <a:spLocks noChangeArrowheads="1"/>
            </p:cNvSpPr>
            <p:nvPr/>
          </p:nvSpPr>
          <p:spPr bwMode="auto">
            <a:xfrm>
              <a:off x="4128" y="2208"/>
              <a:ext cx="586" cy="31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defTabSz="1463675">
                <a:defRPr sz="2400">
                  <a:solidFill>
                    <a:schemeClr val="tx1"/>
                  </a:solidFill>
                  <a:latin typeface="Times New Roman" charset="0"/>
                  <a:ea typeface="ＭＳ Ｐゴシック" charset="0"/>
                </a:defRPr>
              </a:lvl1pPr>
              <a:lvl2pPr algn="l" defTabSz="1463675">
                <a:defRPr sz="2400">
                  <a:solidFill>
                    <a:schemeClr val="tx1"/>
                  </a:solidFill>
                  <a:latin typeface="Times New Roman" charset="0"/>
                  <a:ea typeface="ＭＳ Ｐゴシック" charset="0"/>
                </a:defRPr>
              </a:lvl2pPr>
              <a:lvl3pPr algn="l" defTabSz="1463675">
                <a:defRPr sz="2400">
                  <a:solidFill>
                    <a:schemeClr val="tx1"/>
                  </a:solidFill>
                  <a:latin typeface="Times New Roman" charset="0"/>
                  <a:ea typeface="ＭＳ Ｐゴシック" charset="0"/>
                </a:defRPr>
              </a:lvl3pPr>
              <a:lvl4pPr algn="l" defTabSz="1463675">
                <a:defRPr sz="2400">
                  <a:solidFill>
                    <a:schemeClr val="tx1"/>
                  </a:solidFill>
                  <a:latin typeface="Times New Roman" charset="0"/>
                  <a:ea typeface="ＭＳ Ｐゴシック" charset="0"/>
                </a:defRPr>
              </a:lvl4pPr>
              <a:lvl5pPr algn="l" defTabSz="1463675">
                <a:defRPr sz="2400">
                  <a:solidFill>
                    <a:schemeClr val="tx1"/>
                  </a:solidFill>
                  <a:latin typeface="Times New Roman" charset="0"/>
                  <a:ea typeface="ＭＳ Ｐゴシック" charset="0"/>
                </a:defRPr>
              </a:lvl5pPr>
              <a:lvl6pPr defTabSz="1463675" eaLnBrk="0" fontAlgn="base" hangingPunct="0">
                <a:spcBef>
                  <a:spcPct val="0"/>
                </a:spcBef>
                <a:spcAft>
                  <a:spcPct val="0"/>
                </a:spcAft>
                <a:defRPr sz="2400">
                  <a:solidFill>
                    <a:schemeClr val="tx1"/>
                  </a:solidFill>
                  <a:latin typeface="Times New Roman" charset="0"/>
                  <a:ea typeface="ＭＳ Ｐゴシック" charset="0"/>
                </a:defRPr>
              </a:lvl6pPr>
              <a:lvl7pPr defTabSz="1463675" eaLnBrk="0" fontAlgn="base" hangingPunct="0">
                <a:spcBef>
                  <a:spcPct val="0"/>
                </a:spcBef>
                <a:spcAft>
                  <a:spcPct val="0"/>
                </a:spcAft>
                <a:defRPr sz="2400">
                  <a:solidFill>
                    <a:schemeClr val="tx1"/>
                  </a:solidFill>
                  <a:latin typeface="Times New Roman" charset="0"/>
                  <a:ea typeface="ＭＳ Ｐゴシック" charset="0"/>
                </a:defRPr>
              </a:lvl7pPr>
              <a:lvl8pPr defTabSz="1463675" eaLnBrk="0" fontAlgn="base" hangingPunct="0">
                <a:spcBef>
                  <a:spcPct val="0"/>
                </a:spcBef>
                <a:spcAft>
                  <a:spcPct val="0"/>
                </a:spcAft>
                <a:defRPr sz="2400">
                  <a:solidFill>
                    <a:schemeClr val="tx1"/>
                  </a:solidFill>
                  <a:latin typeface="Times New Roman" charset="0"/>
                  <a:ea typeface="ＭＳ Ｐゴシック" charset="0"/>
                </a:defRPr>
              </a:lvl8pPr>
              <a:lvl9pPr defTabSz="1463675"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800">
                  <a:solidFill>
                    <a:srgbClr val="00FFFF"/>
                  </a:solidFill>
                  <a:latin typeface="Arial" charset="0"/>
                </a:rPr>
                <a:t>2008</a:t>
              </a:r>
            </a:p>
          </p:txBody>
        </p:sp>
      </p:grpSp>
      <p:sp>
        <p:nvSpPr>
          <p:cNvPr id="4" name="Slide Number Placeholder 3">
            <a:extLst>
              <a:ext uri="{FF2B5EF4-FFF2-40B4-BE49-F238E27FC236}">
                <a16:creationId xmlns:a16="http://schemas.microsoft.com/office/drawing/2014/main" id="{EE91808C-B17B-5E7B-4A20-DACEB03B3E60}"/>
              </a:ext>
            </a:extLst>
          </p:cNvPr>
          <p:cNvSpPr>
            <a:spLocks noGrp="1"/>
          </p:cNvSpPr>
          <p:nvPr>
            <p:ph type="sldNum" sz="quarter" idx="4"/>
          </p:nvPr>
        </p:nvSpPr>
        <p:spPr/>
        <p:txBody>
          <a:bodyPr/>
          <a:lstStyle/>
          <a:p>
            <a:fld id="{3A2281A5-0AAD-5C43-9874-F8F3A9F5B29A}"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descr="81778 1990 SPur Damage airphoto">
            <a:extLst>
              <a:ext uri="{FF2B5EF4-FFF2-40B4-BE49-F238E27FC236}">
                <a16:creationId xmlns:a16="http://schemas.microsoft.com/office/drawing/2014/main" id="{1842F7DF-D50D-544B-9EC4-015D0A3CA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03520"/>
            <a:ext cx="6091083" cy="413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4" descr="81778 1990 SPur Damage airphoto">
            <a:extLst>
              <a:ext uri="{FF2B5EF4-FFF2-40B4-BE49-F238E27FC236}">
                <a16:creationId xmlns:a16="http://schemas.microsoft.com/office/drawing/2014/main" id="{20444832-5C45-496E-3A26-12787D49C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265" t="58304" r="24197" b="11246"/>
          <a:stretch>
            <a:fillRect/>
          </a:stretch>
        </p:blipFill>
        <p:spPr bwMode="auto">
          <a:xfrm>
            <a:off x="5943600" y="285750"/>
            <a:ext cx="2582374" cy="2537223"/>
          </a:xfrm>
          <a:prstGeom prst="rect">
            <a:avLst/>
          </a:prstGeom>
          <a:noFill/>
          <a:ln w="25400">
            <a:solidFill>
              <a:srgbClr val="66FFCC"/>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21EE464-4D8F-494E-28F9-6495BF2F3EA0}"/>
              </a:ext>
            </a:extLst>
          </p:cNvPr>
          <p:cNvSpPr>
            <a:spLocks noGrp="1"/>
          </p:cNvSpPr>
          <p:nvPr>
            <p:ph type="sldNum" sz="quarter" idx="4"/>
          </p:nvPr>
        </p:nvSpPr>
        <p:spPr/>
        <p:txBody>
          <a:bodyPr/>
          <a:lstStyle/>
          <a:p>
            <a:fld id="{3A2281A5-0AAD-5C43-9874-F8F3A9F5B29A}"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940C97-2AEF-ADB3-84B1-A4C216E6F5AA}"/>
              </a:ext>
            </a:extLst>
          </p:cNvPr>
          <p:cNvGrpSpPr/>
          <p:nvPr/>
        </p:nvGrpSpPr>
        <p:grpSpPr>
          <a:xfrm>
            <a:off x="1447800" y="485775"/>
            <a:ext cx="6457950" cy="4171950"/>
            <a:chOff x="1885950" y="457200"/>
            <a:chExt cx="5257800" cy="3771900"/>
          </a:xfrm>
        </p:grpSpPr>
        <p:pic>
          <p:nvPicPr>
            <p:cNvPr id="59393" name="Picture 3" descr="81778 1990 Flow Near Spur">
              <a:extLst>
                <a:ext uri="{FF2B5EF4-FFF2-40B4-BE49-F238E27FC236}">
                  <a16:creationId xmlns:a16="http://schemas.microsoft.com/office/drawing/2014/main" id="{84C2CDF4-83F2-8D16-383D-05199842E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457200"/>
              <a:ext cx="517088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4" name="Picture 4" descr="81778 1990 Spur Damage 1">
              <a:extLst>
                <a:ext uri="{FF2B5EF4-FFF2-40B4-BE49-F238E27FC236}">
                  <a16:creationId xmlns:a16="http://schemas.microsoft.com/office/drawing/2014/main" id="{C84189AA-0609-269E-8FCC-DC380C040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950" y="2457450"/>
              <a:ext cx="2634854"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5" descr="81778 1990 Spur Damage 2">
              <a:extLst>
                <a:ext uri="{FF2B5EF4-FFF2-40B4-BE49-F238E27FC236}">
                  <a16:creationId xmlns:a16="http://schemas.microsoft.com/office/drawing/2014/main" id="{74F6E3ED-EC2D-009F-764F-A5DA779D03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700" y="2457450"/>
              <a:ext cx="26860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Slide Number Placeholder 4">
            <a:extLst>
              <a:ext uri="{FF2B5EF4-FFF2-40B4-BE49-F238E27FC236}">
                <a16:creationId xmlns:a16="http://schemas.microsoft.com/office/drawing/2014/main" id="{7D647DD6-5D24-5A2F-4016-FC7945C39512}"/>
              </a:ext>
            </a:extLst>
          </p:cNvPr>
          <p:cNvSpPr>
            <a:spLocks noGrp="1"/>
          </p:cNvSpPr>
          <p:nvPr>
            <p:ph type="sldNum" sz="quarter" idx="4"/>
          </p:nvPr>
        </p:nvSpPr>
        <p:spPr/>
        <p:txBody>
          <a:bodyPr/>
          <a:lstStyle/>
          <a:p>
            <a:fld id="{3A2281A5-0AAD-5C43-9874-F8F3A9F5B29A}"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2" name="Rectangle 4">
            <a:extLst>
              <a:ext uri="{FF2B5EF4-FFF2-40B4-BE49-F238E27FC236}">
                <a16:creationId xmlns:a16="http://schemas.microsoft.com/office/drawing/2014/main" id="{5A77171B-2DAC-E99A-D8E1-E9A687BA4792}"/>
              </a:ext>
            </a:extLst>
          </p:cNvPr>
          <p:cNvSpPr>
            <a:spLocks noGrp="1" noChangeArrowheads="1"/>
          </p:cNvSpPr>
          <p:nvPr>
            <p:ph idx="1"/>
          </p:nvPr>
        </p:nvSpPr>
        <p:spPr/>
        <p:txBody>
          <a:bodyPr/>
          <a:lstStyle/>
          <a:p>
            <a:pPr algn="ctr">
              <a:buFontTx/>
              <a:buNone/>
              <a:defRPr/>
            </a:pPr>
            <a:endParaRPr lang="en-US" b="1" dirty="0">
              <a:solidFill>
                <a:schemeClr val="bg1"/>
              </a:solidFill>
              <a:ea typeface="+mn-ea"/>
              <a:cs typeface="+mn-cs"/>
            </a:endParaRPr>
          </a:p>
          <a:p>
            <a:pPr algn="ctr">
              <a:buFontTx/>
              <a:buNone/>
              <a:defRPr/>
            </a:pPr>
            <a:r>
              <a:rPr lang="en-US" b="1" dirty="0">
                <a:solidFill>
                  <a:schemeClr val="bg1"/>
                </a:solidFill>
                <a:ea typeface="+mn-ea"/>
                <a:cs typeface="+mn-cs"/>
              </a:rPr>
              <a:t>BF78104</a:t>
            </a:r>
          </a:p>
          <a:p>
            <a:pPr algn="ctr">
              <a:buFontTx/>
              <a:buNone/>
              <a:defRPr/>
            </a:pPr>
            <a:r>
              <a:rPr lang="en-US" b="1" dirty="0">
                <a:solidFill>
                  <a:schemeClr val="bg1"/>
                </a:solidFill>
                <a:ea typeface="+mn-ea"/>
                <a:cs typeface="+mn-cs"/>
              </a:rPr>
              <a:t>McLeod River near Peers</a:t>
            </a:r>
          </a:p>
          <a:p>
            <a:pPr algn="ctr">
              <a:buFontTx/>
              <a:buNone/>
              <a:defRPr/>
            </a:pPr>
            <a:r>
              <a:rPr lang="en-US" b="1" dirty="0">
                <a:solidFill>
                  <a:schemeClr val="bg1"/>
                </a:solidFill>
                <a:ea typeface="+mn-ea"/>
                <a:cs typeface="+mn-cs"/>
              </a:rPr>
              <a:t>Hwy 32</a:t>
            </a:r>
          </a:p>
        </p:txBody>
      </p:sp>
      <p:sp>
        <p:nvSpPr>
          <p:cNvPr id="386050" name="Rectangle 2">
            <a:extLst>
              <a:ext uri="{FF2B5EF4-FFF2-40B4-BE49-F238E27FC236}">
                <a16:creationId xmlns:a16="http://schemas.microsoft.com/office/drawing/2014/main" id="{24791EA4-B8B8-45F0-98AF-0A981BC6FA80}"/>
              </a:ext>
            </a:extLst>
          </p:cNvPr>
          <p:cNvSpPr>
            <a:spLocks noGrp="1" noChangeArrowheads="1"/>
          </p:cNvSpPr>
          <p:nvPr>
            <p:ph type="title"/>
          </p:nvPr>
        </p:nvSpPr>
        <p:spPr/>
        <p:txBody>
          <a:bodyPr/>
          <a:lstStyle/>
          <a:p>
            <a:pPr>
              <a:defRPr/>
            </a:pPr>
            <a:r>
              <a:rPr lang="en-US" sz="2700" b="1" dirty="0">
                <a:ea typeface="+mj-ea"/>
              </a:rPr>
              <a:t>Case Study</a:t>
            </a:r>
          </a:p>
        </p:txBody>
      </p:sp>
      <p:pic>
        <p:nvPicPr>
          <p:cNvPr id="61442" name="Picture 3" descr="78104 Bridge Photo">
            <a:extLst>
              <a:ext uri="{FF2B5EF4-FFF2-40B4-BE49-F238E27FC236}">
                <a16:creationId xmlns:a16="http://schemas.microsoft.com/office/drawing/2014/main" id="{404761E8-244C-599F-6003-0421EED0681D}"/>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568126" y="1019788"/>
            <a:ext cx="7813873" cy="325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8F20DFA-DEFB-DB4C-815C-CCBFE102E422}"/>
              </a:ext>
            </a:extLst>
          </p:cNvPr>
          <p:cNvSpPr txBox="1"/>
          <p:nvPr/>
        </p:nvSpPr>
        <p:spPr>
          <a:xfrm>
            <a:off x="1655662" y="3294385"/>
            <a:ext cx="5638800" cy="923330"/>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BF78104</a:t>
            </a:r>
          </a:p>
          <a:p>
            <a:pPr algn="ctr"/>
            <a:r>
              <a:rPr lang="en-US" b="1" dirty="0">
                <a:solidFill>
                  <a:schemeClr val="bg1"/>
                </a:solidFill>
                <a:latin typeface="Arial" panose="020B0604020202020204" pitchFamily="34" charset="0"/>
                <a:cs typeface="Arial" panose="020B0604020202020204" pitchFamily="34" charset="0"/>
              </a:rPr>
              <a:t>McLeod River near Peers</a:t>
            </a:r>
          </a:p>
          <a:p>
            <a:pPr algn="ctr"/>
            <a:r>
              <a:rPr lang="en-US" b="1" dirty="0">
                <a:solidFill>
                  <a:schemeClr val="bg1"/>
                </a:solidFill>
                <a:latin typeface="Arial" panose="020B0604020202020204" pitchFamily="34" charset="0"/>
                <a:cs typeface="Arial" panose="020B0604020202020204" pitchFamily="34" charset="0"/>
              </a:rPr>
              <a:t>HWY 32</a:t>
            </a:r>
          </a:p>
        </p:txBody>
      </p:sp>
      <p:sp>
        <p:nvSpPr>
          <p:cNvPr id="3" name="Slide Number Placeholder 2">
            <a:extLst>
              <a:ext uri="{FF2B5EF4-FFF2-40B4-BE49-F238E27FC236}">
                <a16:creationId xmlns:a16="http://schemas.microsoft.com/office/drawing/2014/main" id="{2F3C7722-1CB8-6FDF-1A74-D3F87AAC485F}"/>
              </a:ext>
            </a:extLst>
          </p:cNvPr>
          <p:cNvSpPr>
            <a:spLocks noGrp="1"/>
          </p:cNvSpPr>
          <p:nvPr>
            <p:ph type="sldNum" sz="quarter" idx="4"/>
          </p:nvPr>
        </p:nvSpPr>
        <p:spPr/>
        <p:txBody>
          <a:bodyPr/>
          <a:lstStyle/>
          <a:p>
            <a:fld id="{3A2281A5-0AAD-5C43-9874-F8F3A9F5B29A}"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descr="78104 Airphoto Channel Relocation">
            <a:extLst>
              <a:ext uri="{FF2B5EF4-FFF2-40B4-BE49-F238E27FC236}">
                <a16:creationId xmlns:a16="http://schemas.microsoft.com/office/drawing/2014/main" id="{F50A0D7E-A186-0DAF-B902-5A895D791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43" y="472847"/>
            <a:ext cx="7023913" cy="419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FDBF04F1-A2BE-3D91-E898-BB7D17D64EA0}"/>
              </a:ext>
            </a:extLst>
          </p:cNvPr>
          <p:cNvSpPr>
            <a:spLocks noGrp="1"/>
          </p:cNvSpPr>
          <p:nvPr>
            <p:ph type="sldNum" sz="quarter" idx="4"/>
          </p:nvPr>
        </p:nvSpPr>
        <p:spPr/>
        <p:txBody>
          <a:bodyPr/>
          <a:lstStyle/>
          <a:p>
            <a:fld id="{3A2281A5-0AAD-5C43-9874-F8F3A9F5B29A}"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78104 AirphotoChannel Change">
            <a:extLst>
              <a:ext uri="{FF2B5EF4-FFF2-40B4-BE49-F238E27FC236}">
                <a16:creationId xmlns:a16="http://schemas.microsoft.com/office/drawing/2014/main" id="{E7C5DA7D-63C3-6774-98FE-96F226019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7" y="510036"/>
            <a:ext cx="6829426" cy="412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4A2DB8D1-C581-68CD-1237-F0A50893A364}"/>
              </a:ext>
            </a:extLst>
          </p:cNvPr>
          <p:cNvSpPr>
            <a:spLocks noGrp="1"/>
          </p:cNvSpPr>
          <p:nvPr>
            <p:ph type="sldNum" sz="quarter" idx="4"/>
          </p:nvPr>
        </p:nvSpPr>
        <p:spPr/>
        <p:txBody>
          <a:bodyPr/>
          <a:lstStyle/>
          <a:p>
            <a:fld id="{3A2281A5-0AAD-5C43-9874-F8F3A9F5B29A}"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5" descr="78104 1980 FLood US RGB">
            <a:extLst>
              <a:ext uri="{FF2B5EF4-FFF2-40B4-BE49-F238E27FC236}">
                <a16:creationId xmlns:a16="http://schemas.microsoft.com/office/drawing/2014/main" id="{4805B839-B535-AF21-2141-0D25103E0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2343150"/>
            <a:ext cx="2971800" cy="203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6" name="Picture 6" descr="78104 1980 Flood US LGB">
            <a:extLst>
              <a:ext uri="{FF2B5EF4-FFF2-40B4-BE49-F238E27FC236}">
                <a16:creationId xmlns:a16="http://schemas.microsoft.com/office/drawing/2014/main" id="{D4CBB3D9-B4B1-4742-159A-57952497A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2343150"/>
            <a:ext cx="2971800" cy="202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78104 1980 Flood">
            <a:extLst>
              <a:ext uri="{FF2B5EF4-FFF2-40B4-BE49-F238E27FC236}">
                <a16:creationId xmlns:a16="http://schemas.microsoft.com/office/drawing/2014/main" id="{594C4312-8CEA-9851-9B5F-BE124C43D1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0" y="628650"/>
            <a:ext cx="3314700" cy="184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9A7298C-7DB8-7F2D-AD00-02A22E4A7C8D}"/>
              </a:ext>
            </a:extLst>
          </p:cNvPr>
          <p:cNvSpPr>
            <a:spLocks noGrp="1"/>
          </p:cNvSpPr>
          <p:nvPr>
            <p:ph type="sldNum" sz="quarter" idx="4"/>
          </p:nvPr>
        </p:nvSpPr>
        <p:spPr/>
        <p:txBody>
          <a:bodyPr/>
          <a:lstStyle/>
          <a:p>
            <a:fld id="{3A2281A5-0AAD-5C43-9874-F8F3A9F5B29A}"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3" descr="78104 1980 Flood Survey US LGB">
            <a:extLst>
              <a:ext uri="{FF2B5EF4-FFF2-40B4-BE49-F238E27FC236}">
                <a16:creationId xmlns:a16="http://schemas.microsoft.com/office/drawing/2014/main" id="{93191C6A-09D7-B0D1-8241-76DBD218E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526456"/>
            <a:ext cx="6838950" cy="40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380A6A7F-A77C-0509-0B66-9A6969E612DB}"/>
              </a:ext>
            </a:extLst>
          </p:cNvPr>
          <p:cNvSpPr>
            <a:spLocks noGrp="1"/>
          </p:cNvSpPr>
          <p:nvPr>
            <p:ph type="sldNum" sz="quarter" idx="4"/>
          </p:nvPr>
        </p:nvSpPr>
        <p:spPr/>
        <p:txBody>
          <a:bodyPr/>
          <a:lstStyle/>
          <a:p>
            <a:fld id="{3A2281A5-0AAD-5C43-9874-F8F3A9F5B29A}"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descr="78104_RPWAIR">
            <a:extLst>
              <a:ext uri="{FF2B5EF4-FFF2-40B4-BE49-F238E27FC236}">
                <a16:creationId xmlns:a16="http://schemas.microsoft.com/office/drawing/2014/main" id="{7B5F9E5E-BEB9-1E2B-5082-3859B7C550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11"/>
          <a:stretch/>
        </p:blipFill>
        <p:spPr bwMode="auto">
          <a:xfrm>
            <a:off x="20" y="10"/>
            <a:ext cx="9143980" cy="5143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FF20FDE-5CB8-45F0-2BB9-474915BB766A}"/>
              </a:ext>
            </a:extLst>
          </p:cNvPr>
          <p:cNvSpPr>
            <a:spLocks noGrp="1"/>
          </p:cNvSpPr>
          <p:nvPr>
            <p:ph type="sldNum" sz="quarter" idx="4"/>
          </p:nvPr>
        </p:nvSpPr>
        <p:spPr/>
        <p:txBody>
          <a:bodyPr/>
          <a:lstStyle/>
          <a:p>
            <a:fld id="{3A2281A5-0AAD-5C43-9874-F8F3A9F5B29A}"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3" descr="78104 Contour Survey 1998">
            <a:extLst>
              <a:ext uri="{FF2B5EF4-FFF2-40B4-BE49-F238E27FC236}">
                <a16:creationId xmlns:a16="http://schemas.microsoft.com/office/drawing/2014/main" id="{0AF5206E-9F44-27AB-089D-8746F2AC2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391" y="361950"/>
            <a:ext cx="703121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B189D83-50CD-1931-FD1C-785A1C8D4899}"/>
              </a:ext>
            </a:extLst>
          </p:cNvPr>
          <p:cNvSpPr>
            <a:spLocks noGrp="1"/>
          </p:cNvSpPr>
          <p:nvPr>
            <p:ph type="sldNum" sz="quarter" idx="4"/>
          </p:nvPr>
        </p:nvSpPr>
        <p:spPr/>
        <p:txBody>
          <a:bodyPr/>
          <a:lstStyle/>
          <a:p>
            <a:fld id="{3A2281A5-0AAD-5C43-9874-F8F3A9F5B29A}"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DBA726-26BA-7B58-24A9-5E4056EBF038}"/>
              </a:ext>
            </a:extLst>
          </p:cNvPr>
          <p:cNvSpPr>
            <a:spLocks noGrp="1"/>
          </p:cNvSpPr>
          <p:nvPr>
            <p:ph type="sldNum" sz="quarter" idx="4"/>
          </p:nvPr>
        </p:nvSpPr>
        <p:spPr/>
        <p:txBody>
          <a:bodyPr/>
          <a:lstStyle/>
          <a:p>
            <a:fld id="{3A2281A5-0AAD-5C43-9874-F8F3A9F5B29A}" type="slidenum">
              <a:rPr lang="en-US" smtClean="0"/>
              <a:pPr/>
              <a:t>4</a:t>
            </a:fld>
            <a:endParaRPr lang="en-US"/>
          </a:p>
        </p:txBody>
      </p:sp>
      <p:sp>
        <p:nvSpPr>
          <p:cNvPr id="3" name="Content Placeholder 2">
            <a:extLst>
              <a:ext uri="{FF2B5EF4-FFF2-40B4-BE49-F238E27FC236}">
                <a16:creationId xmlns:a16="http://schemas.microsoft.com/office/drawing/2014/main" id="{CCD5FF50-FFEF-6E62-70D0-D42E17C9A0B5}"/>
              </a:ext>
            </a:extLst>
          </p:cNvPr>
          <p:cNvSpPr>
            <a:spLocks noGrp="1"/>
          </p:cNvSpPr>
          <p:nvPr>
            <p:ph idx="1"/>
          </p:nvPr>
        </p:nvSpPr>
        <p:spPr/>
        <p:txBody>
          <a:bodyPr/>
          <a:lstStyle/>
          <a:p>
            <a:pPr marL="400050" indent="-285750">
              <a:lnSpc>
                <a:spcPct val="150000"/>
              </a:lnSpc>
              <a:defRPr/>
            </a:pPr>
            <a:r>
              <a:rPr lang="en-US" dirty="0">
                <a:solidFill>
                  <a:srgbClr val="000514"/>
                </a:solidFill>
                <a:ea typeface="ＭＳ Ｐゴシック" charset="0"/>
              </a:rPr>
              <a:t>Channel Capacity</a:t>
            </a:r>
          </a:p>
          <a:p>
            <a:pPr marL="400050" indent="-285750">
              <a:lnSpc>
                <a:spcPct val="150000"/>
              </a:lnSpc>
              <a:defRPr/>
            </a:pPr>
            <a:r>
              <a:rPr lang="en-US" dirty="0">
                <a:solidFill>
                  <a:srgbClr val="000514"/>
                </a:solidFill>
                <a:ea typeface="ＭＳ Ｐゴシック" charset="0"/>
              </a:rPr>
              <a:t>Historic Highwater Data</a:t>
            </a:r>
          </a:p>
          <a:p>
            <a:pPr marL="800100" lvl="1">
              <a:lnSpc>
                <a:spcPct val="150000"/>
              </a:lnSpc>
              <a:defRPr/>
            </a:pPr>
            <a:r>
              <a:rPr lang="en-US" dirty="0">
                <a:solidFill>
                  <a:srgbClr val="000514"/>
                </a:solidFill>
                <a:ea typeface="ＭＳ Ｐゴシック" charset="0"/>
              </a:rPr>
              <a:t>Drift, debris</a:t>
            </a:r>
          </a:p>
          <a:p>
            <a:pPr marL="800100" lvl="1">
              <a:lnSpc>
                <a:spcPct val="150000"/>
              </a:lnSpc>
              <a:defRPr/>
            </a:pPr>
            <a:r>
              <a:rPr lang="en-US" dirty="0">
                <a:solidFill>
                  <a:srgbClr val="000514"/>
                </a:solidFill>
                <a:ea typeface="ＭＳ Ｐゴシック" charset="0"/>
              </a:rPr>
              <a:t>Scars, erosion</a:t>
            </a:r>
          </a:p>
          <a:p>
            <a:pPr marL="800100" lvl="1">
              <a:lnSpc>
                <a:spcPct val="150000"/>
              </a:lnSpc>
              <a:defRPr/>
            </a:pPr>
            <a:r>
              <a:rPr lang="en-US" dirty="0">
                <a:solidFill>
                  <a:srgbClr val="000514"/>
                </a:solidFill>
                <a:ea typeface="ＭＳ Ｐゴシック" charset="0"/>
              </a:rPr>
              <a:t>Locals, photos</a:t>
            </a:r>
          </a:p>
          <a:p>
            <a:pPr marL="400050" indent="-285750">
              <a:lnSpc>
                <a:spcPct val="150000"/>
              </a:lnSpc>
              <a:defRPr/>
            </a:pPr>
            <a:r>
              <a:rPr lang="en-US" dirty="0">
                <a:solidFill>
                  <a:srgbClr val="000514"/>
                </a:solidFill>
                <a:ea typeface="ＭＳ Ｐゴシック" charset="0"/>
              </a:rPr>
              <a:t>Runoff Potential</a:t>
            </a:r>
          </a:p>
          <a:p>
            <a:endParaRPr lang="en-US" dirty="0"/>
          </a:p>
        </p:txBody>
      </p:sp>
      <p:sp>
        <p:nvSpPr>
          <p:cNvPr id="4" name="Title 3">
            <a:extLst>
              <a:ext uri="{FF2B5EF4-FFF2-40B4-BE49-F238E27FC236}">
                <a16:creationId xmlns:a16="http://schemas.microsoft.com/office/drawing/2014/main" id="{BE79B908-FFF6-9905-E205-0A2119160D30}"/>
              </a:ext>
            </a:extLst>
          </p:cNvPr>
          <p:cNvSpPr>
            <a:spLocks noGrp="1"/>
          </p:cNvSpPr>
          <p:nvPr>
            <p:ph type="title"/>
          </p:nvPr>
        </p:nvSpPr>
        <p:spPr/>
        <p:txBody>
          <a:bodyPr/>
          <a:lstStyle/>
          <a:p>
            <a:r>
              <a:rPr lang="en-US" dirty="0"/>
              <a:t>Hydrotechnical Design Guidelines</a:t>
            </a:r>
          </a:p>
        </p:txBody>
      </p:sp>
      <p:pic>
        <p:nvPicPr>
          <p:cNvPr id="6" name="Picture 5" descr="A bridge over a river&#10;&#10;Description automatically generated with medium confidence">
            <a:extLst>
              <a:ext uri="{FF2B5EF4-FFF2-40B4-BE49-F238E27FC236}">
                <a16:creationId xmlns:a16="http://schemas.microsoft.com/office/drawing/2014/main" id="{A2E2ACCB-0CF0-5C02-7874-8B3B4E9713A7}"/>
              </a:ext>
            </a:extLst>
          </p:cNvPr>
          <p:cNvPicPr>
            <a:picLocks noChangeAspect="1"/>
          </p:cNvPicPr>
          <p:nvPr/>
        </p:nvPicPr>
        <p:blipFill>
          <a:blip r:embed="rId2"/>
          <a:stretch>
            <a:fillRect/>
          </a:stretch>
        </p:blipFill>
        <p:spPr>
          <a:xfrm>
            <a:off x="3810000" y="1428750"/>
            <a:ext cx="5181600" cy="2914650"/>
          </a:xfrm>
          <a:prstGeom prst="rect">
            <a:avLst/>
          </a:prstGeom>
        </p:spPr>
      </p:pic>
    </p:spTree>
    <p:extLst>
      <p:ext uri="{BB962C8B-B14F-4D97-AF65-F5344CB8AC3E}">
        <p14:creationId xmlns:p14="http://schemas.microsoft.com/office/powerpoint/2010/main" val="3835521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3" descr="78104 Handrail Profile 1998">
            <a:extLst>
              <a:ext uri="{FF2B5EF4-FFF2-40B4-BE49-F238E27FC236}">
                <a16:creationId xmlns:a16="http://schemas.microsoft.com/office/drawing/2014/main" id="{9A1A8538-EA7D-E89E-743F-AEB8E6829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33" y="571500"/>
            <a:ext cx="719453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7C315C2-189E-DD5D-E3BF-51CCC193972D}"/>
              </a:ext>
            </a:extLst>
          </p:cNvPr>
          <p:cNvSpPr>
            <a:spLocks noGrp="1"/>
          </p:cNvSpPr>
          <p:nvPr>
            <p:ph type="sldNum" sz="quarter" idx="4"/>
          </p:nvPr>
        </p:nvSpPr>
        <p:spPr/>
        <p:txBody>
          <a:bodyPr/>
          <a:lstStyle/>
          <a:p>
            <a:fld id="{3A2281A5-0AAD-5C43-9874-F8F3A9F5B29A}"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descr="78104 Airphoto With Scour Contour">
            <a:extLst>
              <a:ext uri="{FF2B5EF4-FFF2-40B4-BE49-F238E27FC236}">
                <a16:creationId xmlns:a16="http://schemas.microsoft.com/office/drawing/2014/main" id="{0F735306-FC40-209B-AA37-C06C40F31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333523"/>
            <a:ext cx="6686550" cy="447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33965AA6-93F9-49DA-70F6-347D2AE713A8}"/>
              </a:ext>
            </a:extLst>
          </p:cNvPr>
          <p:cNvSpPr>
            <a:spLocks noGrp="1"/>
          </p:cNvSpPr>
          <p:nvPr>
            <p:ph type="sldNum" sz="quarter" idx="4"/>
          </p:nvPr>
        </p:nvSpPr>
        <p:spPr/>
        <p:txBody>
          <a:bodyPr/>
          <a:lstStyle/>
          <a:p>
            <a:fld id="{3A2281A5-0AAD-5C43-9874-F8F3A9F5B29A}"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BE794A-E748-2DB6-7A71-DCF41A82B6BF}"/>
              </a:ext>
            </a:extLst>
          </p:cNvPr>
          <p:cNvGrpSpPr/>
          <p:nvPr/>
        </p:nvGrpSpPr>
        <p:grpSpPr>
          <a:xfrm>
            <a:off x="990600" y="590550"/>
            <a:ext cx="7071122" cy="3838575"/>
            <a:chOff x="1543050" y="942975"/>
            <a:chExt cx="6061472" cy="3307557"/>
          </a:xfrm>
        </p:grpSpPr>
        <p:pic>
          <p:nvPicPr>
            <p:cNvPr id="410627" name="Picture 3">
              <a:extLst>
                <a:ext uri="{FF2B5EF4-FFF2-40B4-BE49-F238E27FC236}">
                  <a16:creationId xmlns:a16="http://schemas.microsoft.com/office/drawing/2014/main" id="{51021AB0-4A66-0066-48FF-9B38142FC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306" y="942975"/>
              <a:ext cx="3249216" cy="18919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10628" name="Picture 4">
              <a:extLst>
                <a:ext uri="{FF2B5EF4-FFF2-40B4-BE49-F238E27FC236}">
                  <a16:creationId xmlns:a16="http://schemas.microsoft.com/office/drawing/2014/main" id="{43DE940F-8B65-FF21-BCFB-778574CB53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2171701"/>
              <a:ext cx="3777854" cy="2078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sp>
        <p:nvSpPr>
          <p:cNvPr id="5" name="Slide Number Placeholder 4">
            <a:extLst>
              <a:ext uri="{FF2B5EF4-FFF2-40B4-BE49-F238E27FC236}">
                <a16:creationId xmlns:a16="http://schemas.microsoft.com/office/drawing/2014/main" id="{3DA3DE24-336B-0C72-1C8D-DFF89741D532}"/>
              </a:ext>
            </a:extLst>
          </p:cNvPr>
          <p:cNvSpPr>
            <a:spLocks noGrp="1"/>
          </p:cNvSpPr>
          <p:nvPr>
            <p:ph type="sldNum" sz="quarter" idx="4"/>
          </p:nvPr>
        </p:nvSpPr>
        <p:spPr/>
        <p:txBody>
          <a:bodyPr/>
          <a:lstStyle/>
          <a:p>
            <a:fld id="{3A2281A5-0AAD-5C43-9874-F8F3A9F5B29A}"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AA1D247-323B-BE1C-84B6-E70507DC09CA}"/>
              </a:ext>
            </a:extLst>
          </p:cNvPr>
          <p:cNvGrpSpPr/>
          <p:nvPr/>
        </p:nvGrpSpPr>
        <p:grpSpPr>
          <a:xfrm>
            <a:off x="959643" y="590550"/>
            <a:ext cx="7224713" cy="3962400"/>
            <a:chOff x="1343025" y="514350"/>
            <a:chExt cx="6415088" cy="3586163"/>
          </a:xfrm>
        </p:grpSpPr>
        <p:pic>
          <p:nvPicPr>
            <p:cNvPr id="81921" name="Picture 3" descr="78104-2000_Pier Rehab Piling DS Showing Bit">
              <a:extLst>
                <a:ext uri="{FF2B5EF4-FFF2-40B4-BE49-F238E27FC236}">
                  <a16:creationId xmlns:a16="http://schemas.microsoft.com/office/drawing/2014/main" id="{B76556B2-8AC0-CEFB-9284-08C383AEE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2571750"/>
              <a:ext cx="203835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2" name="Picture 4" descr="2000 Pier Rehab Coffer Dam From DS">
              <a:extLst>
                <a:ext uri="{FF2B5EF4-FFF2-40B4-BE49-F238E27FC236}">
                  <a16:creationId xmlns:a16="http://schemas.microsoft.com/office/drawing/2014/main" id="{C3E62D5B-6FD7-D6F9-2F94-342B6038E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7863" y="542925"/>
              <a:ext cx="20002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5" descr="2000 Pier Rehab Piling DS">
              <a:extLst>
                <a:ext uri="{FF2B5EF4-FFF2-40B4-BE49-F238E27FC236}">
                  <a16:creationId xmlns:a16="http://schemas.microsoft.com/office/drawing/2014/main" id="{A16ACC9B-F090-FB77-1FB9-129D1DCA7A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2543175"/>
              <a:ext cx="2033588" cy="152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6" descr="78104-2000_Pier Rehab Constriction">
              <a:extLst>
                <a:ext uri="{FF2B5EF4-FFF2-40B4-BE49-F238E27FC236}">
                  <a16:creationId xmlns:a16="http://schemas.microsoft.com/office/drawing/2014/main" id="{6219D2CA-E412-B35C-A21A-18FCF7F9A5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6163" y="557213"/>
              <a:ext cx="2019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7" descr="78104-2000_Pier Rehab Drill Bit Coming Out of Casing">
              <a:extLst>
                <a:ext uri="{FF2B5EF4-FFF2-40B4-BE49-F238E27FC236}">
                  <a16:creationId xmlns:a16="http://schemas.microsoft.com/office/drawing/2014/main" id="{C89082B0-A10F-9F17-3222-4B9FB53C92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9288" y="2557463"/>
              <a:ext cx="2019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8" descr="78104-2000_Pier Rehab Flow At Constricted Opening">
              <a:extLst>
                <a:ext uri="{FF2B5EF4-FFF2-40B4-BE49-F238E27FC236}">
                  <a16:creationId xmlns:a16="http://schemas.microsoft.com/office/drawing/2014/main" id="{406E863A-D2C4-2587-ABC0-A9DDC24BF9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14350"/>
              <a:ext cx="2071688" cy="155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Slide Number Placeholder 4">
            <a:extLst>
              <a:ext uri="{FF2B5EF4-FFF2-40B4-BE49-F238E27FC236}">
                <a16:creationId xmlns:a16="http://schemas.microsoft.com/office/drawing/2014/main" id="{79313590-2E90-E1C6-0D30-EB8DA63F9618}"/>
              </a:ext>
            </a:extLst>
          </p:cNvPr>
          <p:cNvSpPr>
            <a:spLocks noGrp="1"/>
          </p:cNvSpPr>
          <p:nvPr>
            <p:ph type="sldNum" sz="quarter" idx="4"/>
          </p:nvPr>
        </p:nvSpPr>
        <p:spPr/>
        <p:txBody>
          <a:bodyPr/>
          <a:lstStyle/>
          <a:p>
            <a:fld id="{3A2281A5-0AAD-5C43-9874-F8F3A9F5B29A}"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00A0-27C9-8F46-B3A7-AC7120E18E8B}"/>
              </a:ext>
            </a:extLst>
          </p:cNvPr>
          <p:cNvSpPr>
            <a:spLocks noGrp="1"/>
          </p:cNvSpPr>
          <p:nvPr>
            <p:ph type="ctrTitle"/>
          </p:nvPr>
        </p:nvSpPr>
        <p:spPr/>
        <p:txBody>
          <a:bodyPr/>
          <a:lstStyle/>
          <a:p>
            <a:r>
              <a:rPr lang="en-US" dirty="0"/>
              <a:t>Questions?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901" y="267944"/>
            <a:ext cx="4114800" cy="3924300"/>
          </a:xfrm>
          <a:prstGeom prst="rect">
            <a:avLst/>
          </a:prstGeom>
        </p:spPr>
      </p:pic>
    </p:spTree>
    <p:extLst>
      <p:ext uri="{BB962C8B-B14F-4D97-AF65-F5344CB8AC3E}">
        <p14:creationId xmlns:p14="http://schemas.microsoft.com/office/powerpoint/2010/main" val="422008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Freeform 3">
            <a:extLst>
              <a:ext uri="{FF2B5EF4-FFF2-40B4-BE49-F238E27FC236}">
                <a16:creationId xmlns:a16="http://schemas.microsoft.com/office/drawing/2014/main" id="{0A6A3711-17D1-2852-1CAF-BE9CC6701B97}"/>
              </a:ext>
            </a:extLst>
          </p:cNvPr>
          <p:cNvSpPr>
            <a:spLocks/>
          </p:cNvSpPr>
          <p:nvPr/>
        </p:nvSpPr>
        <p:spPr bwMode="auto">
          <a:xfrm>
            <a:off x="2552700" y="1714500"/>
            <a:ext cx="3739754" cy="1828800"/>
          </a:xfrm>
          <a:custGeom>
            <a:avLst/>
            <a:gdLst>
              <a:gd name="T0" fmla="*/ 0 w 3534"/>
              <a:gd name="T1" fmla="*/ 1219200 h 1536"/>
              <a:gd name="T2" fmla="*/ 364028 w 3534"/>
              <a:gd name="T3" fmla="*/ 1724025 h 1536"/>
              <a:gd name="T4" fmla="*/ 1142879 w 3534"/>
              <a:gd name="T5" fmla="*/ 2438400 h 1536"/>
              <a:gd name="T6" fmla="*/ 2421210 w 3534"/>
              <a:gd name="T7" fmla="*/ 2428875 h 1536"/>
              <a:gd name="T8" fmla="*/ 3504828 w 3534"/>
              <a:gd name="T9" fmla="*/ 2286000 h 1536"/>
              <a:gd name="T10" fmla="*/ 3834993 w 3534"/>
              <a:gd name="T11" fmla="*/ 1695450 h 1536"/>
              <a:gd name="T12" fmla="*/ 4452995 w 3534"/>
              <a:gd name="T13" fmla="*/ 1133475 h 1536"/>
              <a:gd name="T14" fmla="*/ 4876283 w 3534"/>
              <a:gd name="T15" fmla="*/ 523875 h 1536"/>
              <a:gd name="T16" fmla="*/ 4986338 w 3534"/>
              <a:gd name="T17" fmla="*/ 0 h 1536"/>
              <a:gd name="T18" fmla="*/ 0 w 3534"/>
              <a:gd name="T19" fmla="*/ 1219200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34" h="1536">
                <a:moveTo>
                  <a:pt x="0" y="768"/>
                </a:moveTo>
                <a:lnTo>
                  <a:pt x="258" y="1086"/>
                </a:lnTo>
                <a:lnTo>
                  <a:pt x="810" y="1536"/>
                </a:lnTo>
                <a:lnTo>
                  <a:pt x="1716" y="1530"/>
                </a:lnTo>
                <a:lnTo>
                  <a:pt x="2484" y="1440"/>
                </a:lnTo>
                <a:lnTo>
                  <a:pt x="2718" y="1068"/>
                </a:lnTo>
                <a:lnTo>
                  <a:pt x="3156" y="714"/>
                </a:lnTo>
                <a:lnTo>
                  <a:pt x="3456" y="330"/>
                </a:lnTo>
                <a:lnTo>
                  <a:pt x="3534" y="0"/>
                </a:lnTo>
                <a:lnTo>
                  <a:pt x="0" y="768"/>
                </a:lnTo>
                <a:close/>
              </a:path>
            </a:pathLst>
          </a:custGeom>
          <a:gradFill rotWithShape="0">
            <a:gsLst>
              <a:gs pos="0">
                <a:srgbClr val="83A2FF"/>
              </a:gs>
              <a:gs pos="100000">
                <a:schemeClr val="accent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lIns="67866" tIns="33338" rIns="67866" bIns="33338" anchor="ctr"/>
          <a:lstStyle/>
          <a:p>
            <a:endParaRPr lang="en-US" sz="2100"/>
          </a:p>
        </p:txBody>
      </p:sp>
      <p:grpSp>
        <p:nvGrpSpPr>
          <p:cNvPr id="12293" name="Group 8">
            <a:extLst>
              <a:ext uri="{FF2B5EF4-FFF2-40B4-BE49-F238E27FC236}">
                <a16:creationId xmlns:a16="http://schemas.microsoft.com/office/drawing/2014/main" id="{76E87286-A084-71B5-7F6C-E204D1A7A264}"/>
              </a:ext>
            </a:extLst>
          </p:cNvPr>
          <p:cNvGrpSpPr>
            <a:grpSpLocks/>
          </p:cNvGrpSpPr>
          <p:nvPr/>
        </p:nvGrpSpPr>
        <p:grpSpPr bwMode="auto">
          <a:xfrm>
            <a:off x="2035969" y="2518173"/>
            <a:ext cx="221456" cy="159544"/>
            <a:chOff x="1150" y="2259"/>
            <a:chExt cx="209" cy="134"/>
          </a:xfrm>
        </p:grpSpPr>
        <p:sp>
          <p:nvSpPr>
            <p:cNvPr id="149513" name="Line 9">
              <a:extLst>
                <a:ext uri="{FF2B5EF4-FFF2-40B4-BE49-F238E27FC236}">
                  <a16:creationId xmlns:a16="http://schemas.microsoft.com/office/drawing/2014/main" id="{D48C0306-3204-C2C7-0B7B-1AA751EB4BAA}"/>
                </a:ext>
              </a:extLst>
            </p:cNvPr>
            <p:cNvSpPr>
              <a:spLocks noChangeShapeType="1"/>
            </p:cNvSpPr>
            <p:nvPr/>
          </p:nvSpPr>
          <p:spPr bwMode="auto">
            <a:xfrm rot="553435" flipH="1">
              <a:off x="1150" y="2259"/>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14" name="Line 10">
              <a:extLst>
                <a:ext uri="{FF2B5EF4-FFF2-40B4-BE49-F238E27FC236}">
                  <a16:creationId xmlns:a16="http://schemas.microsoft.com/office/drawing/2014/main" id="{850C7918-CA0A-3863-C282-355EF95A30A0}"/>
                </a:ext>
              </a:extLst>
            </p:cNvPr>
            <p:cNvSpPr>
              <a:spLocks noChangeShapeType="1"/>
            </p:cNvSpPr>
            <p:nvPr/>
          </p:nvSpPr>
          <p:spPr bwMode="auto">
            <a:xfrm rot="553435" flipH="1">
              <a:off x="1189" y="2269"/>
              <a:ext cx="47"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15" name="Line 11">
              <a:extLst>
                <a:ext uri="{FF2B5EF4-FFF2-40B4-BE49-F238E27FC236}">
                  <a16:creationId xmlns:a16="http://schemas.microsoft.com/office/drawing/2014/main" id="{31B9A491-4174-51D4-436B-0E0E89CCE365}"/>
                </a:ext>
              </a:extLst>
            </p:cNvPr>
            <p:cNvSpPr>
              <a:spLocks noChangeShapeType="1"/>
            </p:cNvSpPr>
            <p:nvPr/>
          </p:nvSpPr>
          <p:spPr bwMode="auto">
            <a:xfrm rot="553435" flipH="1">
              <a:off x="1229" y="2277"/>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16" name="Line 12">
              <a:extLst>
                <a:ext uri="{FF2B5EF4-FFF2-40B4-BE49-F238E27FC236}">
                  <a16:creationId xmlns:a16="http://schemas.microsoft.com/office/drawing/2014/main" id="{FF0212A4-A279-1586-27D5-2E5C73F50707}"/>
                </a:ext>
              </a:extLst>
            </p:cNvPr>
            <p:cNvSpPr>
              <a:spLocks noChangeShapeType="1"/>
            </p:cNvSpPr>
            <p:nvPr/>
          </p:nvSpPr>
          <p:spPr bwMode="auto">
            <a:xfrm rot="553435" flipH="1">
              <a:off x="1270" y="2287"/>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17" name="Line 13">
              <a:extLst>
                <a:ext uri="{FF2B5EF4-FFF2-40B4-BE49-F238E27FC236}">
                  <a16:creationId xmlns:a16="http://schemas.microsoft.com/office/drawing/2014/main" id="{88E6B41E-5657-EEDD-6822-09724A0C0D4A}"/>
                </a:ext>
              </a:extLst>
            </p:cNvPr>
            <p:cNvSpPr>
              <a:spLocks noChangeShapeType="1"/>
            </p:cNvSpPr>
            <p:nvPr/>
          </p:nvSpPr>
          <p:spPr bwMode="auto">
            <a:xfrm rot="553435" flipH="1">
              <a:off x="1311" y="2297"/>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grpSp>
      <p:grpSp>
        <p:nvGrpSpPr>
          <p:cNvPr id="12294" name="Group 14">
            <a:extLst>
              <a:ext uri="{FF2B5EF4-FFF2-40B4-BE49-F238E27FC236}">
                <a16:creationId xmlns:a16="http://schemas.microsoft.com/office/drawing/2014/main" id="{181CA5A6-EEDE-7863-FC04-3D075B62FEF5}"/>
              </a:ext>
            </a:extLst>
          </p:cNvPr>
          <p:cNvGrpSpPr>
            <a:grpSpLocks/>
          </p:cNvGrpSpPr>
          <p:nvPr/>
        </p:nvGrpSpPr>
        <p:grpSpPr bwMode="auto">
          <a:xfrm>
            <a:off x="2245519" y="2602706"/>
            <a:ext cx="285750" cy="100013"/>
            <a:chOff x="1347" y="2330"/>
            <a:chExt cx="271" cy="84"/>
          </a:xfrm>
        </p:grpSpPr>
        <p:sp>
          <p:nvSpPr>
            <p:cNvPr id="149519" name="Line 15">
              <a:extLst>
                <a:ext uri="{FF2B5EF4-FFF2-40B4-BE49-F238E27FC236}">
                  <a16:creationId xmlns:a16="http://schemas.microsoft.com/office/drawing/2014/main" id="{F19A1E0B-73D7-2A31-13BF-1FCD26AD3E87}"/>
                </a:ext>
              </a:extLst>
            </p:cNvPr>
            <p:cNvSpPr>
              <a:spLocks noChangeShapeType="1"/>
            </p:cNvSpPr>
            <p:nvPr/>
          </p:nvSpPr>
          <p:spPr bwMode="auto">
            <a:xfrm rot="18885744" flipH="1">
              <a:off x="1371" y="2306"/>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20" name="Line 16">
              <a:extLst>
                <a:ext uri="{FF2B5EF4-FFF2-40B4-BE49-F238E27FC236}">
                  <a16:creationId xmlns:a16="http://schemas.microsoft.com/office/drawing/2014/main" id="{DA9031F7-F774-6BF1-25A6-74AEFC5628E1}"/>
                </a:ext>
              </a:extLst>
            </p:cNvPr>
            <p:cNvSpPr>
              <a:spLocks noChangeShapeType="1"/>
            </p:cNvSpPr>
            <p:nvPr/>
          </p:nvSpPr>
          <p:spPr bwMode="auto">
            <a:xfrm rot="18885744" flipH="1">
              <a:off x="1414" y="2315"/>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21" name="Line 17">
              <a:extLst>
                <a:ext uri="{FF2B5EF4-FFF2-40B4-BE49-F238E27FC236}">
                  <a16:creationId xmlns:a16="http://schemas.microsoft.com/office/drawing/2014/main" id="{342C44B1-4C4B-1707-2962-D5BA0DB5173F}"/>
                </a:ext>
              </a:extLst>
            </p:cNvPr>
            <p:cNvSpPr>
              <a:spLocks noChangeShapeType="1"/>
            </p:cNvSpPr>
            <p:nvPr/>
          </p:nvSpPr>
          <p:spPr bwMode="auto">
            <a:xfrm rot="18885744" flipH="1">
              <a:off x="1459" y="2326"/>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22" name="Line 18">
              <a:extLst>
                <a:ext uri="{FF2B5EF4-FFF2-40B4-BE49-F238E27FC236}">
                  <a16:creationId xmlns:a16="http://schemas.microsoft.com/office/drawing/2014/main" id="{EAC5A401-50C2-A724-54CD-501E3C11CA35}"/>
                </a:ext>
              </a:extLst>
            </p:cNvPr>
            <p:cNvSpPr>
              <a:spLocks noChangeShapeType="1"/>
            </p:cNvSpPr>
            <p:nvPr/>
          </p:nvSpPr>
          <p:spPr bwMode="auto">
            <a:xfrm rot="18885744" flipH="1">
              <a:off x="1502" y="2336"/>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23" name="Line 19">
              <a:extLst>
                <a:ext uri="{FF2B5EF4-FFF2-40B4-BE49-F238E27FC236}">
                  <a16:creationId xmlns:a16="http://schemas.microsoft.com/office/drawing/2014/main" id="{0ED5068F-8771-BC36-BD25-370314E1BF3F}"/>
                </a:ext>
              </a:extLst>
            </p:cNvPr>
            <p:cNvSpPr>
              <a:spLocks noChangeShapeType="1"/>
            </p:cNvSpPr>
            <p:nvPr/>
          </p:nvSpPr>
          <p:spPr bwMode="auto">
            <a:xfrm rot="18885744" flipH="1">
              <a:off x="1546" y="2342"/>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grpSp>
      <p:grpSp>
        <p:nvGrpSpPr>
          <p:cNvPr id="12295" name="Group 20">
            <a:extLst>
              <a:ext uri="{FF2B5EF4-FFF2-40B4-BE49-F238E27FC236}">
                <a16:creationId xmlns:a16="http://schemas.microsoft.com/office/drawing/2014/main" id="{E7B92F0B-CF2C-F6BF-838D-C81EF11FC614}"/>
              </a:ext>
            </a:extLst>
          </p:cNvPr>
          <p:cNvGrpSpPr>
            <a:grpSpLocks/>
          </p:cNvGrpSpPr>
          <p:nvPr/>
        </p:nvGrpSpPr>
        <p:grpSpPr bwMode="auto">
          <a:xfrm>
            <a:off x="3368278" y="3544492"/>
            <a:ext cx="557213" cy="115490"/>
            <a:chOff x="2475" y="3163"/>
            <a:chExt cx="526" cy="97"/>
          </a:xfrm>
        </p:grpSpPr>
        <p:sp>
          <p:nvSpPr>
            <p:cNvPr id="149525" name="Line 21">
              <a:extLst>
                <a:ext uri="{FF2B5EF4-FFF2-40B4-BE49-F238E27FC236}">
                  <a16:creationId xmlns:a16="http://schemas.microsoft.com/office/drawing/2014/main" id="{3FB325D7-8D2A-8BD3-9D82-203CF1DF87CE}"/>
                </a:ext>
              </a:extLst>
            </p:cNvPr>
            <p:cNvSpPr>
              <a:spLocks noChangeShapeType="1"/>
            </p:cNvSpPr>
            <p:nvPr/>
          </p:nvSpPr>
          <p:spPr bwMode="auto">
            <a:xfrm rot="18505976" flipH="1">
              <a:off x="2753" y="3170"/>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26" name="Line 22">
              <a:extLst>
                <a:ext uri="{FF2B5EF4-FFF2-40B4-BE49-F238E27FC236}">
                  <a16:creationId xmlns:a16="http://schemas.microsoft.com/office/drawing/2014/main" id="{5F3DAD22-D54E-B02B-82F9-874DF479A7A9}"/>
                </a:ext>
              </a:extLst>
            </p:cNvPr>
            <p:cNvSpPr>
              <a:spLocks noChangeShapeType="1"/>
            </p:cNvSpPr>
            <p:nvPr/>
          </p:nvSpPr>
          <p:spPr bwMode="auto">
            <a:xfrm rot="18505976" flipH="1">
              <a:off x="2794" y="3169"/>
              <a:ext cx="48" cy="98"/>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27" name="Line 23">
              <a:extLst>
                <a:ext uri="{FF2B5EF4-FFF2-40B4-BE49-F238E27FC236}">
                  <a16:creationId xmlns:a16="http://schemas.microsoft.com/office/drawing/2014/main" id="{CC30F109-D119-7DB2-4D88-F3606ADA2A5A}"/>
                </a:ext>
              </a:extLst>
            </p:cNvPr>
            <p:cNvSpPr>
              <a:spLocks noChangeShapeType="1"/>
            </p:cNvSpPr>
            <p:nvPr/>
          </p:nvSpPr>
          <p:spPr bwMode="auto">
            <a:xfrm rot="18505976" flipH="1">
              <a:off x="2840" y="3169"/>
              <a:ext cx="48" cy="97"/>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28" name="Line 24">
              <a:extLst>
                <a:ext uri="{FF2B5EF4-FFF2-40B4-BE49-F238E27FC236}">
                  <a16:creationId xmlns:a16="http://schemas.microsoft.com/office/drawing/2014/main" id="{601CF3D8-B33A-01FD-0364-FD7874B995AC}"/>
                </a:ext>
              </a:extLst>
            </p:cNvPr>
            <p:cNvSpPr>
              <a:spLocks noChangeShapeType="1"/>
            </p:cNvSpPr>
            <p:nvPr/>
          </p:nvSpPr>
          <p:spPr bwMode="auto">
            <a:xfrm rot="18505976" flipH="1">
              <a:off x="2884" y="3169"/>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29" name="Line 25">
              <a:extLst>
                <a:ext uri="{FF2B5EF4-FFF2-40B4-BE49-F238E27FC236}">
                  <a16:creationId xmlns:a16="http://schemas.microsoft.com/office/drawing/2014/main" id="{C23B3AFD-94E7-219D-B6F5-2E9ED8470777}"/>
                </a:ext>
              </a:extLst>
            </p:cNvPr>
            <p:cNvSpPr>
              <a:spLocks noChangeShapeType="1"/>
            </p:cNvSpPr>
            <p:nvPr/>
          </p:nvSpPr>
          <p:spPr bwMode="auto">
            <a:xfrm rot="18505976" flipH="1">
              <a:off x="2929" y="3169"/>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30" name="Line 26">
              <a:extLst>
                <a:ext uri="{FF2B5EF4-FFF2-40B4-BE49-F238E27FC236}">
                  <a16:creationId xmlns:a16="http://schemas.microsoft.com/office/drawing/2014/main" id="{4B20929E-D83D-1EE5-6A69-46A1DFB6F3B9}"/>
                </a:ext>
              </a:extLst>
            </p:cNvPr>
            <p:cNvSpPr>
              <a:spLocks noChangeShapeType="1"/>
            </p:cNvSpPr>
            <p:nvPr/>
          </p:nvSpPr>
          <p:spPr bwMode="auto">
            <a:xfrm rot="553435" flipH="1">
              <a:off x="2475" y="3164"/>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31" name="Line 27">
              <a:extLst>
                <a:ext uri="{FF2B5EF4-FFF2-40B4-BE49-F238E27FC236}">
                  <a16:creationId xmlns:a16="http://schemas.microsoft.com/office/drawing/2014/main" id="{AE94C593-E5EE-262C-2150-8922E38C8D49}"/>
                </a:ext>
              </a:extLst>
            </p:cNvPr>
            <p:cNvSpPr>
              <a:spLocks noChangeShapeType="1"/>
            </p:cNvSpPr>
            <p:nvPr/>
          </p:nvSpPr>
          <p:spPr bwMode="auto">
            <a:xfrm rot="553435" flipH="1">
              <a:off x="2524" y="3163"/>
              <a:ext cx="46"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32" name="Line 28">
              <a:extLst>
                <a:ext uri="{FF2B5EF4-FFF2-40B4-BE49-F238E27FC236}">
                  <a16:creationId xmlns:a16="http://schemas.microsoft.com/office/drawing/2014/main" id="{C466A624-179A-4601-1038-7EE070CE2E41}"/>
                </a:ext>
              </a:extLst>
            </p:cNvPr>
            <p:cNvSpPr>
              <a:spLocks noChangeShapeType="1"/>
            </p:cNvSpPr>
            <p:nvPr/>
          </p:nvSpPr>
          <p:spPr bwMode="auto">
            <a:xfrm rot="553435" flipH="1">
              <a:off x="2571" y="3164"/>
              <a:ext cx="47"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33" name="Line 29">
              <a:extLst>
                <a:ext uri="{FF2B5EF4-FFF2-40B4-BE49-F238E27FC236}">
                  <a16:creationId xmlns:a16="http://schemas.microsoft.com/office/drawing/2014/main" id="{63C36BEB-3FD8-3021-2EA1-2215FDD6CA6A}"/>
                </a:ext>
              </a:extLst>
            </p:cNvPr>
            <p:cNvSpPr>
              <a:spLocks noChangeShapeType="1"/>
            </p:cNvSpPr>
            <p:nvPr/>
          </p:nvSpPr>
          <p:spPr bwMode="auto">
            <a:xfrm rot="553435" flipH="1">
              <a:off x="2615" y="3163"/>
              <a:ext cx="47"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34" name="Line 30">
              <a:extLst>
                <a:ext uri="{FF2B5EF4-FFF2-40B4-BE49-F238E27FC236}">
                  <a16:creationId xmlns:a16="http://schemas.microsoft.com/office/drawing/2014/main" id="{D8283AA1-DB9B-4EF5-AD3C-58BB54949F03}"/>
                </a:ext>
              </a:extLst>
            </p:cNvPr>
            <p:cNvSpPr>
              <a:spLocks noChangeShapeType="1"/>
            </p:cNvSpPr>
            <p:nvPr/>
          </p:nvSpPr>
          <p:spPr bwMode="auto">
            <a:xfrm rot="553435" flipH="1">
              <a:off x="2660" y="3164"/>
              <a:ext cx="47"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grpSp>
      <p:grpSp>
        <p:nvGrpSpPr>
          <p:cNvPr id="12296" name="Group 31">
            <a:extLst>
              <a:ext uri="{FF2B5EF4-FFF2-40B4-BE49-F238E27FC236}">
                <a16:creationId xmlns:a16="http://schemas.microsoft.com/office/drawing/2014/main" id="{5CF1F67A-C2A2-6B4F-88B9-67C4DA189712}"/>
              </a:ext>
            </a:extLst>
          </p:cNvPr>
          <p:cNvGrpSpPr>
            <a:grpSpLocks/>
          </p:cNvGrpSpPr>
          <p:nvPr/>
        </p:nvGrpSpPr>
        <p:grpSpPr bwMode="auto">
          <a:xfrm>
            <a:off x="4645819" y="3471863"/>
            <a:ext cx="556022" cy="132160"/>
            <a:chOff x="3682" y="3102"/>
            <a:chExt cx="525" cy="111"/>
          </a:xfrm>
        </p:grpSpPr>
        <p:sp>
          <p:nvSpPr>
            <p:cNvPr id="149536" name="Line 32">
              <a:extLst>
                <a:ext uri="{FF2B5EF4-FFF2-40B4-BE49-F238E27FC236}">
                  <a16:creationId xmlns:a16="http://schemas.microsoft.com/office/drawing/2014/main" id="{326216ED-CC1D-0ACA-5F59-9F9E8C3CF5EA}"/>
                </a:ext>
              </a:extLst>
            </p:cNvPr>
            <p:cNvSpPr>
              <a:spLocks noChangeShapeType="1"/>
            </p:cNvSpPr>
            <p:nvPr/>
          </p:nvSpPr>
          <p:spPr bwMode="auto">
            <a:xfrm rot="86214" flipH="1">
              <a:off x="3682" y="3117"/>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37" name="Line 33">
              <a:extLst>
                <a:ext uri="{FF2B5EF4-FFF2-40B4-BE49-F238E27FC236}">
                  <a16:creationId xmlns:a16="http://schemas.microsoft.com/office/drawing/2014/main" id="{B56A0767-55C6-C3DB-7262-AE15439F8FC3}"/>
                </a:ext>
              </a:extLst>
            </p:cNvPr>
            <p:cNvSpPr>
              <a:spLocks noChangeShapeType="1"/>
            </p:cNvSpPr>
            <p:nvPr/>
          </p:nvSpPr>
          <p:spPr bwMode="auto">
            <a:xfrm rot="86214" flipH="1">
              <a:off x="3730" y="3116"/>
              <a:ext cx="47"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38" name="Line 34">
              <a:extLst>
                <a:ext uri="{FF2B5EF4-FFF2-40B4-BE49-F238E27FC236}">
                  <a16:creationId xmlns:a16="http://schemas.microsoft.com/office/drawing/2014/main" id="{F8CBF10A-8F26-4D2A-3995-3F6C97C465AD}"/>
                </a:ext>
              </a:extLst>
            </p:cNvPr>
            <p:cNvSpPr>
              <a:spLocks noChangeShapeType="1"/>
            </p:cNvSpPr>
            <p:nvPr/>
          </p:nvSpPr>
          <p:spPr bwMode="auto">
            <a:xfrm rot="86214" flipH="1">
              <a:off x="3782" y="3110"/>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39" name="Line 35">
              <a:extLst>
                <a:ext uri="{FF2B5EF4-FFF2-40B4-BE49-F238E27FC236}">
                  <a16:creationId xmlns:a16="http://schemas.microsoft.com/office/drawing/2014/main" id="{7D219043-4D51-FBED-09DE-7ED0BE62F893}"/>
                </a:ext>
              </a:extLst>
            </p:cNvPr>
            <p:cNvSpPr>
              <a:spLocks noChangeShapeType="1"/>
            </p:cNvSpPr>
            <p:nvPr/>
          </p:nvSpPr>
          <p:spPr bwMode="auto">
            <a:xfrm rot="86214" flipH="1">
              <a:off x="3832" y="3105"/>
              <a:ext cx="47"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40" name="Line 36">
              <a:extLst>
                <a:ext uri="{FF2B5EF4-FFF2-40B4-BE49-F238E27FC236}">
                  <a16:creationId xmlns:a16="http://schemas.microsoft.com/office/drawing/2014/main" id="{211EC9ED-8220-D0E5-E39F-59D2EEEEDF00}"/>
                </a:ext>
              </a:extLst>
            </p:cNvPr>
            <p:cNvSpPr>
              <a:spLocks noChangeShapeType="1"/>
            </p:cNvSpPr>
            <p:nvPr/>
          </p:nvSpPr>
          <p:spPr bwMode="auto">
            <a:xfrm rot="86214" flipH="1">
              <a:off x="3876" y="3102"/>
              <a:ext cx="47"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41" name="Line 37">
              <a:extLst>
                <a:ext uri="{FF2B5EF4-FFF2-40B4-BE49-F238E27FC236}">
                  <a16:creationId xmlns:a16="http://schemas.microsoft.com/office/drawing/2014/main" id="{0C844967-F4AC-79A5-AC5A-2558BE151E2E}"/>
                </a:ext>
              </a:extLst>
            </p:cNvPr>
            <p:cNvSpPr>
              <a:spLocks noChangeShapeType="1"/>
            </p:cNvSpPr>
            <p:nvPr/>
          </p:nvSpPr>
          <p:spPr bwMode="auto">
            <a:xfrm rot="18149858" flipH="1">
              <a:off x="3974" y="3098"/>
              <a:ext cx="48" cy="98"/>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42" name="Line 38">
              <a:extLst>
                <a:ext uri="{FF2B5EF4-FFF2-40B4-BE49-F238E27FC236}">
                  <a16:creationId xmlns:a16="http://schemas.microsoft.com/office/drawing/2014/main" id="{6284A4EC-7332-6333-1532-3D2CDE782233}"/>
                </a:ext>
              </a:extLst>
            </p:cNvPr>
            <p:cNvSpPr>
              <a:spLocks noChangeShapeType="1"/>
            </p:cNvSpPr>
            <p:nvPr/>
          </p:nvSpPr>
          <p:spPr bwMode="auto">
            <a:xfrm rot="18149858" flipH="1">
              <a:off x="4015" y="3093"/>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43" name="Line 39">
              <a:extLst>
                <a:ext uri="{FF2B5EF4-FFF2-40B4-BE49-F238E27FC236}">
                  <a16:creationId xmlns:a16="http://schemas.microsoft.com/office/drawing/2014/main" id="{39F72B97-D524-B260-3724-6A4405507BCF}"/>
                </a:ext>
              </a:extLst>
            </p:cNvPr>
            <p:cNvSpPr>
              <a:spLocks noChangeShapeType="1"/>
            </p:cNvSpPr>
            <p:nvPr/>
          </p:nvSpPr>
          <p:spPr bwMode="auto">
            <a:xfrm rot="18149858" flipH="1">
              <a:off x="4054" y="3089"/>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44" name="Line 40">
              <a:extLst>
                <a:ext uri="{FF2B5EF4-FFF2-40B4-BE49-F238E27FC236}">
                  <a16:creationId xmlns:a16="http://schemas.microsoft.com/office/drawing/2014/main" id="{31F3FF1F-A5B8-2661-FA70-47EE262CC4E8}"/>
                </a:ext>
              </a:extLst>
            </p:cNvPr>
            <p:cNvSpPr>
              <a:spLocks noChangeShapeType="1"/>
            </p:cNvSpPr>
            <p:nvPr/>
          </p:nvSpPr>
          <p:spPr bwMode="auto">
            <a:xfrm rot="18149858" flipH="1">
              <a:off x="4094" y="3084"/>
              <a:ext cx="48" cy="98"/>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45" name="Line 41">
              <a:extLst>
                <a:ext uri="{FF2B5EF4-FFF2-40B4-BE49-F238E27FC236}">
                  <a16:creationId xmlns:a16="http://schemas.microsoft.com/office/drawing/2014/main" id="{D2DB713A-7C33-1295-AF75-B9A878350B01}"/>
                </a:ext>
              </a:extLst>
            </p:cNvPr>
            <p:cNvSpPr>
              <a:spLocks noChangeShapeType="1"/>
            </p:cNvSpPr>
            <p:nvPr/>
          </p:nvSpPr>
          <p:spPr bwMode="auto">
            <a:xfrm rot="18149858" flipH="1">
              <a:off x="4135" y="3081"/>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grpSp>
      <p:grpSp>
        <p:nvGrpSpPr>
          <p:cNvPr id="12297" name="Group 42">
            <a:extLst>
              <a:ext uri="{FF2B5EF4-FFF2-40B4-BE49-F238E27FC236}">
                <a16:creationId xmlns:a16="http://schemas.microsoft.com/office/drawing/2014/main" id="{F6A36378-2132-DB8A-419B-83D36D1C5020}"/>
              </a:ext>
            </a:extLst>
          </p:cNvPr>
          <p:cNvGrpSpPr>
            <a:grpSpLocks/>
          </p:cNvGrpSpPr>
          <p:nvPr/>
        </p:nvGrpSpPr>
        <p:grpSpPr bwMode="auto">
          <a:xfrm>
            <a:off x="6429375" y="1275160"/>
            <a:ext cx="313135" cy="472678"/>
            <a:chOff x="5367" y="1257"/>
            <a:chExt cx="296" cy="397"/>
          </a:xfrm>
        </p:grpSpPr>
        <p:grpSp>
          <p:nvGrpSpPr>
            <p:cNvPr id="12318" name="Group 43">
              <a:extLst>
                <a:ext uri="{FF2B5EF4-FFF2-40B4-BE49-F238E27FC236}">
                  <a16:creationId xmlns:a16="http://schemas.microsoft.com/office/drawing/2014/main" id="{D68396E5-073E-A01E-D5B8-E13DB4F88677}"/>
                </a:ext>
              </a:extLst>
            </p:cNvPr>
            <p:cNvGrpSpPr>
              <a:grpSpLocks/>
            </p:cNvGrpSpPr>
            <p:nvPr/>
          </p:nvGrpSpPr>
          <p:grpSpPr bwMode="auto">
            <a:xfrm rot="-3043109">
              <a:off x="5485" y="1351"/>
              <a:ext cx="271" cy="84"/>
              <a:chOff x="1347" y="2330"/>
              <a:chExt cx="271" cy="84"/>
            </a:xfrm>
          </p:grpSpPr>
          <p:sp>
            <p:nvSpPr>
              <p:cNvPr id="149548" name="Line 44">
                <a:extLst>
                  <a:ext uri="{FF2B5EF4-FFF2-40B4-BE49-F238E27FC236}">
                    <a16:creationId xmlns:a16="http://schemas.microsoft.com/office/drawing/2014/main" id="{9AEF28F1-FA6B-18A6-16D3-A7F335074DD8}"/>
                  </a:ext>
                </a:extLst>
              </p:cNvPr>
              <p:cNvSpPr>
                <a:spLocks noChangeShapeType="1"/>
              </p:cNvSpPr>
              <p:nvPr/>
            </p:nvSpPr>
            <p:spPr bwMode="auto">
              <a:xfrm rot="18885744" flipH="1">
                <a:off x="1371" y="2305"/>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49" name="Line 45">
                <a:extLst>
                  <a:ext uri="{FF2B5EF4-FFF2-40B4-BE49-F238E27FC236}">
                    <a16:creationId xmlns:a16="http://schemas.microsoft.com/office/drawing/2014/main" id="{B1F9771D-E58D-3DCB-20DD-E92A0BFF0CC1}"/>
                  </a:ext>
                </a:extLst>
              </p:cNvPr>
              <p:cNvSpPr>
                <a:spLocks noChangeShapeType="1"/>
              </p:cNvSpPr>
              <p:nvPr/>
            </p:nvSpPr>
            <p:spPr bwMode="auto">
              <a:xfrm rot="18885744" flipH="1">
                <a:off x="1415" y="2314"/>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50" name="Line 46">
                <a:extLst>
                  <a:ext uri="{FF2B5EF4-FFF2-40B4-BE49-F238E27FC236}">
                    <a16:creationId xmlns:a16="http://schemas.microsoft.com/office/drawing/2014/main" id="{BDC756F0-DE83-7B0B-2A66-55DE39E3C41C}"/>
                  </a:ext>
                </a:extLst>
              </p:cNvPr>
              <p:cNvSpPr>
                <a:spLocks noChangeShapeType="1"/>
              </p:cNvSpPr>
              <p:nvPr/>
            </p:nvSpPr>
            <p:spPr bwMode="auto">
              <a:xfrm rot="18885744" flipH="1">
                <a:off x="1459" y="2326"/>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51" name="Line 47">
                <a:extLst>
                  <a:ext uri="{FF2B5EF4-FFF2-40B4-BE49-F238E27FC236}">
                    <a16:creationId xmlns:a16="http://schemas.microsoft.com/office/drawing/2014/main" id="{621D4C3C-B715-DDEB-47F7-3AA0208F4631}"/>
                  </a:ext>
                </a:extLst>
              </p:cNvPr>
              <p:cNvSpPr>
                <a:spLocks noChangeShapeType="1"/>
              </p:cNvSpPr>
              <p:nvPr/>
            </p:nvSpPr>
            <p:spPr bwMode="auto">
              <a:xfrm rot="18885744" flipH="1">
                <a:off x="1502" y="2336"/>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52" name="Line 48">
                <a:extLst>
                  <a:ext uri="{FF2B5EF4-FFF2-40B4-BE49-F238E27FC236}">
                    <a16:creationId xmlns:a16="http://schemas.microsoft.com/office/drawing/2014/main" id="{79CB5CB2-CB43-E608-BF99-BDE5DE75178A}"/>
                  </a:ext>
                </a:extLst>
              </p:cNvPr>
              <p:cNvSpPr>
                <a:spLocks noChangeShapeType="1"/>
              </p:cNvSpPr>
              <p:nvPr/>
            </p:nvSpPr>
            <p:spPr bwMode="auto">
              <a:xfrm rot="18885744" flipH="1">
                <a:off x="1546" y="2340"/>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grpSp>
        <p:grpSp>
          <p:nvGrpSpPr>
            <p:cNvPr id="12319" name="Group 49">
              <a:extLst>
                <a:ext uri="{FF2B5EF4-FFF2-40B4-BE49-F238E27FC236}">
                  <a16:creationId xmlns:a16="http://schemas.microsoft.com/office/drawing/2014/main" id="{7E4E78DF-4D70-53FB-9A12-1493D34060FE}"/>
                </a:ext>
              </a:extLst>
            </p:cNvPr>
            <p:cNvGrpSpPr>
              <a:grpSpLocks/>
            </p:cNvGrpSpPr>
            <p:nvPr/>
          </p:nvGrpSpPr>
          <p:grpSpPr bwMode="auto">
            <a:xfrm rot="-3096636">
              <a:off x="5329" y="1483"/>
              <a:ext cx="209" cy="134"/>
              <a:chOff x="1150" y="2259"/>
              <a:chExt cx="209" cy="134"/>
            </a:xfrm>
          </p:grpSpPr>
          <p:sp>
            <p:nvSpPr>
              <p:cNvPr id="149554" name="Line 50">
                <a:extLst>
                  <a:ext uri="{FF2B5EF4-FFF2-40B4-BE49-F238E27FC236}">
                    <a16:creationId xmlns:a16="http://schemas.microsoft.com/office/drawing/2014/main" id="{9BD7E1AD-83E6-07CF-C408-50FF8D86AD1F}"/>
                  </a:ext>
                </a:extLst>
              </p:cNvPr>
              <p:cNvSpPr>
                <a:spLocks noChangeShapeType="1"/>
              </p:cNvSpPr>
              <p:nvPr/>
            </p:nvSpPr>
            <p:spPr bwMode="auto">
              <a:xfrm rot="553435" flipH="1">
                <a:off x="1151" y="2259"/>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55" name="Line 51">
                <a:extLst>
                  <a:ext uri="{FF2B5EF4-FFF2-40B4-BE49-F238E27FC236}">
                    <a16:creationId xmlns:a16="http://schemas.microsoft.com/office/drawing/2014/main" id="{809AE462-F3BC-FE2C-425C-85ED9D2A10C1}"/>
                  </a:ext>
                </a:extLst>
              </p:cNvPr>
              <p:cNvSpPr>
                <a:spLocks noChangeShapeType="1"/>
              </p:cNvSpPr>
              <p:nvPr/>
            </p:nvSpPr>
            <p:spPr bwMode="auto">
              <a:xfrm rot="553435" flipH="1">
                <a:off x="1191" y="2268"/>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56" name="Line 52">
                <a:extLst>
                  <a:ext uri="{FF2B5EF4-FFF2-40B4-BE49-F238E27FC236}">
                    <a16:creationId xmlns:a16="http://schemas.microsoft.com/office/drawing/2014/main" id="{32926BE0-FCB1-B981-C811-0B2B3C2F928C}"/>
                  </a:ext>
                </a:extLst>
              </p:cNvPr>
              <p:cNvSpPr>
                <a:spLocks noChangeShapeType="1"/>
              </p:cNvSpPr>
              <p:nvPr/>
            </p:nvSpPr>
            <p:spPr bwMode="auto">
              <a:xfrm rot="553435" flipH="1">
                <a:off x="1230" y="2275"/>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57" name="Line 53">
                <a:extLst>
                  <a:ext uri="{FF2B5EF4-FFF2-40B4-BE49-F238E27FC236}">
                    <a16:creationId xmlns:a16="http://schemas.microsoft.com/office/drawing/2014/main" id="{45C6F2B5-C5CA-ED0E-06E7-0CDFDB52A712}"/>
                  </a:ext>
                </a:extLst>
              </p:cNvPr>
              <p:cNvSpPr>
                <a:spLocks noChangeShapeType="1"/>
              </p:cNvSpPr>
              <p:nvPr/>
            </p:nvSpPr>
            <p:spPr bwMode="auto">
              <a:xfrm rot="553435" flipH="1">
                <a:off x="1270" y="2287"/>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sp>
            <p:nvSpPr>
              <p:cNvPr id="149558" name="Line 54">
                <a:extLst>
                  <a:ext uri="{FF2B5EF4-FFF2-40B4-BE49-F238E27FC236}">
                    <a16:creationId xmlns:a16="http://schemas.microsoft.com/office/drawing/2014/main" id="{8083CCDB-5A51-0011-3442-02E6093A403E}"/>
                  </a:ext>
                </a:extLst>
              </p:cNvPr>
              <p:cNvSpPr>
                <a:spLocks noChangeShapeType="1"/>
              </p:cNvSpPr>
              <p:nvPr/>
            </p:nvSpPr>
            <p:spPr bwMode="auto">
              <a:xfrm rot="553435" flipH="1">
                <a:off x="1312" y="2297"/>
                <a:ext cx="48" cy="96"/>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100">
                  <a:latin typeface="Arial" charset="0"/>
                  <a:ea typeface="ＭＳ Ｐゴシック" charset="0"/>
                </a:endParaRPr>
              </a:p>
            </p:txBody>
          </p:sp>
        </p:grpSp>
      </p:grpSp>
      <p:sp>
        <p:nvSpPr>
          <p:cNvPr id="149569" name="Line 65">
            <a:extLst>
              <a:ext uri="{FF2B5EF4-FFF2-40B4-BE49-F238E27FC236}">
                <a16:creationId xmlns:a16="http://schemas.microsoft.com/office/drawing/2014/main" id="{98484C8C-5F17-2DBB-BB68-3B913B212772}"/>
              </a:ext>
            </a:extLst>
          </p:cNvPr>
          <p:cNvSpPr>
            <a:spLocks noChangeShapeType="1"/>
          </p:cNvSpPr>
          <p:nvPr/>
        </p:nvSpPr>
        <p:spPr bwMode="auto">
          <a:xfrm flipV="1">
            <a:off x="6336506" y="1600200"/>
            <a:ext cx="442913" cy="105966"/>
          </a:xfrm>
          <a:prstGeom prst="line">
            <a:avLst/>
          </a:prstGeom>
          <a:noFill/>
          <a:ln w="1905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866" tIns="33338" rIns="67866" bIns="33338" anchor="ctr"/>
          <a:lstStyle/>
          <a:p>
            <a:pPr>
              <a:defRPr/>
            </a:pPr>
            <a:endParaRPr lang="en-US" sz="2100">
              <a:latin typeface="Arial" charset="0"/>
              <a:ea typeface="ＭＳ Ｐゴシック" charset="0"/>
            </a:endParaRPr>
          </a:p>
        </p:txBody>
      </p:sp>
      <p:sp>
        <p:nvSpPr>
          <p:cNvPr id="149570" name="Text Box 66">
            <a:extLst>
              <a:ext uri="{FF2B5EF4-FFF2-40B4-BE49-F238E27FC236}">
                <a16:creationId xmlns:a16="http://schemas.microsoft.com/office/drawing/2014/main" id="{CBFAD77D-A1B1-58E4-30CC-0C0C37109E3A}"/>
              </a:ext>
            </a:extLst>
          </p:cNvPr>
          <p:cNvSpPr txBox="1">
            <a:spLocks noChangeArrowheads="1"/>
          </p:cNvSpPr>
          <p:nvPr/>
        </p:nvSpPr>
        <p:spPr bwMode="auto">
          <a:xfrm>
            <a:off x="5509344" y="3720914"/>
            <a:ext cx="754214" cy="2519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866" tIns="33338" rIns="67866" bIns="33338" anchor="ctr">
            <a:spAutoFit/>
          </a:bodyPr>
          <a:lstStyle/>
          <a:p>
            <a:pPr>
              <a:spcBef>
                <a:spcPct val="30000"/>
              </a:spcBef>
              <a:defRPr/>
            </a:pPr>
            <a:r>
              <a:rPr lang="en-US" sz="1200" b="1" dirty="0" err="1">
                <a:solidFill>
                  <a:srgbClr val="000000"/>
                </a:solidFill>
                <a:latin typeface="Arial" charset="0"/>
                <a:ea typeface="ＭＳ Ｐゴシック" charset="0"/>
              </a:rPr>
              <a:t>Thalweg</a:t>
            </a:r>
            <a:endParaRPr lang="en-US" sz="1200" b="1" dirty="0">
              <a:solidFill>
                <a:srgbClr val="000000"/>
              </a:solidFill>
              <a:latin typeface="Arial" charset="0"/>
              <a:ea typeface="ＭＳ Ｐゴシック" charset="0"/>
            </a:endParaRPr>
          </a:p>
        </p:txBody>
      </p:sp>
      <p:sp>
        <p:nvSpPr>
          <p:cNvPr id="149571" name="Line 67">
            <a:extLst>
              <a:ext uri="{FF2B5EF4-FFF2-40B4-BE49-F238E27FC236}">
                <a16:creationId xmlns:a16="http://schemas.microsoft.com/office/drawing/2014/main" id="{261F9349-C01C-853D-4EED-6E934F9316B3}"/>
              </a:ext>
            </a:extLst>
          </p:cNvPr>
          <p:cNvSpPr>
            <a:spLocks noChangeShapeType="1"/>
          </p:cNvSpPr>
          <p:nvPr/>
        </p:nvSpPr>
        <p:spPr bwMode="auto">
          <a:xfrm flipH="1" flipV="1">
            <a:off x="5200651" y="3431382"/>
            <a:ext cx="432197" cy="278606"/>
          </a:xfrm>
          <a:prstGeom prst="line">
            <a:avLst/>
          </a:prstGeom>
          <a:noFill/>
          <a:ln w="19050">
            <a:solidFill>
              <a:srgbClr val="000000"/>
            </a:solidFill>
            <a:round/>
            <a:headEnd/>
            <a:tailEnd type="arrow"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866" tIns="33338" rIns="67866" bIns="33338" anchor="ctr"/>
          <a:lstStyle/>
          <a:p>
            <a:pPr>
              <a:defRPr/>
            </a:pPr>
            <a:endParaRPr lang="en-US" sz="2100">
              <a:latin typeface="Arial" charset="0"/>
              <a:ea typeface="ＭＳ Ｐゴシック" charset="0"/>
            </a:endParaRPr>
          </a:p>
        </p:txBody>
      </p:sp>
      <p:sp>
        <p:nvSpPr>
          <p:cNvPr id="149572" name="Text Box 68">
            <a:extLst>
              <a:ext uri="{FF2B5EF4-FFF2-40B4-BE49-F238E27FC236}">
                <a16:creationId xmlns:a16="http://schemas.microsoft.com/office/drawing/2014/main" id="{F0BC46D5-043C-6F64-5012-501307E0C137}"/>
              </a:ext>
            </a:extLst>
          </p:cNvPr>
          <p:cNvSpPr txBox="1">
            <a:spLocks noChangeArrowheads="1"/>
          </p:cNvSpPr>
          <p:nvPr/>
        </p:nvSpPr>
        <p:spPr bwMode="auto">
          <a:xfrm>
            <a:off x="4003019" y="965223"/>
            <a:ext cx="1163685" cy="2519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866" tIns="33338" rIns="67866" bIns="33338" anchor="ctr">
            <a:spAutoFit/>
          </a:bodyPr>
          <a:lstStyle/>
          <a:p>
            <a:pPr>
              <a:spcBef>
                <a:spcPct val="30000"/>
              </a:spcBef>
              <a:defRPr/>
            </a:pPr>
            <a:r>
              <a:rPr lang="en-US" sz="1200" b="1" dirty="0">
                <a:solidFill>
                  <a:srgbClr val="000000"/>
                </a:solidFill>
                <a:latin typeface="Arial" charset="0"/>
                <a:ea typeface="ＭＳ Ｐゴシック" charset="0"/>
              </a:rPr>
              <a:t>Water Surface</a:t>
            </a:r>
          </a:p>
        </p:txBody>
      </p:sp>
      <p:sp>
        <p:nvSpPr>
          <p:cNvPr id="149573" name="Line 69">
            <a:extLst>
              <a:ext uri="{FF2B5EF4-FFF2-40B4-BE49-F238E27FC236}">
                <a16:creationId xmlns:a16="http://schemas.microsoft.com/office/drawing/2014/main" id="{7EABAB63-A6ED-BD92-86EB-35C5A15CF922}"/>
              </a:ext>
            </a:extLst>
          </p:cNvPr>
          <p:cNvSpPr>
            <a:spLocks noChangeShapeType="1"/>
          </p:cNvSpPr>
          <p:nvPr/>
        </p:nvSpPr>
        <p:spPr bwMode="auto">
          <a:xfrm flipV="1">
            <a:off x="5237560" y="2981326"/>
            <a:ext cx="1804988" cy="432197"/>
          </a:xfrm>
          <a:prstGeom prst="line">
            <a:avLst/>
          </a:prstGeom>
          <a:noFill/>
          <a:ln w="19050">
            <a:solidFill>
              <a:srgbClr val="000000"/>
            </a:solidFill>
            <a:round/>
            <a:headEnd type="none" w="sm" len="med"/>
            <a:tailEnd type="non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866" tIns="33338" rIns="67866" bIns="33338" anchor="ctr"/>
          <a:lstStyle/>
          <a:p>
            <a:pPr>
              <a:defRPr/>
            </a:pPr>
            <a:endParaRPr lang="en-US" sz="2100">
              <a:latin typeface="Arial" charset="0"/>
              <a:ea typeface="ＭＳ Ｐゴシック" charset="0"/>
            </a:endParaRPr>
          </a:p>
        </p:txBody>
      </p:sp>
      <p:sp>
        <p:nvSpPr>
          <p:cNvPr id="149574" name="Line 70">
            <a:extLst>
              <a:ext uri="{FF2B5EF4-FFF2-40B4-BE49-F238E27FC236}">
                <a16:creationId xmlns:a16="http://schemas.microsoft.com/office/drawing/2014/main" id="{5C3500EF-864D-368C-095E-BAF165A7A843}"/>
              </a:ext>
            </a:extLst>
          </p:cNvPr>
          <p:cNvSpPr>
            <a:spLocks noChangeShapeType="1"/>
          </p:cNvSpPr>
          <p:nvPr/>
        </p:nvSpPr>
        <p:spPr bwMode="auto">
          <a:xfrm>
            <a:off x="6648450" y="1631156"/>
            <a:ext cx="0" cy="1443038"/>
          </a:xfrm>
          <a:prstGeom prst="line">
            <a:avLst/>
          </a:prstGeom>
          <a:noFill/>
          <a:ln w="19050">
            <a:solidFill>
              <a:srgbClr val="000000"/>
            </a:solidFill>
            <a:round/>
            <a:headEnd type="arrow" w="sm" len="med"/>
            <a:tailEnd type="arrow"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866" tIns="33338" rIns="67866" bIns="33338" anchor="ctr"/>
          <a:lstStyle/>
          <a:p>
            <a:pPr>
              <a:defRPr/>
            </a:pPr>
            <a:endParaRPr lang="en-US" sz="2100">
              <a:latin typeface="Arial" charset="0"/>
              <a:ea typeface="ＭＳ Ｐゴシック" charset="0"/>
            </a:endParaRPr>
          </a:p>
        </p:txBody>
      </p:sp>
      <p:sp>
        <p:nvSpPr>
          <p:cNvPr id="149575" name="Text Box 71">
            <a:extLst>
              <a:ext uri="{FF2B5EF4-FFF2-40B4-BE49-F238E27FC236}">
                <a16:creationId xmlns:a16="http://schemas.microsoft.com/office/drawing/2014/main" id="{CDF18A7D-4AEF-8C63-C670-79CAAF2F2AC0}"/>
              </a:ext>
            </a:extLst>
          </p:cNvPr>
          <p:cNvSpPr txBox="1">
            <a:spLocks noChangeArrowheads="1"/>
          </p:cNvSpPr>
          <p:nvPr/>
        </p:nvSpPr>
        <p:spPr bwMode="auto">
          <a:xfrm>
            <a:off x="6672377" y="2113703"/>
            <a:ext cx="312906" cy="323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500" b="1" dirty="0">
                <a:solidFill>
                  <a:srgbClr val="000000"/>
                </a:solidFill>
                <a:latin typeface="Arial" charset="0"/>
                <a:ea typeface="ＭＳ Ｐゴシック" charset="0"/>
              </a:rPr>
              <a:t>Y</a:t>
            </a:r>
          </a:p>
        </p:txBody>
      </p:sp>
      <p:sp>
        <p:nvSpPr>
          <p:cNvPr id="149576" name="Line 72">
            <a:extLst>
              <a:ext uri="{FF2B5EF4-FFF2-40B4-BE49-F238E27FC236}">
                <a16:creationId xmlns:a16="http://schemas.microsoft.com/office/drawing/2014/main" id="{38A8AD54-DDA7-9FA0-6177-EADF77980AC9}"/>
              </a:ext>
            </a:extLst>
          </p:cNvPr>
          <p:cNvSpPr>
            <a:spLocks noChangeShapeType="1"/>
          </p:cNvSpPr>
          <p:nvPr/>
        </p:nvSpPr>
        <p:spPr bwMode="auto">
          <a:xfrm flipH="1">
            <a:off x="4406267" y="1200925"/>
            <a:ext cx="171450" cy="842963"/>
          </a:xfrm>
          <a:prstGeom prst="line">
            <a:avLst/>
          </a:prstGeom>
          <a:ln w="28575">
            <a:headEnd/>
            <a:tailEnd type="arrow" w="sm" len="me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accent4"/>
          </a:lnRef>
          <a:fillRef idx="0">
            <a:schemeClr val="accent4"/>
          </a:fillRef>
          <a:effectRef idx="0">
            <a:schemeClr val="accent4"/>
          </a:effectRef>
          <a:fontRef idx="minor">
            <a:schemeClr val="tx1"/>
          </a:fontRef>
        </p:style>
        <p:txBody>
          <a:bodyPr wrap="none" lIns="67866" tIns="33338" rIns="67866" bIns="33338" anchor="ctr"/>
          <a:lstStyle/>
          <a:p>
            <a:pPr>
              <a:defRPr/>
            </a:pPr>
            <a:endParaRPr lang="en-US" sz="2100">
              <a:latin typeface="Arial" charset="0"/>
              <a:ea typeface="ＭＳ Ｐゴシック" charset="0"/>
            </a:endParaRPr>
          </a:p>
        </p:txBody>
      </p:sp>
      <p:sp>
        <p:nvSpPr>
          <p:cNvPr id="149589" name="Rectangle 85">
            <a:extLst>
              <a:ext uri="{FF2B5EF4-FFF2-40B4-BE49-F238E27FC236}">
                <a16:creationId xmlns:a16="http://schemas.microsoft.com/office/drawing/2014/main" id="{929EF9F6-5196-3A08-FDAA-4C04A5753D9F}"/>
              </a:ext>
            </a:extLst>
          </p:cNvPr>
          <p:cNvSpPr>
            <a:spLocks noChangeArrowheads="1"/>
          </p:cNvSpPr>
          <p:nvPr/>
        </p:nvSpPr>
        <p:spPr bwMode="auto">
          <a:xfrm>
            <a:off x="2343150" y="971551"/>
            <a:ext cx="882254" cy="592931"/>
          </a:xfrm>
          <a:prstGeom prst="rect">
            <a:avLst/>
          </a:prstGeom>
          <a:noFill/>
          <a:ln w="3810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866" tIns="33338" rIns="67866" bIns="33338" anchor="ctr"/>
          <a:lstStyle/>
          <a:p>
            <a:pPr>
              <a:defRPr/>
            </a:pPr>
            <a:endParaRPr lang="en-US" sz="2100">
              <a:solidFill>
                <a:srgbClr val="000000"/>
              </a:solidFill>
              <a:latin typeface="Arial" charset="0"/>
              <a:ea typeface="ＭＳ Ｐゴシック" charset="0"/>
            </a:endParaRPr>
          </a:p>
        </p:txBody>
      </p:sp>
      <p:sp>
        <p:nvSpPr>
          <p:cNvPr id="149591" name="Text Box 87">
            <a:extLst>
              <a:ext uri="{FF2B5EF4-FFF2-40B4-BE49-F238E27FC236}">
                <a16:creationId xmlns:a16="http://schemas.microsoft.com/office/drawing/2014/main" id="{C9E64267-DBF6-4FDE-9114-551EF35800F0}"/>
              </a:ext>
            </a:extLst>
          </p:cNvPr>
          <p:cNvSpPr txBox="1">
            <a:spLocks noChangeArrowheads="1"/>
          </p:cNvSpPr>
          <p:nvPr/>
        </p:nvSpPr>
        <p:spPr bwMode="auto">
          <a:xfrm>
            <a:off x="2776399" y="1244547"/>
            <a:ext cx="324128" cy="323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66FFCC"/>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500" b="1" dirty="0">
                <a:solidFill>
                  <a:srgbClr val="000000"/>
                </a:solidFill>
                <a:latin typeface="Arial" charset="0"/>
                <a:ea typeface="ＭＳ Ｐゴシック" charset="0"/>
              </a:rPr>
              <a:t>A</a:t>
            </a:r>
          </a:p>
        </p:txBody>
      </p:sp>
      <p:sp>
        <p:nvSpPr>
          <p:cNvPr id="149592" name="Text Box 88">
            <a:extLst>
              <a:ext uri="{FF2B5EF4-FFF2-40B4-BE49-F238E27FC236}">
                <a16:creationId xmlns:a16="http://schemas.microsoft.com/office/drawing/2014/main" id="{BC35F9BB-B98D-93D0-30A7-383E2F2D5A15}"/>
              </a:ext>
            </a:extLst>
          </p:cNvPr>
          <p:cNvSpPr txBox="1">
            <a:spLocks noChangeArrowheads="1"/>
          </p:cNvSpPr>
          <p:nvPr/>
        </p:nvSpPr>
        <p:spPr bwMode="auto">
          <a:xfrm>
            <a:off x="2416301" y="982609"/>
            <a:ext cx="679994" cy="323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66FFCC"/>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1500" b="1">
                <a:solidFill>
                  <a:srgbClr val="000000"/>
                </a:solidFill>
                <a:latin typeface="Arial" charset="0"/>
                <a:ea typeface="ＭＳ Ｐゴシック" charset="0"/>
              </a:rPr>
              <a:t>V = Q</a:t>
            </a:r>
          </a:p>
        </p:txBody>
      </p:sp>
      <p:sp>
        <p:nvSpPr>
          <p:cNvPr id="149593" name="Line 89">
            <a:extLst>
              <a:ext uri="{FF2B5EF4-FFF2-40B4-BE49-F238E27FC236}">
                <a16:creationId xmlns:a16="http://schemas.microsoft.com/office/drawing/2014/main" id="{6653F15C-712D-5989-FE43-E1E8F5512324}"/>
              </a:ext>
            </a:extLst>
          </p:cNvPr>
          <p:cNvSpPr>
            <a:spLocks noChangeShapeType="1"/>
          </p:cNvSpPr>
          <p:nvPr/>
        </p:nvSpPr>
        <p:spPr bwMode="auto">
          <a:xfrm>
            <a:off x="2849166" y="1271588"/>
            <a:ext cx="147638" cy="0"/>
          </a:xfrm>
          <a:prstGeom prst="line">
            <a:avLst/>
          </a:prstGeom>
          <a:noFill/>
          <a:ln w="381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866" tIns="33338" rIns="67866" bIns="33338" anchor="ctr"/>
          <a:lstStyle/>
          <a:p>
            <a:pPr>
              <a:defRPr/>
            </a:pPr>
            <a:endParaRPr lang="en-US" sz="2100">
              <a:latin typeface="Arial" charset="0"/>
              <a:ea typeface="ＭＳ Ｐゴシック" charset="0"/>
            </a:endParaRPr>
          </a:p>
        </p:txBody>
      </p:sp>
      <p:sp>
        <p:nvSpPr>
          <p:cNvPr id="149595" name="Text Box 91">
            <a:extLst>
              <a:ext uri="{FF2B5EF4-FFF2-40B4-BE49-F238E27FC236}">
                <a16:creationId xmlns:a16="http://schemas.microsoft.com/office/drawing/2014/main" id="{D4E22F27-27ED-3D9F-8600-B23C915DD95D}"/>
              </a:ext>
            </a:extLst>
          </p:cNvPr>
          <p:cNvSpPr txBox="1">
            <a:spLocks noChangeArrowheads="1"/>
          </p:cNvSpPr>
          <p:nvPr/>
        </p:nvSpPr>
        <p:spPr bwMode="auto">
          <a:xfrm>
            <a:off x="5944550" y="2795591"/>
            <a:ext cx="333351" cy="322659"/>
          </a:xfrm>
          <a:prstGeom prst="rect">
            <a:avLst/>
          </a:prstGeom>
          <a:ln>
            <a:solidFill>
              <a:srgbClr val="FFFFFF"/>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wrap="none" anchor="ctr">
            <a:spAutoFit/>
          </a:bodyPr>
          <a:lstStyle/>
          <a:p>
            <a:pPr>
              <a:defRPr/>
            </a:pPr>
            <a:r>
              <a:rPr lang="en-US" sz="1500" b="1" dirty="0">
                <a:solidFill>
                  <a:srgbClr val="000000"/>
                </a:solidFill>
                <a:latin typeface="Arial" charset="0"/>
                <a:ea typeface="ＭＳ Ｐゴシック" charset="0"/>
              </a:rPr>
              <a:t>Q</a:t>
            </a:r>
            <a:endParaRPr lang="en-US" sz="1200" b="1" dirty="0">
              <a:solidFill>
                <a:srgbClr val="000000"/>
              </a:solidFill>
              <a:latin typeface="Arial" charset="0"/>
              <a:ea typeface="ＭＳ Ｐゴシック" charset="0"/>
            </a:endParaRPr>
          </a:p>
        </p:txBody>
      </p:sp>
      <p:sp>
        <p:nvSpPr>
          <p:cNvPr id="149596" name="Text Box 92">
            <a:extLst>
              <a:ext uri="{FF2B5EF4-FFF2-40B4-BE49-F238E27FC236}">
                <a16:creationId xmlns:a16="http://schemas.microsoft.com/office/drawing/2014/main" id="{7E073840-858C-8542-DEF3-00E1C91D4D36}"/>
              </a:ext>
            </a:extLst>
          </p:cNvPr>
          <p:cNvSpPr txBox="1">
            <a:spLocks noChangeArrowheads="1"/>
          </p:cNvSpPr>
          <p:nvPr/>
        </p:nvSpPr>
        <p:spPr bwMode="auto">
          <a:xfrm>
            <a:off x="4405844" y="2603900"/>
            <a:ext cx="323827" cy="3226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wrap="none" anchor="ctr">
            <a:spAutoFit/>
          </a:bodyPr>
          <a:lstStyle/>
          <a:p>
            <a:pPr>
              <a:defRPr/>
            </a:pPr>
            <a:r>
              <a:rPr lang="en-US" sz="1500" b="1" dirty="0">
                <a:solidFill>
                  <a:srgbClr val="000000"/>
                </a:solidFill>
                <a:latin typeface="Arial" charset="0"/>
                <a:ea typeface="ＭＳ Ｐゴシック" charset="0"/>
              </a:rPr>
              <a:t>A</a:t>
            </a:r>
          </a:p>
        </p:txBody>
      </p:sp>
      <p:sp>
        <p:nvSpPr>
          <p:cNvPr id="149597" name="Line 93">
            <a:extLst>
              <a:ext uri="{FF2B5EF4-FFF2-40B4-BE49-F238E27FC236}">
                <a16:creationId xmlns:a16="http://schemas.microsoft.com/office/drawing/2014/main" id="{A02EE0E4-A5D8-F93D-59EE-D23BAD38D473}"/>
              </a:ext>
            </a:extLst>
          </p:cNvPr>
          <p:cNvSpPr>
            <a:spLocks noChangeShapeType="1"/>
          </p:cNvSpPr>
          <p:nvPr/>
        </p:nvSpPr>
        <p:spPr bwMode="auto">
          <a:xfrm>
            <a:off x="5143449" y="2543178"/>
            <a:ext cx="866713" cy="470297"/>
          </a:xfrm>
          <a:prstGeom prst="line">
            <a:avLst/>
          </a:prstGeom>
          <a:ln>
            <a:headEnd/>
            <a:tailEnd type="triangle" w="lg" len="lg"/>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anchor="ctr">
            <a:spAutoFit/>
          </a:bodyPr>
          <a:lstStyle/>
          <a:p>
            <a:pPr>
              <a:defRPr/>
            </a:pPr>
            <a:endParaRPr lang="en-US" sz="2100">
              <a:latin typeface="Arial" charset="0"/>
              <a:ea typeface="ＭＳ Ｐゴシック" charset="0"/>
            </a:endParaRPr>
          </a:p>
        </p:txBody>
      </p:sp>
      <p:sp>
        <p:nvSpPr>
          <p:cNvPr id="149600" name="Freeform 96">
            <a:extLst>
              <a:ext uri="{FF2B5EF4-FFF2-40B4-BE49-F238E27FC236}">
                <a16:creationId xmlns:a16="http://schemas.microsoft.com/office/drawing/2014/main" id="{3825010E-FDA6-CBFA-26F7-DA8802CA44C5}"/>
              </a:ext>
            </a:extLst>
          </p:cNvPr>
          <p:cNvSpPr>
            <a:spLocks/>
          </p:cNvSpPr>
          <p:nvPr/>
        </p:nvSpPr>
        <p:spPr bwMode="auto">
          <a:xfrm>
            <a:off x="2533650" y="1714500"/>
            <a:ext cx="3796904" cy="1857375"/>
          </a:xfrm>
          <a:custGeom>
            <a:avLst/>
            <a:gdLst>
              <a:gd name="T0" fmla="*/ 0 w 3588"/>
              <a:gd name="T1" fmla="*/ 1257300 h 1560"/>
              <a:gd name="T2" fmla="*/ 330166 w 3588"/>
              <a:gd name="T3" fmla="*/ 1704975 h 1560"/>
              <a:gd name="T4" fmla="*/ 1134415 w 3588"/>
              <a:gd name="T5" fmla="*/ 2466975 h 1560"/>
              <a:gd name="T6" fmla="*/ 2472009 w 3588"/>
              <a:gd name="T7" fmla="*/ 2476500 h 1560"/>
              <a:gd name="T8" fmla="*/ 3589492 w 3588"/>
              <a:gd name="T9" fmla="*/ 2314575 h 1560"/>
              <a:gd name="T10" fmla="*/ 3919657 w 3588"/>
              <a:gd name="T11" fmla="*/ 1685925 h 1560"/>
              <a:gd name="T12" fmla="*/ 4546125 w 3588"/>
              <a:gd name="T13" fmla="*/ 1152525 h 1560"/>
              <a:gd name="T14" fmla="*/ 4927085 w 3588"/>
              <a:gd name="T15" fmla="*/ 552450 h 1560"/>
              <a:gd name="T16" fmla="*/ 5062538 w 3588"/>
              <a:gd name="T17" fmla="*/ 0 h 15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88" h="1560">
                <a:moveTo>
                  <a:pt x="0" y="792"/>
                </a:moveTo>
                <a:lnTo>
                  <a:pt x="234" y="1074"/>
                </a:lnTo>
                <a:lnTo>
                  <a:pt x="804" y="1554"/>
                </a:lnTo>
                <a:lnTo>
                  <a:pt x="1752" y="1560"/>
                </a:lnTo>
                <a:lnTo>
                  <a:pt x="2544" y="1458"/>
                </a:lnTo>
                <a:lnTo>
                  <a:pt x="2778" y="1062"/>
                </a:lnTo>
                <a:lnTo>
                  <a:pt x="3222" y="726"/>
                </a:lnTo>
                <a:lnTo>
                  <a:pt x="3492" y="348"/>
                </a:lnTo>
                <a:lnTo>
                  <a:pt x="3588" y="0"/>
                </a:lnTo>
              </a:path>
            </a:pathLst>
          </a:custGeom>
          <a:noFill/>
          <a:ln w="19050" cap="flat" cmpd="sng">
            <a:solidFill>
              <a:schemeClr val="tx1"/>
            </a:solidFill>
            <a:prstDash val="dash"/>
            <a:round/>
            <a:headEnd type="arrow" w="sm" len="med"/>
            <a:tailEnd type="arrow"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lIns="67866" tIns="33338" rIns="67866" bIns="33338" anchor="ctr"/>
          <a:lstStyle/>
          <a:p>
            <a:endParaRPr lang="en-US" sz="2100"/>
          </a:p>
        </p:txBody>
      </p:sp>
      <p:cxnSp>
        <p:nvCxnSpPr>
          <p:cNvPr id="5" name="Straight Connector 4">
            <a:extLst>
              <a:ext uri="{FF2B5EF4-FFF2-40B4-BE49-F238E27FC236}">
                <a16:creationId xmlns:a16="http://schemas.microsoft.com/office/drawing/2014/main" id="{87F4D1C7-05E9-E61F-6CB0-5C39CB272F99}"/>
              </a:ext>
            </a:extLst>
          </p:cNvPr>
          <p:cNvCxnSpPr>
            <a:cxnSpLocks/>
            <a:endCxn id="149569" idx="0"/>
          </p:cNvCxnSpPr>
          <p:nvPr/>
        </p:nvCxnSpPr>
        <p:spPr>
          <a:xfrm flipV="1">
            <a:off x="2552700" y="1706166"/>
            <a:ext cx="3783806" cy="941466"/>
          </a:xfrm>
          <a:prstGeom prst="line">
            <a:avLst/>
          </a:prstGeom>
          <a:ln w="28575">
            <a:solidFill>
              <a:schemeClr val="accent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54D62C78-4D66-165C-10FF-227FC4B7CF85}"/>
              </a:ext>
            </a:extLst>
          </p:cNvPr>
          <p:cNvCxnSpPr>
            <a:cxnSpLocks/>
          </p:cNvCxnSpPr>
          <p:nvPr/>
        </p:nvCxnSpPr>
        <p:spPr>
          <a:xfrm flipH="1" flipV="1">
            <a:off x="1625241" y="1898441"/>
            <a:ext cx="940841" cy="732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49CD1E-FE0B-8C35-1590-9BCE6BD1812B}"/>
              </a:ext>
            </a:extLst>
          </p:cNvPr>
          <p:cNvCxnSpPr>
            <a:cxnSpLocks/>
          </p:cNvCxnSpPr>
          <p:nvPr/>
        </p:nvCxnSpPr>
        <p:spPr>
          <a:xfrm flipH="1" flipV="1">
            <a:off x="5367898" y="980259"/>
            <a:ext cx="940841" cy="732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32623A6F-0D0F-CC8A-8A41-D5210B0DF869}"/>
              </a:ext>
            </a:extLst>
          </p:cNvPr>
          <p:cNvSpPr>
            <a:spLocks noGrp="1"/>
          </p:cNvSpPr>
          <p:nvPr>
            <p:ph type="sldNum" sz="quarter" idx="4"/>
          </p:nvPr>
        </p:nvSpPr>
        <p:spPr/>
        <p:txBody>
          <a:bodyPr/>
          <a:lstStyle/>
          <a:p>
            <a:fld id="{3A2281A5-0AAD-5C43-9874-F8F3A9F5B29A}"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CCF856F-4E08-4CA0-BCA6-17D99DE79EC1}"/>
              </a:ext>
            </a:extLst>
          </p:cNvPr>
          <p:cNvGrpSpPr>
            <a:grpSpLocks/>
          </p:cNvGrpSpPr>
          <p:nvPr/>
        </p:nvGrpSpPr>
        <p:grpSpPr bwMode="auto">
          <a:xfrm>
            <a:off x="914400" y="590550"/>
            <a:ext cx="6792912" cy="1636713"/>
            <a:chOff x="514" y="942"/>
            <a:chExt cx="4814" cy="1031"/>
          </a:xfrm>
        </p:grpSpPr>
        <p:sp>
          <p:nvSpPr>
            <p:cNvPr id="5" name="Freeform 4">
              <a:extLst>
                <a:ext uri="{FF2B5EF4-FFF2-40B4-BE49-F238E27FC236}">
                  <a16:creationId xmlns:a16="http://schemas.microsoft.com/office/drawing/2014/main" id="{D8422263-AC1B-9E43-2F34-D4B49C1B1098}"/>
                </a:ext>
              </a:extLst>
            </p:cNvPr>
            <p:cNvSpPr>
              <a:spLocks/>
            </p:cNvSpPr>
            <p:nvPr/>
          </p:nvSpPr>
          <p:spPr bwMode="auto">
            <a:xfrm>
              <a:off x="4104" y="1266"/>
              <a:ext cx="735" cy="372"/>
            </a:xfrm>
            <a:custGeom>
              <a:avLst/>
              <a:gdLst>
                <a:gd name="T0" fmla="*/ 0 w 735"/>
                <a:gd name="T1" fmla="*/ 372 h 372"/>
                <a:gd name="T2" fmla="*/ 174 w 735"/>
                <a:gd name="T3" fmla="*/ 0 h 372"/>
                <a:gd name="T4" fmla="*/ 735 w 735"/>
                <a:gd name="T5" fmla="*/ 6 h 372"/>
                <a:gd name="T6" fmla="*/ 552 w 735"/>
                <a:gd name="T7" fmla="*/ 177 h 372"/>
                <a:gd name="T8" fmla="*/ 243 w 735"/>
                <a:gd name="T9" fmla="*/ 189 h 372"/>
                <a:gd name="T10" fmla="*/ 0 w 735"/>
                <a:gd name="T11" fmla="*/ 37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5" h="372">
                  <a:moveTo>
                    <a:pt x="0" y="372"/>
                  </a:moveTo>
                  <a:lnTo>
                    <a:pt x="174" y="0"/>
                  </a:lnTo>
                  <a:lnTo>
                    <a:pt x="735" y="6"/>
                  </a:lnTo>
                  <a:lnTo>
                    <a:pt x="552" y="177"/>
                  </a:lnTo>
                  <a:lnTo>
                    <a:pt x="243" y="189"/>
                  </a:lnTo>
                  <a:lnTo>
                    <a:pt x="0" y="372"/>
                  </a:lnTo>
                  <a:close/>
                </a:path>
              </a:pathLst>
            </a:custGeom>
            <a:solidFill>
              <a:srgbClr val="0081AB"/>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6" name="Freeform 5">
              <a:extLst>
                <a:ext uri="{FF2B5EF4-FFF2-40B4-BE49-F238E27FC236}">
                  <a16:creationId xmlns:a16="http://schemas.microsoft.com/office/drawing/2014/main" id="{D03719CF-1B0F-ACE6-702A-E622D3DDD141}"/>
                </a:ext>
              </a:extLst>
            </p:cNvPr>
            <p:cNvSpPr>
              <a:spLocks/>
            </p:cNvSpPr>
            <p:nvPr/>
          </p:nvSpPr>
          <p:spPr bwMode="auto">
            <a:xfrm>
              <a:off x="2082" y="1269"/>
              <a:ext cx="947" cy="528"/>
            </a:xfrm>
            <a:custGeom>
              <a:avLst/>
              <a:gdLst>
                <a:gd name="T0" fmla="*/ 0 w 948"/>
                <a:gd name="T1" fmla="*/ 0 h 528"/>
                <a:gd name="T2" fmla="*/ 635 w 948"/>
                <a:gd name="T3" fmla="*/ 0 h 528"/>
                <a:gd name="T4" fmla="*/ 947 w 948"/>
                <a:gd name="T5" fmla="*/ 528 h 528"/>
                <a:gd name="T6" fmla="*/ 683 w 948"/>
                <a:gd name="T7" fmla="*/ 312 h 528"/>
                <a:gd name="T8" fmla="*/ 491 w 948"/>
                <a:gd name="T9" fmla="*/ 240 h 528"/>
                <a:gd name="T10" fmla="*/ 135 w 948"/>
                <a:gd name="T11" fmla="*/ 189 h 528"/>
                <a:gd name="T12" fmla="*/ 0 w 948"/>
                <a:gd name="T13" fmla="*/ 0 h 5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528">
                  <a:moveTo>
                    <a:pt x="0" y="0"/>
                  </a:moveTo>
                  <a:lnTo>
                    <a:pt x="636" y="0"/>
                  </a:lnTo>
                  <a:lnTo>
                    <a:pt x="948" y="528"/>
                  </a:lnTo>
                  <a:lnTo>
                    <a:pt x="684" y="312"/>
                  </a:lnTo>
                  <a:lnTo>
                    <a:pt x="492" y="240"/>
                  </a:lnTo>
                  <a:lnTo>
                    <a:pt x="135" y="189"/>
                  </a:lnTo>
                  <a:lnTo>
                    <a:pt x="0" y="0"/>
                  </a:lnTo>
                  <a:close/>
                </a:path>
              </a:pathLst>
            </a:custGeom>
            <a:solidFill>
              <a:srgbClr val="0081AB"/>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dirty="0"/>
            </a:p>
          </p:txBody>
        </p:sp>
        <p:sp>
          <p:nvSpPr>
            <p:cNvPr id="7" name="Freeform 6">
              <a:extLst>
                <a:ext uri="{FF2B5EF4-FFF2-40B4-BE49-F238E27FC236}">
                  <a16:creationId xmlns:a16="http://schemas.microsoft.com/office/drawing/2014/main" id="{08FD35D6-E58C-31A8-95F8-95864B1F9F00}"/>
                </a:ext>
              </a:extLst>
            </p:cNvPr>
            <p:cNvSpPr>
              <a:spLocks/>
            </p:cNvSpPr>
            <p:nvPr/>
          </p:nvSpPr>
          <p:spPr bwMode="auto">
            <a:xfrm>
              <a:off x="1500" y="942"/>
              <a:ext cx="3828" cy="942"/>
            </a:xfrm>
            <a:custGeom>
              <a:avLst/>
              <a:gdLst>
                <a:gd name="T0" fmla="*/ 0 w 3828"/>
                <a:gd name="T1" fmla="*/ 114 h 942"/>
                <a:gd name="T2" fmla="*/ 528 w 3828"/>
                <a:gd name="T3" fmla="*/ 252 h 942"/>
                <a:gd name="T4" fmla="*/ 714 w 3828"/>
                <a:gd name="T5" fmla="*/ 516 h 942"/>
                <a:gd name="T6" fmla="*/ 1080 w 3828"/>
                <a:gd name="T7" fmla="*/ 570 h 942"/>
                <a:gd name="T8" fmla="*/ 1260 w 3828"/>
                <a:gd name="T9" fmla="*/ 636 h 942"/>
                <a:gd name="T10" fmla="*/ 1542 w 3828"/>
                <a:gd name="T11" fmla="*/ 870 h 942"/>
                <a:gd name="T12" fmla="*/ 1800 w 3828"/>
                <a:gd name="T13" fmla="*/ 942 h 942"/>
                <a:gd name="T14" fmla="*/ 2010 w 3828"/>
                <a:gd name="T15" fmla="*/ 942 h 942"/>
                <a:gd name="T16" fmla="*/ 2232 w 3828"/>
                <a:gd name="T17" fmla="*/ 822 h 942"/>
                <a:gd name="T18" fmla="*/ 2544 w 3828"/>
                <a:gd name="T19" fmla="*/ 750 h 942"/>
                <a:gd name="T20" fmla="*/ 2844 w 3828"/>
                <a:gd name="T21" fmla="*/ 516 h 942"/>
                <a:gd name="T22" fmla="*/ 3150 w 3828"/>
                <a:gd name="T23" fmla="*/ 504 h 942"/>
                <a:gd name="T24" fmla="*/ 3408 w 3828"/>
                <a:gd name="T25" fmla="*/ 264 h 942"/>
                <a:gd name="T26" fmla="*/ 3828 w 3828"/>
                <a:gd name="T27" fmla="*/ 0 h 9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28" h="942">
                  <a:moveTo>
                    <a:pt x="0" y="114"/>
                  </a:moveTo>
                  <a:lnTo>
                    <a:pt x="528" y="252"/>
                  </a:lnTo>
                  <a:lnTo>
                    <a:pt x="714" y="516"/>
                  </a:lnTo>
                  <a:lnTo>
                    <a:pt x="1080" y="570"/>
                  </a:lnTo>
                  <a:lnTo>
                    <a:pt x="1260" y="636"/>
                  </a:lnTo>
                  <a:lnTo>
                    <a:pt x="1542" y="870"/>
                  </a:lnTo>
                  <a:lnTo>
                    <a:pt x="1800" y="942"/>
                  </a:lnTo>
                  <a:lnTo>
                    <a:pt x="2010" y="942"/>
                  </a:lnTo>
                  <a:lnTo>
                    <a:pt x="2232" y="822"/>
                  </a:lnTo>
                  <a:lnTo>
                    <a:pt x="2544" y="750"/>
                  </a:lnTo>
                  <a:lnTo>
                    <a:pt x="2844" y="516"/>
                  </a:lnTo>
                  <a:lnTo>
                    <a:pt x="3150" y="504"/>
                  </a:lnTo>
                  <a:lnTo>
                    <a:pt x="3408" y="264"/>
                  </a:lnTo>
                  <a:lnTo>
                    <a:pt x="3828" y="0"/>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8" name="Line 7">
              <a:extLst>
                <a:ext uri="{FF2B5EF4-FFF2-40B4-BE49-F238E27FC236}">
                  <a16:creationId xmlns:a16="http://schemas.microsoft.com/office/drawing/2014/main" id="{A6D44134-3C35-26DA-C353-5EFB52ADE553}"/>
                </a:ext>
              </a:extLst>
            </p:cNvPr>
            <p:cNvSpPr>
              <a:spLocks noChangeShapeType="1"/>
            </p:cNvSpPr>
            <p:nvPr/>
          </p:nvSpPr>
          <p:spPr bwMode="auto">
            <a:xfrm flipV="1">
              <a:off x="1584" y="1008"/>
              <a:ext cx="3660" cy="7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9" name="Line 8">
              <a:extLst>
                <a:ext uri="{FF2B5EF4-FFF2-40B4-BE49-F238E27FC236}">
                  <a16:creationId xmlns:a16="http://schemas.microsoft.com/office/drawing/2014/main" id="{E7E4A28F-A51D-E201-FA5C-A9EBCF1796EF}"/>
                </a:ext>
              </a:extLst>
            </p:cNvPr>
            <p:cNvSpPr>
              <a:spLocks noChangeShapeType="1"/>
            </p:cNvSpPr>
            <p:nvPr/>
          </p:nvSpPr>
          <p:spPr bwMode="auto">
            <a:xfrm>
              <a:off x="2082" y="1269"/>
              <a:ext cx="2755"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0" name="Line 9">
              <a:extLst>
                <a:ext uri="{FF2B5EF4-FFF2-40B4-BE49-F238E27FC236}">
                  <a16:creationId xmlns:a16="http://schemas.microsoft.com/office/drawing/2014/main" id="{67EE07B8-997C-1848-851B-B7E8FBF89396}"/>
                </a:ext>
              </a:extLst>
            </p:cNvPr>
            <p:cNvSpPr>
              <a:spLocks noChangeShapeType="1"/>
            </p:cNvSpPr>
            <p:nvPr/>
          </p:nvSpPr>
          <p:spPr bwMode="auto">
            <a:xfrm>
              <a:off x="2592" y="1062"/>
              <a:ext cx="441" cy="74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1" name="Line 10">
              <a:extLst>
                <a:ext uri="{FF2B5EF4-FFF2-40B4-BE49-F238E27FC236}">
                  <a16:creationId xmlns:a16="http://schemas.microsoft.com/office/drawing/2014/main" id="{B1C3B565-DF41-4D06-3461-D1BEBE895010}"/>
                </a:ext>
              </a:extLst>
            </p:cNvPr>
            <p:cNvSpPr>
              <a:spLocks noChangeShapeType="1"/>
            </p:cNvSpPr>
            <p:nvPr/>
          </p:nvSpPr>
          <p:spPr bwMode="auto">
            <a:xfrm flipH="1">
              <a:off x="4092" y="1026"/>
              <a:ext cx="314" cy="627"/>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2" name="Freeform 11">
              <a:extLst>
                <a:ext uri="{FF2B5EF4-FFF2-40B4-BE49-F238E27FC236}">
                  <a16:creationId xmlns:a16="http://schemas.microsoft.com/office/drawing/2014/main" id="{65FA296B-7D40-D154-83C8-D94D99B12770}"/>
                </a:ext>
              </a:extLst>
            </p:cNvPr>
            <p:cNvSpPr>
              <a:spLocks/>
            </p:cNvSpPr>
            <p:nvPr/>
          </p:nvSpPr>
          <p:spPr bwMode="auto">
            <a:xfrm>
              <a:off x="3312" y="1197"/>
              <a:ext cx="69" cy="65"/>
            </a:xfrm>
            <a:custGeom>
              <a:avLst/>
              <a:gdLst>
                <a:gd name="T0" fmla="*/ 0 w 69"/>
                <a:gd name="T1" fmla="*/ 0 h 65"/>
                <a:gd name="T2" fmla="*/ 35 w 69"/>
                <a:gd name="T3" fmla="*/ 65 h 65"/>
                <a:gd name="T4" fmla="*/ 69 w 69"/>
                <a:gd name="T5" fmla="*/ 0 h 65"/>
                <a:gd name="T6" fmla="*/ 0 w 69"/>
                <a:gd name="T7" fmla="*/ 0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5">
                  <a:moveTo>
                    <a:pt x="0" y="0"/>
                  </a:moveTo>
                  <a:lnTo>
                    <a:pt x="35" y="65"/>
                  </a:lnTo>
                  <a:lnTo>
                    <a:pt x="69" y="0"/>
                  </a:lnTo>
                  <a:lnTo>
                    <a:pt x="0" y="0"/>
                  </a:lnTo>
                  <a:close/>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13" name="Line 12">
              <a:extLst>
                <a:ext uri="{FF2B5EF4-FFF2-40B4-BE49-F238E27FC236}">
                  <a16:creationId xmlns:a16="http://schemas.microsoft.com/office/drawing/2014/main" id="{1B2F9B4D-A702-9F95-933C-14C0232CB5C7}"/>
                </a:ext>
              </a:extLst>
            </p:cNvPr>
            <p:cNvSpPr>
              <a:spLocks noChangeShapeType="1"/>
            </p:cNvSpPr>
            <p:nvPr/>
          </p:nvSpPr>
          <p:spPr bwMode="auto">
            <a:xfrm rot="553435" flipH="1">
              <a:off x="2293" y="1480"/>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4" name="Line 13">
              <a:extLst>
                <a:ext uri="{FF2B5EF4-FFF2-40B4-BE49-F238E27FC236}">
                  <a16:creationId xmlns:a16="http://schemas.microsoft.com/office/drawing/2014/main" id="{4F048475-74FB-46ED-40E9-ED31FD8DD59D}"/>
                </a:ext>
              </a:extLst>
            </p:cNvPr>
            <p:cNvSpPr>
              <a:spLocks noChangeShapeType="1"/>
            </p:cNvSpPr>
            <p:nvPr/>
          </p:nvSpPr>
          <p:spPr bwMode="auto">
            <a:xfrm rot="553435" flipH="1">
              <a:off x="2333" y="1488"/>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5" name="Line 14">
              <a:extLst>
                <a:ext uri="{FF2B5EF4-FFF2-40B4-BE49-F238E27FC236}">
                  <a16:creationId xmlns:a16="http://schemas.microsoft.com/office/drawing/2014/main" id="{B8C75A5F-47AC-2FFC-4355-F62894043836}"/>
                </a:ext>
              </a:extLst>
            </p:cNvPr>
            <p:cNvSpPr>
              <a:spLocks noChangeShapeType="1"/>
            </p:cNvSpPr>
            <p:nvPr/>
          </p:nvSpPr>
          <p:spPr bwMode="auto">
            <a:xfrm rot="553435" flipH="1">
              <a:off x="2377" y="1492"/>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6" name="Line 15">
              <a:extLst>
                <a:ext uri="{FF2B5EF4-FFF2-40B4-BE49-F238E27FC236}">
                  <a16:creationId xmlns:a16="http://schemas.microsoft.com/office/drawing/2014/main" id="{8D27AFE2-FEAF-1EAD-E4DC-A64EC648AD3F}"/>
                </a:ext>
              </a:extLst>
            </p:cNvPr>
            <p:cNvSpPr>
              <a:spLocks noChangeShapeType="1"/>
            </p:cNvSpPr>
            <p:nvPr/>
          </p:nvSpPr>
          <p:spPr bwMode="auto">
            <a:xfrm rot="553435" flipH="1">
              <a:off x="2418" y="1502"/>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7" name="Line 16">
              <a:extLst>
                <a:ext uri="{FF2B5EF4-FFF2-40B4-BE49-F238E27FC236}">
                  <a16:creationId xmlns:a16="http://schemas.microsoft.com/office/drawing/2014/main" id="{FB249E31-AA8A-8B63-9F93-4388E34A26FB}"/>
                </a:ext>
              </a:extLst>
            </p:cNvPr>
            <p:cNvSpPr>
              <a:spLocks noChangeShapeType="1"/>
            </p:cNvSpPr>
            <p:nvPr/>
          </p:nvSpPr>
          <p:spPr bwMode="auto">
            <a:xfrm rot="553435" flipH="1">
              <a:off x="3049" y="1833"/>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8" name="Line 17">
              <a:extLst>
                <a:ext uri="{FF2B5EF4-FFF2-40B4-BE49-F238E27FC236}">
                  <a16:creationId xmlns:a16="http://schemas.microsoft.com/office/drawing/2014/main" id="{C8C1FCBF-A737-DACF-CAEE-4B644289C2AA}"/>
                </a:ext>
              </a:extLst>
            </p:cNvPr>
            <p:cNvSpPr>
              <a:spLocks noChangeShapeType="1"/>
            </p:cNvSpPr>
            <p:nvPr/>
          </p:nvSpPr>
          <p:spPr bwMode="auto">
            <a:xfrm rot="553435" flipH="1">
              <a:off x="3085" y="1840"/>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9" name="Line 18">
              <a:extLst>
                <a:ext uri="{FF2B5EF4-FFF2-40B4-BE49-F238E27FC236}">
                  <a16:creationId xmlns:a16="http://schemas.microsoft.com/office/drawing/2014/main" id="{8C00A9C7-8C22-590B-7179-C2BAE8C5E6A4}"/>
                </a:ext>
              </a:extLst>
            </p:cNvPr>
            <p:cNvSpPr>
              <a:spLocks noChangeShapeType="1"/>
            </p:cNvSpPr>
            <p:nvPr/>
          </p:nvSpPr>
          <p:spPr bwMode="auto">
            <a:xfrm rot="553435" flipH="1">
              <a:off x="3125" y="1857"/>
              <a:ext cx="47"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0" name="Line 19">
              <a:extLst>
                <a:ext uri="{FF2B5EF4-FFF2-40B4-BE49-F238E27FC236}">
                  <a16:creationId xmlns:a16="http://schemas.microsoft.com/office/drawing/2014/main" id="{438C7590-5902-06BF-A509-957BE6575727}"/>
                </a:ext>
              </a:extLst>
            </p:cNvPr>
            <p:cNvSpPr>
              <a:spLocks noChangeShapeType="1"/>
            </p:cNvSpPr>
            <p:nvPr/>
          </p:nvSpPr>
          <p:spPr bwMode="auto">
            <a:xfrm rot="553435" flipH="1">
              <a:off x="3166" y="1867"/>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1" name="Line 20">
              <a:extLst>
                <a:ext uri="{FF2B5EF4-FFF2-40B4-BE49-F238E27FC236}">
                  <a16:creationId xmlns:a16="http://schemas.microsoft.com/office/drawing/2014/main" id="{4BA0E571-6A9F-343E-82CD-4EE9C4F06C4A}"/>
                </a:ext>
              </a:extLst>
            </p:cNvPr>
            <p:cNvSpPr>
              <a:spLocks noChangeShapeType="1"/>
            </p:cNvSpPr>
            <p:nvPr/>
          </p:nvSpPr>
          <p:spPr bwMode="auto">
            <a:xfrm rot="553435" flipH="1">
              <a:off x="3207" y="1877"/>
              <a:ext cx="46"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2" name="Line 21">
              <a:extLst>
                <a:ext uri="{FF2B5EF4-FFF2-40B4-BE49-F238E27FC236}">
                  <a16:creationId xmlns:a16="http://schemas.microsoft.com/office/drawing/2014/main" id="{E732AC1D-91A8-0182-DD58-FC5F3D5662E5}"/>
                </a:ext>
              </a:extLst>
            </p:cNvPr>
            <p:cNvSpPr>
              <a:spLocks noChangeShapeType="1"/>
            </p:cNvSpPr>
            <p:nvPr/>
          </p:nvSpPr>
          <p:spPr bwMode="auto">
            <a:xfrm rot="553435" flipH="1">
              <a:off x="4306" y="1456"/>
              <a:ext cx="46"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3" name="Line 22">
              <a:extLst>
                <a:ext uri="{FF2B5EF4-FFF2-40B4-BE49-F238E27FC236}">
                  <a16:creationId xmlns:a16="http://schemas.microsoft.com/office/drawing/2014/main" id="{B98CA9D6-7D71-3535-8499-B07B2DF6ADBB}"/>
                </a:ext>
              </a:extLst>
            </p:cNvPr>
            <p:cNvSpPr>
              <a:spLocks noChangeShapeType="1"/>
            </p:cNvSpPr>
            <p:nvPr/>
          </p:nvSpPr>
          <p:spPr bwMode="auto">
            <a:xfrm rot="553435" flipH="1">
              <a:off x="4349" y="1458"/>
              <a:ext cx="47"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4" name="Line 23">
              <a:extLst>
                <a:ext uri="{FF2B5EF4-FFF2-40B4-BE49-F238E27FC236}">
                  <a16:creationId xmlns:a16="http://schemas.microsoft.com/office/drawing/2014/main" id="{98E065BE-B20E-820F-95EF-079DF317666F}"/>
                </a:ext>
              </a:extLst>
            </p:cNvPr>
            <p:cNvSpPr>
              <a:spLocks noChangeShapeType="1"/>
            </p:cNvSpPr>
            <p:nvPr/>
          </p:nvSpPr>
          <p:spPr bwMode="auto">
            <a:xfrm rot="553435" flipH="1">
              <a:off x="4402" y="1456"/>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5" name="Line 24">
              <a:extLst>
                <a:ext uri="{FF2B5EF4-FFF2-40B4-BE49-F238E27FC236}">
                  <a16:creationId xmlns:a16="http://schemas.microsoft.com/office/drawing/2014/main" id="{DBA48611-5909-A667-363F-DC441BB177B4}"/>
                </a:ext>
              </a:extLst>
            </p:cNvPr>
            <p:cNvSpPr>
              <a:spLocks noChangeShapeType="1"/>
            </p:cNvSpPr>
            <p:nvPr/>
          </p:nvSpPr>
          <p:spPr bwMode="auto">
            <a:xfrm rot="553435" flipH="1">
              <a:off x="4446" y="1454"/>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6" name="Line 25">
              <a:extLst>
                <a:ext uri="{FF2B5EF4-FFF2-40B4-BE49-F238E27FC236}">
                  <a16:creationId xmlns:a16="http://schemas.microsoft.com/office/drawing/2014/main" id="{1DC76FEF-05D6-E01B-DF9F-11281BE855B1}"/>
                </a:ext>
              </a:extLst>
            </p:cNvPr>
            <p:cNvSpPr>
              <a:spLocks noChangeShapeType="1"/>
            </p:cNvSpPr>
            <p:nvPr/>
          </p:nvSpPr>
          <p:spPr bwMode="auto">
            <a:xfrm rot="18270099" flipH="1">
              <a:off x="2476" y="1509"/>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7" name="Line 26">
              <a:extLst>
                <a:ext uri="{FF2B5EF4-FFF2-40B4-BE49-F238E27FC236}">
                  <a16:creationId xmlns:a16="http://schemas.microsoft.com/office/drawing/2014/main" id="{B82AE289-51BD-1CDC-4488-D6FF822BC23C}"/>
                </a:ext>
              </a:extLst>
            </p:cNvPr>
            <p:cNvSpPr>
              <a:spLocks noChangeShapeType="1"/>
            </p:cNvSpPr>
            <p:nvPr/>
          </p:nvSpPr>
          <p:spPr bwMode="auto">
            <a:xfrm rot="18270099" flipH="1">
              <a:off x="2521" y="1507"/>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8" name="Line 27">
              <a:extLst>
                <a:ext uri="{FF2B5EF4-FFF2-40B4-BE49-F238E27FC236}">
                  <a16:creationId xmlns:a16="http://schemas.microsoft.com/office/drawing/2014/main" id="{3DFDA912-3A24-80BD-8175-07178A9DF1A3}"/>
                </a:ext>
              </a:extLst>
            </p:cNvPr>
            <p:cNvSpPr>
              <a:spLocks noChangeShapeType="1"/>
            </p:cNvSpPr>
            <p:nvPr/>
          </p:nvSpPr>
          <p:spPr bwMode="auto">
            <a:xfrm rot="18270099" flipH="1">
              <a:off x="2573" y="1518"/>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9" name="Line 28">
              <a:extLst>
                <a:ext uri="{FF2B5EF4-FFF2-40B4-BE49-F238E27FC236}">
                  <a16:creationId xmlns:a16="http://schemas.microsoft.com/office/drawing/2014/main" id="{5A921A1A-92B3-62C3-4E2C-484306FC78B3}"/>
                </a:ext>
              </a:extLst>
            </p:cNvPr>
            <p:cNvSpPr>
              <a:spLocks noChangeShapeType="1"/>
            </p:cNvSpPr>
            <p:nvPr/>
          </p:nvSpPr>
          <p:spPr bwMode="auto">
            <a:xfrm rot="18270099" flipH="1">
              <a:off x="2617" y="1525"/>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0" name="Line 29">
              <a:extLst>
                <a:ext uri="{FF2B5EF4-FFF2-40B4-BE49-F238E27FC236}">
                  <a16:creationId xmlns:a16="http://schemas.microsoft.com/office/drawing/2014/main" id="{B6CA087C-412A-7850-A0B3-E4890F47E775}"/>
                </a:ext>
              </a:extLst>
            </p:cNvPr>
            <p:cNvSpPr>
              <a:spLocks noChangeShapeType="1"/>
            </p:cNvSpPr>
            <p:nvPr/>
          </p:nvSpPr>
          <p:spPr bwMode="auto">
            <a:xfrm rot="18270099" flipH="1">
              <a:off x="3283" y="1881"/>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1" name="Line 30">
              <a:extLst>
                <a:ext uri="{FF2B5EF4-FFF2-40B4-BE49-F238E27FC236}">
                  <a16:creationId xmlns:a16="http://schemas.microsoft.com/office/drawing/2014/main" id="{2E26B833-3733-3A6B-BEE0-A655FE176EA2}"/>
                </a:ext>
              </a:extLst>
            </p:cNvPr>
            <p:cNvSpPr>
              <a:spLocks noChangeShapeType="1"/>
            </p:cNvSpPr>
            <p:nvPr/>
          </p:nvSpPr>
          <p:spPr bwMode="auto">
            <a:xfrm rot="18270099" flipH="1">
              <a:off x="3334" y="1888"/>
              <a:ext cx="48" cy="9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2" name="Line 31">
              <a:extLst>
                <a:ext uri="{FF2B5EF4-FFF2-40B4-BE49-F238E27FC236}">
                  <a16:creationId xmlns:a16="http://schemas.microsoft.com/office/drawing/2014/main" id="{F9C69B91-9228-E35F-DF15-476C7BC4816D}"/>
                </a:ext>
              </a:extLst>
            </p:cNvPr>
            <p:cNvSpPr>
              <a:spLocks noChangeShapeType="1"/>
            </p:cNvSpPr>
            <p:nvPr/>
          </p:nvSpPr>
          <p:spPr bwMode="auto">
            <a:xfrm rot="18270099" flipH="1">
              <a:off x="3377" y="1888"/>
              <a:ext cx="48" cy="97"/>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3" name="Line 32">
              <a:extLst>
                <a:ext uri="{FF2B5EF4-FFF2-40B4-BE49-F238E27FC236}">
                  <a16:creationId xmlns:a16="http://schemas.microsoft.com/office/drawing/2014/main" id="{8B0BC1F0-3376-FA1D-D333-553029D2F365}"/>
                </a:ext>
              </a:extLst>
            </p:cNvPr>
            <p:cNvSpPr>
              <a:spLocks noChangeShapeType="1"/>
            </p:cNvSpPr>
            <p:nvPr/>
          </p:nvSpPr>
          <p:spPr bwMode="auto">
            <a:xfrm rot="18270099" flipH="1">
              <a:off x="3418" y="1885"/>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4" name="Line 33">
              <a:extLst>
                <a:ext uri="{FF2B5EF4-FFF2-40B4-BE49-F238E27FC236}">
                  <a16:creationId xmlns:a16="http://schemas.microsoft.com/office/drawing/2014/main" id="{F51B1004-12B2-4870-FB69-A226F5CC500C}"/>
                </a:ext>
              </a:extLst>
            </p:cNvPr>
            <p:cNvSpPr>
              <a:spLocks noChangeShapeType="1"/>
            </p:cNvSpPr>
            <p:nvPr/>
          </p:nvSpPr>
          <p:spPr bwMode="auto">
            <a:xfrm rot="18270099" flipH="1">
              <a:off x="4516" y="1452"/>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5" name="Line 34">
              <a:extLst>
                <a:ext uri="{FF2B5EF4-FFF2-40B4-BE49-F238E27FC236}">
                  <a16:creationId xmlns:a16="http://schemas.microsoft.com/office/drawing/2014/main" id="{7FA51714-37EB-EC07-3E68-84E64A36CE06}"/>
                </a:ext>
              </a:extLst>
            </p:cNvPr>
            <p:cNvSpPr>
              <a:spLocks noChangeShapeType="1"/>
            </p:cNvSpPr>
            <p:nvPr/>
          </p:nvSpPr>
          <p:spPr bwMode="auto">
            <a:xfrm rot="18270099" flipH="1">
              <a:off x="4564" y="1453"/>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6" name="Line 35">
              <a:extLst>
                <a:ext uri="{FF2B5EF4-FFF2-40B4-BE49-F238E27FC236}">
                  <a16:creationId xmlns:a16="http://schemas.microsoft.com/office/drawing/2014/main" id="{5D6A5D4E-2D8D-C974-723D-3D09DBB87EDD}"/>
                </a:ext>
              </a:extLst>
            </p:cNvPr>
            <p:cNvSpPr>
              <a:spLocks noChangeShapeType="1"/>
            </p:cNvSpPr>
            <p:nvPr/>
          </p:nvSpPr>
          <p:spPr bwMode="auto">
            <a:xfrm rot="18270099" flipH="1">
              <a:off x="4610" y="1456"/>
              <a:ext cx="48" cy="97"/>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7" name="Line 36">
              <a:extLst>
                <a:ext uri="{FF2B5EF4-FFF2-40B4-BE49-F238E27FC236}">
                  <a16:creationId xmlns:a16="http://schemas.microsoft.com/office/drawing/2014/main" id="{BA75AAAA-5150-12E1-74EA-1EE196880A62}"/>
                </a:ext>
              </a:extLst>
            </p:cNvPr>
            <p:cNvSpPr>
              <a:spLocks noChangeShapeType="1"/>
            </p:cNvSpPr>
            <p:nvPr/>
          </p:nvSpPr>
          <p:spPr bwMode="auto">
            <a:xfrm rot="18270099" flipH="1">
              <a:off x="4648" y="1450"/>
              <a:ext cx="48" cy="9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8" name="Text Box 37">
              <a:extLst>
                <a:ext uri="{FF2B5EF4-FFF2-40B4-BE49-F238E27FC236}">
                  <a16:creationId xmlns:a16="http://schemas.microsoft.com/office/drawing/2014/main" id="{60FC90D4-5974-F41B-79D4-DBEBBB88469E}"/>
                </a:ext>
              </a:extLst>
            </p:cNvPr>
            <p:cNvSpPr txBox="1">
              <a:spLocks noChangeArrowheads="1"/>
            </p:cNvSpPr>
            <p:nvPr/>
          </p:nvSpPr>
          <p:spPr bwMode="auto">
            <a:xfrm>
              <a:off x="514" y="1334"/>
              <a:ext cx="710" cy="258"/>
            </a:xfrm>
            <a:prstGeom prst="rect">
              <a:avLst/>
            </a:prstGeom>
            <a:noFill/>
            <a:ln w="12700">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b="1" dirty="0">
                  <a:solidFill>
                    <a:srgbClr val="0081AB"/>
                  </a:solidFill>
                  <a:latin typeface="Arial" charset="0"/>
                  <a:ea typeface="ＭＳ Ｐゴシック" charset="0"/>
                </a:rPr>
                <a:t>Bridge</a:t>
              </a:r>
              <a:endParaRPr lang="en-US" sz="2000" dirty="0">
                <a:solidFill>
                  <a:srgbClr val="0081AB"/>
                </a:solidFill>
                <a:latin typeface="Times New Roman" charset="0"/>
                <a:ea typeface="ＭＳ Ｐゴシック" charset="0"/>
              </a:endParaRPr>
            </a:p>
          </p:txBody>
        </p:sp>
      </p:grpSp>
      <p:grpSp>
        <p:nvGrpSpPr>
          <p:cNvPr id="39" name="Group 38">
            <a:extLst>
              <a:ext uri="{FF2B5EF4-FFF2-40B4-BE49-F238E27FC236}">
                <a16:creationId xmlns:a16="http://schemas.microsoft.com/office/drawing/2014/main" id="{6F039632-7B3B-76E6-3ADC-92FE73829092}"/>
              </a:ext>
            </a:extLst>
          </p:cNvPr>
          <p:cNvGrpSpPr>
            <a:grpSpLocks/>
          </p:cNvGrpSpPr>
          <p:nvPr/>
        </p:nvGrpSpPr>
        <p:grpSpPr bwMode="auto">
          <a:xfrm>
            <a:off x="914400" y="2795588"/>
            <a:ext cx="6597650" cy="1663700"/>
            <a:chOff x="514" y="2331"/>
            <a:chExt cx="4676" cy="1048"/>
          </a:xfrm>
        </p:grpSpPr>
        <p:sp>
          <p:nvSpPr>
            <p:cNvPr id="40" name="Freeform 39">
              <a:extLst>
                <a:ext uri="{FF2B5EF4-FFF2-40B4-BE49-F238E27FC236}">
                  <a16:creationId xmlns:a16="http://schemas.microsoft.com/office/drawing/2014/main" id="{923F29FC-4525-5C00-0B42-5BD8B1DD3C10}"/>
                </a:ext>
              </a:extLst>
            </p:cNvPr>
            <p:cNvSpPr>
              <a:spLocks/>
            </p:cNvSpPr>
            <p:nvPr/>
          </p:nvSpPr>
          <p:spPr bwMode="auto">
            <a:xfrm>
              <a:off x="3763" y="2587"/>
              <a:ext cx="1136" cy="500"/>
            </a:xfrm>
            <a:custGeom>
              <a:avLst/>
              <a:gdLst>
                <a:gd name="T0" fmla="*/ 0 w 1137"/>
                <a:gd name="T1" fmla="*/ 0 h 500"/>
                <a:gd name="T2" fmla="*/ 67 w 1137"/>
                <a:gd name="T3" fmla="*/ 66 h 500"/>
                <a:gd name="T4" fmla="*/ 114 w 1137"/>
                <a:gd name="T5" fmla="*/ 140 h 500"/>
                <a:gd name="T6" fmla="*/ 140 w 1137"/>
                <a:gd name="T7" fmla="*/ 210 h 500"/>
                <a:gd name="T8" fmla="*/ 154 w 1137"/>
                <a:gd name="T9" fmla="*/ 303 h 500"/>
                <a:gd name="T10" fmla="*/ 140 w 1137"/>
                <a:gd name="T11" fmla="*/ 390 h 500"/>
                <a:gd name="T12" fmla="*/ 114 w 1137"/>
                <a:gd name="T13" fmla="*/ 453 h 500"/>
                <a:gd name="T14" fmla="*/ 87 w 1137"/>
                <a:gd name="T15" fmla="*/ 500 h 500"/>
                <a:gd name="T16" fmla="*/ 274 w 1137"/>
                <a:gd name="T17" fmla="*/ 456 h 500"/>
                <a:gd name="T18" fmla="*/ 579 w 1137"/>
                <a:gd name="T19" fmla="*/ 226 h 500"/>
                <a:gd name="T20" fmla="*/ 896 w 1137"/>
                <a:gd name="T21" fmla="*/ 223 h 500"/>
                <a:gd name="T22" fmla="*/ 1136 w 1137"/>
                <a:gd name="T23" fmla="*/ 0 h 500"/>
                <a:gd name="T24" fmla="*/ 0 w 1137"/>
                <a:gd name="T25" fmla="*/ 0 h 5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7" h="500">
                  <a:moveTo>
                    <a:pt x="0" y="0"/>
                  </a:moveTo>
                  <a:lnTo>
                    <a:pt x="67" y="66"/>
                  </a:lnTo>
                  <a:lnTo>
                    <a:pt x="114" y="140"/>
                  </a:lnTo>
                  <a:lnTo>
                    <a:pt x="140" y="210"/>
                  </a:lnTo>
                  <a:lnTo>
                    <a:pt x="154" y="303"/>
                  </a:lnTo>
                  <a:lnTo>
                    <a:pt x="140" y="390"/>
                  </a:lnTo>
                  <a:lnTo>
                    <a:pt x="114" y="453"/>
                  </a:lnTo>
                  <a:lnTo>
                    <a:pt x="87" y="500"/>
                  </a:lnTo>
                  <a:lnTo>
                    <a:pt x="274" y="456"/>
                  </a:lnTo>
                  <a:lnTo>
                    <a:pt x="580" y="226"/>
                  </a:lnTo>
                  <a:lnTo>
                    <a:pt x="897" y="223"/>
                  </a:lnTo>
                  <a:lnTo>
                    <a:pt x="1137" y="0"/>
                  </a:lnTo>
                  <a:lnTo>
                    <a:pt x="0" y="0"/>
                  </a:lnTo>
                  <a:close/>
                </a:path>
              </a:pathLst>
            </a:custGeom>
            <a:solidFill>
              <a:srgbClr val="0081AB"/>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1" name="Freeform 40">
              <a:extLst>
                <a:ext uri="{FF2B5EF4-FFF2-40B4-BE49-F238E27FC236}">
                  <a16:creationId xmlns:a16="http://schemas.microsoft.com/office/drawing/2014/main" id="{DF031E63-248B-D39D-82C5-27EE459B495E}"/>
                </a:ext>
              </a:extLst>
            </p:cNvPr>
            <p:cNvSpPr>
              <a:spLocks/>
            </p:cNvSpPr>
            <p:nvPr/>
          </p:nvSpPr>
          <p:spPr bwMode="auto">
            <a:xfrm>
              <a:off x="2053" y="2583"/>
              <a:ext cx="1027" cy="584"/>
            </a:xfrm>
            <a:custGeom>
              <a:avLst/>
              <a:gdLst>
                <a:gd name="T0" fmla="*/ 0 w 1027"/>
                <a:gd name="T1" fmla="*/ 4 h 584"/>
                <a:gd name="T2" fmla="*/ 160 w 1027"/>
                <a:gd name="T3" fmla="*/ 237 h 584"/>
                <a:gd name="T4" fmla="*/ 520 w 1027"/>
                <a:gd name="T5" fmla="*/ 290 h 584"/>
                <a:gd name="T6" fmla="*/ 697 w 1027"/>
                <a:gd name="T7" fmla="*/ 354 h 584"/>
                <a:gd name="T8" fmla="*/ 974 w 1027"/>
                <a:gd name="T9" fmla="*/ 584 h 584"/>
                <a:gd name="T10" fmla="*/ 1010 w 1027"/>
                <a:gd name="T11" fmla="*/ 577 h 584"/>
                <a:gd name="T12" fmla="*/ 954 w 1027"/>
                <a:gd name="T13" fmla="*/ 520 h 584"/>
                <a:gd name="T14" fmla="*/ 897 w 1027"/>
                <a:gd name="T15" fmla="*/ 430 h 584"/>
                <a:gd name="T16" fmla="*/ 870 w 1027"/>
                <a:gd name="T17" fmla="*/ 327 h 584"/>
                <a:gd name="T18" fmla="*/ 877 w 1027"/>
                <a:gd name="T19" fmla="*/ 214 h 584"/>
                <a:gd name="T20" fmla="*/ 920 w 1027"/>
                <a:gd name="T21" fmla="*/ 110 h 584"/>
                <a:gd name="T22" fmla="*/ 987 w 1027"/>
                <a:gd name="T23" fmla="*/ 37 h 584"/>
                <a:gd name="T24" fmla="*/ 1027 w 1027"/>
                <a:gd name="T25" fmla="*/ 0 h 584"/>
                <a:gd name="T26" fmla="*/ 0 w 1027"/>
                <a:gd name="T27" fmla="*/ 4 h 5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7" h="584">
                  <a:moveTo>
                    <a:pt x="0" y="4"/>
                  </a:moveTo>
                  <a:lnTo>
                    <a:pt x="160" y="237"/>
                  </a:lnTo>
                  <a:lnTo>
                    <a:pt x="520" y="290"/>
                  </a:lnTo>
                  <a:lnTo>
                    <a:pt x="697" y="354"/>
                  </a:lnTo>
                  <a:lnTo>
                    <a:pt x="974" y="584"/>
                  </a:lnTo>
                  <a:lnTo>
                    <a:pt x="1010" y="577"/>
                  </a:lnTo>
                  <a:lnTo>
                    <a:pt x="954" y="520"/>
                  </a:lnTo>
                  <a:lnTo>
                    <a:pt x="897" y="430"/>
                  </a:lnTo>
                  <a:lnTo>
                    <a:pt x="870" y="327"/>
                  </a:lnTo>
                  <a:lnTo>
                    <a:pt x="877" y="214"/>
                  </a:lnTo>
                  <a:lnTo>
                    <a:pt x="920" y="110"/>
                  </a:lnTo>
                  <a:lnTo>
                    <a:pt x="987" y="37"/>
                  </a:lnTo>
                  <a:lnTo>
                    <a:pt x="1027" y="0"/>
                  </a:lnTo>
                  <a:lnTo>
                    <a:pt x="0" y="4"/>
                  </a:lnTo>
                  <a:close/>
                </a:path>
              </a:pathLst>
            </a:custGeom>
            <a:solidFill>
              <a:srgbClr val="0081AB"/>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dirty="0"/>
            </a:p>
          </p:txBody>
        </p:sp>
        <p:sp>
          <p:nvSpPr>
            <p:cNvPr id="42" name="Oval 41">
              <a:extLst>
                <a:ext uri="{FF2B5EF4-FFF2-40B4-BE49-F238E27FC236}">
                  <a16:creationId xmlns:a16="http://schemas.microsoft.com/office/drawing/2014/main" id="{876E4F4B-D02A-6425-B742-31F8A8A7672A}"/>
                </a:ext>
              </a:extLst>
            </p:cNvPr>
            <p:cNvSpPr>
              <a:spLocks noChangeArrowheads="1"/>
            </p:cNvSpPr>
            <p:nvPr/>
          </p:nvSpPr>
          <p:spPr bwMode="auto">
            <a:xfrm>
              <a:off x="2922" y="2478"/>
              <a:ext cx="990" cy="81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endParaRPr>
            </a:p>
          </p:txBody>
        </p:sp>
        <p:sp>
          <p:nvSpPr>
            <p:cNvPr id="43" name="Freeform 42">
              <a:extLst>
                <a:ext uri="{FF2B5EF4-FFF2-40B4-BE49-F238E27FC236}">
                  <a16:creationId xmlns:a16="http://schemas.microsoft.com/office/drawing/2014/main" id="{7D8165D3-6289-6FDB-085B-C7280AA7BA0E}"/>
                </a:ext>
              </a:extLst>
            </p:cNvPr>
            <p:cNvSpPr>
              <a:spLocks/>
            </p:cNvSpPr>
            <p:nvPr/>
          </p:nvSpPr>
          <p:spPr bwMode="auto">
            <a:xfrm>
              <a:off x="1728" y="2424"/>
              <a:ext cx="1338" cy="744"/>
            </a:xfrm>
            <a:custGeom>
              <a:avLst/>
              <a:gdLst>
                <a:gd name="T0" fmla="*/ 0 w 1338"/>
                <a:gd name="T1" fmla="*/ 0 h 744"/>
                <a:gd name="T2" fmla="*/ 312 w 1338"/>
                <a:gd name="T3" fmla="*/ 147 h 744"/>
                <a:gd name="T4" fmla="*/ 489 w 1338"/>
                <a:gd name="T5" fmla="*/ 393 h 744"/>
                <a:gd name="T6" fmla="*/ 858 w 1338"/>
                <a:gd name="T7" fmla="*/ 450 h 744"/>
                <a:gd name="T8" fmla="*/ 1029 w 1338"/>
                <a:gd name="T9" fmla="*/ 516 h 744"/>
                <a:gd name="T10" fmla="*/ 1299 w 1338"/>
                <a:gd name="T11" fmla="*/ 744 h 744"/>
                <a:gd name="T12" fmla="*/ 1338 w 1338"/>
                <a:gd name="T13" fmla="*/ 741 h 7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8" h="744">
                  <a:moveTo>
                    <a:pt x="0" y="0"/>
                  </a:moveTo>
                  <a:lnTo>
                    <a:pt x="312" y="147"/>
                  </a:lnTo>
                  <a:lnTo>
                    <a:pt x="489" y="393"/>
                  </a:lnTo>
                  <a:lnTo>
                    <a:pt x="858" y="450"/>
                  </a:lnTo>
                  <a:lnTo>
                    <a:pt x="1029" y="516"/>
                  </a:lnTo>
                  <a:lnTo>
                    <a:pt x="1299" y="744"/>
                  </a:lnTo>
                  <a:lnTo>
                    <a:pt x="1338" y="741"/>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4" name="Freeform 43">
              <a:extLst>
                <a:ext uri="{FF2B5EF4-FFF2-40B4-BE49-F238E27FC236}">
                  <a16:creationId xmlns:a16="http://schemas.microsoft.com/office/drawing/2014/main" id="{8C2535F8-845B-BC3D-0232-5E8972154568}"/>
                </a:ext>
              </a:extLst>
            </p:cNvPr>
            <p:cNvSpPr>
              <a:spLocks/>
            </p:cNvSpPr>
            <p:nvPr/>
          </p:nvSpPr>
          <p:spPr bwMode="auto">
            <a:xfrm>
              <a:off x="3845" y="2331"/>
              <a:ext cx="1345" cy="753"/>
            </a:xfrm>
            <a:custGeom>
              <a:avLst/>
              <a:gdLst>
                <a:gd name="T0" fmla="*/ 0 w 1344"/>
                <a:gd name="T1" fmla="*/ 753 h 753"/>
                <a:gd name="T2" fmla="*/ 189 w 1344"/>
                <a:gd name="T3" fmla="*/ 711 h 753"/>
                <a:gd name="T4" fmla="*/ 504 w 1344"/>
                <a:gd name="T5" fmla="*/ 480 h 753"/>
                <a:gd name="T6" fmla="*/ 820 w 1344"/>
                <a:gd name="T7" fmla="*/ 480 h 753"/>
                <a:gd name="T8" fmla="*/ 1345 w 1344"/>
                <a:gd name="T9" fmla="*/ 0 h 7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4" h="753">
                  <a:moveTo>
                    <a:pt x="0" y="753"/>
                  </a:moveTo>
                  <a:lnTo>
                    <a:pt x="189" y="711"/>
                  </a:lnTo>
                  <a:lnTo>
                    <a:pt x="504" y="480"/>
                  </a:lnTo>
                  <a:lnTo>
                    <a:pt x="819" y="480"/>
                  </a:lnTo>
                  <a:lnTo>
                    <a:pt x="1344" y="0"/>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45" name="Line 44">
              <a:extLst>
                <a:ext uri="{FF2B5EF4-FFF2-40B4-BE49-F238E27FC236}">
                  <a16:creationId xmlns:a16="http://schemas.microsoft.com/office/drawing/2014/main" id="{FA5BC91A-471B-F43B-A4F3-D1803B714759}"/>
                </a:ext>
              </a:extLst>
            </p:cNvPr>
            <p:cNvSpPr>
              <a:spLocks noChangeShapeType="1"/>
            </p:cNvSpPr>
            <p:nvPr/>
          </p:nvSpPr>
          <p:spPr bwMode="auto">
            <a:xfrm flipV="1">
              <a:off x="1783" y="2380"/>
              <a:ext cx="3360" cy="7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6" name="Line 45">
              <a:extLst>
                <a:ext uri="{FF2B5EF4-FFF2-40B4-BE49-F238E27FC236}">
                  <a16:creationId xmlns:a16="http://schemas.microsoft.com/office/drawing/2014/main" id="{EFFB1D5E-8274-6CD9-F8F2-CBD16E3AB241}"/>
                </a:ext>
              </a:extLst>
            </p:cNvPr>
            <p:cNvSpPr>
              <a:spLocks noChangeShapeType="1"/>
            </p:cNvSpPr>
            <p:nvPr/>
          </p:nvSpPr>
          <p:spPr bwMode="auto">
            <a:xfrm>
              <a:off x="2050" y="2583"/>
              <a:ext cx="2853"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7" name="Freeform 46">
              <a:extLst>
                <a:ext uri="{FF2B5EF4-FFF2-40B4-BE49-F238E27FC236}">
                  <a16:creationId xmlns:a16="http://schemas.microsoft.com/office/drawing/2014/main" id="{E3A2F1ED-7CDD-0954-6825-717BDA856FE8}"/>
                </a:ext>
              </a:extLst>
            </p:cNvPr>
            <p:cNvSpPr>
              <a:spLocks/>
            </p:cNvSpPr>
            <p:nvPr/>
          </p:nvSpPr>
          <p:spPr bwMode="auto">
            <a:xfrm>
              <a:off x="3408" y="2517"/>
              <a:ext cx="69" cy="65"/>
            </a:xfrm>
            <a:custGeom>
              <a:avLst/>
              <a:gdLst>
                <a:gd name="T0" fmla="*/ 0 w 69"/>
                <a:gd name="T1" fmla="*/ 0 h 65"/>
                <a:gd name="T2" fmla="*/ 35 w 69"/>
                <a:gd name="T3" fmla="*/ 65 h 65"/>
                <a:gd name="T4" fmla="*/ 69 w 69"/>
                <a:gd name="T5" fmla="*/ 0 h 65"/>
                <a:gd name="T6" fmla="*/ 0 w 69"/>
                <a:gd name="T7" fmla="*/ 0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5">
                  <a:moveTo>
                    <a:pt x="0" y="0"/>
                  </a:moveTo>
                  <a:lnTo>
                    <a:pt x="35" y="65"/>
                  </a:lnTo>
                  <a:lnTo>
                    <a:pt x="69" y="0"/>
                  </a:lnTo>
                  <a:lnTo>
                    <a:pt x="0" y="0"/>
                  </a:lnTo>
                  <a:close/>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48" name="Line 47">
              <a:extLst>
                <a:ext uri="{FF2B5EF4-FFF2-40B4-BE49-F238E27FC236}">
                  <a16:creationId xmlns:a16="http://schemas.microsoft.com/office/drawing/2014/main" id="{5D3AEFFA-AF66-1106-9540-7FABCEA13A96}"/>
                </a:ext>
              </a:extLst>
            </p:cNvPr>
            <p:cNvSpPr>
              <a:spLocks noChangeShapeType="1"/>
            </p:cNvSpPr>
            <p:nvPr/>
          </p:nvSpPr>
          <p:spPr bwMode="auto">
            <a:xfrm rot="553435" flipH="1">
              <a:off x="2239" y="2830"/>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9" name="Line 48">
              <a:extLst>
                <a:ext uri="{FF2B5EF4-FFF2-40B4-BE49-F238E27FC236}">
                  <a16:creationId xmlns:a16="http://schemas.microsoft.com/office/drawing/2014/main" id="{3AD82431-892C-FEEE-4599-632D8E3FB67E}"/>
                </a:ext>
              </a:extLst>
            </p:cNvPr>
            <p:cNvSpPr>
              <a:spLocks noChangeShapeType="1"/>
            </p:cNvSpPr>
            <p:nvPr/>
          </p:nvSpPr>
          <p:spPr bwMode="auto">
            <a:xfrm rot="553435" flipH="1">
              <a:off x="2279" y="2838"/>
              <a:ext cx="46"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0" name="Line 49">
              <a:extLst>
                <a:ext uri="{FF2B5EF4-FFF2-40B4-BE49-F238E27FC236}">
                  <a16:creationId xmlns:a16="http://schemas.microsoft.com/office/drawing/2014/main" id="{EB7915AE-B4D1-2024-194B-02F56EF345CD}"/>
                </a:ext>
              </a:extLst>
            </p:cNvPr>
            <p:cNvSpPr>
              <a:spLocks noChangeShapeType="1"/>
            </p:cNvSpPr>
            <p:nvPr/>
          </p:nvSpPr>
          <p:spPr bwMode="auto">
            <a:xfrm rot="553435" flipH="1">
              <a:off x="2320" y="2848"/>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1" name="Line 50">
              <a:extLst>
                <a:ext uri="{FF2B5EF4-FFF2-40B4-BE49-F238E27FC236}">
                  <a16:creationId xmlns:a16="http://schemas.microsoft.com/office/drawing/2014/main" id="{D158C097-C5AC-FCC3-444B-5A61982EFD10}"/>
                </a:ext>
              </a:extLst>
            </p:cNvPr>
            <p:cNvSpPr>
              <a:spLocks noChangeShapeType="1"/>
            </p:cNvSpPr>
            <p:nvPr/>
          </p:nvSpPr>
          <p:spPr bwMode="auto">
            <a:xfrm rot="553435" flipH="1">
              <a:off x="2364" y="2852"/>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2" name="Line 51">
              <a:extLst>
                <a:ext uri="{FF2B5EF4-FFF2-40B4-BE49-F238E27FC236}">
                  <a16:creationId xmlns:a16="http://schemas.microsoft.com/office/drawing/2014/main" id="{D8B7E4FA-E594-C250-49E2-13AFBD9645B3}"/>
                </a:ext>
              </a:extLst>
            </p:cNvPr>
            <p:cNvSpPr>
              <a:spLocks noChangeShapeType="1"/>
            </p:cNvSpPr>
            <p:nvPr/>
          </p:nvSpPr>
          <p:spPr bwMode="auto">
            <a:xfrm rot="553435" flipH="1">
              <a:off x="3139" y="3249"/>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3" name="Line 52">
              <a:extLst>
                <a:ext uri="{FF2B5EF4-FFF2-40B4-BE49-F238E27FC236}">
                  <a16:creationId xmlns:a16="http://schemas.microsoft.com/office/drawing/2014/main" id="{51E58870-21BD-F117-ACB9-62D6BBD4F182}"/>
                </a:ext>
              </a:extLst>
            </p:cNvPr>
            <p:cNvSpPr>
              <a:spLocks noChangeShapeType="1"/>
            </p:cNvSpPr>
            <p:nvPr/>
          </p:nvSpPr>
          <p:spPr bwMode="auto">
            <a:xfrm rot="553435" flipH="1">
              <a:off x="3172" y="3259"/>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4" name="Line 53">
              <a:extLst>
                <a:ext uri="{FF2B5EF4-FFF2-40B4-BE49-F238E27FC236}">
                  <a16:creationId xmlns:a16="http://schemas.microsoft.com/office/drawing/2014/main" id="{1524200C-CEFD-7820-636F-2D9123A60EAA}"/>
                </a:ext>
              </a:extLst>
            </p:cNvPr>
            <p:cNvSpPr>
              <a:spLocks noChangeShapeType="1"/>
            </p:cNvSpPr>
            <p:nvPr/>
          </p:nvSpPr>
          <p:spPr bwMode="auto">
            <a:xfrm rot="553435" flipH="1">
              <a:off x="3209" y="3273"/>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5" name="Line 54">
              <a:extLst>
                <a:ext uri="{FF2B5EF4-FFF2-40B4-BE49-F238E27FC236}">
                  <a16:creationId xmlns:a16="http://schemas.microsoft.com/office/drawing/2014/main" id="{C0DCE9F1-F1D9-9A64-CA64-79DD815530F2}"/>
                </a:ext>
              </a:extLst>
            </p:cNvPr>
            <p:cNvSpPr>
              <a:spLocks noChangeShapeType="1"/>
            </p:cNvSpPr>
            <p:nvPr/>
          </p:nvSpPr>
          <p:spPr bwMode="auto">
            <a:xfrm rot="553435" flipH="1">
              <a:off x="3250" y="3283"/>
              <a:ext cx="47"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6" name="Line 55">
              <a:extLst>
                <a:ext uri="{FF2B5EF4-FFF2-40B4-BE49-F238E27FC236}">
                  <a16:creationId xmlns:a16="http://schemas.microsoft.com/office/drawing/2014/main" id="{70A643D2-1DF0-1736-D702-8378308BFFED}"/>
                </a:ext>
              </a:extLst>
            </p:cNvPr>
            <p:cNvSpPr>
              <a:spLocks noChangeShapeType="1"/>
            </p:cNvSpPr>
            <p:nvPr/>
          </p:nvSpPr>
          <p:spPr bwMode="auto">
            <a:xfrm rot="553435" flipH="1">
              <a:off x="4300" y="2811"/>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7" name="Line 56">
              <a:extLst>
                <a:ext uri="{FF2B5EF4-FFF2-40B4-BE49-F238E27FC236}">
                  <a16:creationId xmlns:a16="http://schemas.microsoft.com/office/drawing/2014/main" id="{0DBE1847-D8EA-3733-FB14-4B4815C7B04B}"/>
                </a:ext>
              </a:extLst>
            </p:cNvPr>
            <p:cNvSpPr>
              <a:spLocks noChangeShapeType="1"/>
            </p:cNvSpPr>
            <p:nvPr/>
          </p:nvSpPr>
          <p:spPr bwMode="auto">
            <a:xfrm rot="553435" flipH="1">
              <a:off x="4348" y="2806"/>
              <a:ext cx="46"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8" name="Line 57">
              <a:extLst>
                <a:ext uri="{FF2B5EF4-FFF2-40B4-BE49-F238E27FC236}">
                  <a16:creationId xmlns:a16="http://schemas.microsoft.com/office/drawing/2014/main" id="{DBF8F5D4-F841-729B-6C9E-EA674C8F7114}"/>
                </a:ext>
              </a:extLst>
            </p:cNvPr>
            <p:cNvSpPr>
              <a:spLocks noChangeShapeType="1"/>
            </p:cNvSpPr>
            <p:nvPr/>
          </p:nvSpPr>
          <p:spPr bwMode="auto">
            <a:xfrm rot="553435" flipH="1">
              <a:off x="4400" y="2805"/>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9" name="Line 58">
              <a:extLst>
                <a:ext uri="{FF2B5EF4-FFF2-40B4-BE49-F238E27FC236}">
                  <a16:creationId xmlns:a16="http://schemas.microsoft.com/office/drawing/2014/main" id="{4A09CCD8-B788-2AF7-D54C-E42EA8A46A10}"/>
                </a:ext>
              </a:extLst>
            </p:cNvPr>
            <p:cNvSpPr>
              <a:spLocks noChangeShapeType="1"/>
            </p:cNvSpPr>
            <p:nvPr/>
          </p:nvSpPr>
          <p:spPr bwMode="auto">
            <a:xfrm rot="553435" flipH="1">
              <a:off x="4441" y="2809"/>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0" name="Line 59">
              <a:extLst>
                <a:ext uri="{FF2B5EF4-FFF2-40B4-BE49-F238E27FC236}">
                  <a16:creationId xmlns:a16="http://schemas.microsoft.com/office/drawing/2014/main" id="{F1F61E03-A341-8725-16F4-6CCA3DED19EC}"/>
                </a:ext>
              </a:extLst>
            </p:cNvPr>
            <p:cNvSpPr>
              <a:spLocks noChangeShapeType="1"/>
            </p:cNvSpPr>
            <p:nvPr/>
          </p:nvSpPr>
          <p:spPr bwMode="auto">
            <a:xfrm rot="18270099" flipH="1">
              <a:off x="4491" y="2817"/>
              <a:ext cx="48" cy="9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1" name="Line 60">
              <a:extLst>
                <a:ext uri="{FF2B5EF4-FFF2-40B4-BE49-F238E27FC236}">
                  <a16:creationId xmlns:a16="http://schemas.microsoft.com/office/drawing/2014/main" id="{3FF84A8F-B141-02E1-9060-98D30F6B25C2}"/>
                </a:ext>
              </a:extLst>
            </p:cNvPr>
            <p:cNvSpPr>
              <a:spLocks noChangeShapeType="1"/>
            </p:cNvSpPr>
            <p:nvPr/>
          </p:nvSpPr>
          <p:spPr bwMode="auto">
            <a:xfrm rot="18270099" flipH="1">
              <a:off x="4540" y="2812"/>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2" name="Line 61">
              <a:extLst>
                <a:ext uri="{FF2B5EF4-FFF2-40B4-BE49-F238E27FC236}">
                  <a16:creationId xmlns:a16="http://schemas.microsoft.com/office/drawing/2014/main" id="{BB867209-AE2A-183F-E00F-DCCA8E3D7CAA}"/>
                </a:ext>
              </a:extLst>
            </p:cNvPr>
            <p:cNvSpPr>
              <a:spLocks noChangeShapeType="1"/>
            </p:cNvSpPr>
            <p:nvPr/>
          </p:nvSpPr>
          <p:spPr bwMode="auto">
            <a:xfrm rot="18270099" flipH="1">
              <a:off x="4592" y="2811"/>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3" name="Line 62">
              <a:extLst>
                <a:ext uri="{FF2B5EF4-FFF2-40B4-BE49-F238E27FC236}">
                  <a16:creationId xmlns:a16="http://schemas.microsoft.com/office/drawing/2014/main" id="{244C8766-579E-FC77-04A6-04FCBA6304EA}"/>
                </a:ext>
              </a:extLst>
            </p:cNvPr>
            <p:cNvSpPr>
              <a:spLocks noChangeShapeType="1"/>
            </p:cNvSpPr>
            <p:nvPr/>
          </p:nvSpPr>
          <p:spPr bwMode="auto">
            <a:xfrm rot="18270099" flipH="1">
              <a:off x="4633" y="2815"/>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53672" name="Line 63">
              <a:extLst>
                <a:ext uri="{FF2B5EF4-FFF2-40B4-BE49-F238E27FC236}">
                  <a16:creationId xmlns:a16="http://schemas.microsoft.com/office/drawing/2014/main" id="{AC8ABB88-4752-8B84-7229-3BA4003106F8}"/>
                </a:ext>
              </a:extLst>
            </p:cNvPr>
            <p:cNvSpPr>
              <a:spLocks noChangeShapeType="1"/>
            </p:cNvSpPr>
            <p:nvPr/>
          </p:nvSpPr>
          <p:spPr bwMode="auto">
            <a:xfrm rot="18270099" flipH="1">
              <a:off x="3319" y="3291"/>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53673" name="Line 64">
              <a:extLst>
                <a:ext uri="{FF2B5EF4-FFF2-40B4-BE49-F238E27FC236}">
                  <a16:creationId xmlns:a16="http://schemas.microsoft.com/office/drawing/2014/main" id="{723FB8B3-9AE2-26C9-B9B0-759D30D928FA}"/>
                </a:ext>
              </a:extLst>
            </p:cNvPr>
            <p:cNvSpPr>
              <a:spLocks noChangeShapeType="1"/>
            </p:cNvSpPr>
            <p:nvPr/>
          </p:nvSpPr>
          <p:spPr bwMode="auto">
            <a:xfrm rot="18270099" flipH="1">
              <a:off x="3361" y="3286"/>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53674" name="Line 65">
              <a:extLst>
                <a:ext uri="{FF2B5EF4-FFF2-40B4-BE49-F238E27FC236}">
                  <a16:creationId xmlns:a16="http://schemas.microsoft.com/office/drawing/2014/main" id="{86E0B035-9BA1-581D-8134-2DD09E829C7D}"/>
                </a:ext>
              </a:extLst>
            </p:cNvPr>
            <p:cNvSpPr>
              <a:spLocks noChangeShapeType="1"/>
            </p:cNvSpPr>
            <p:nvPr/>
          </p:nvSpPr>
          <p:spPr bwMode="auto">
            <a:xfrm rot="18270099" flipH="1">
              <a:off x="3410" y="3288"/>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53675" name="Line 66">
              <a:extLst>
                <a:ext uri="{FF2B5EF4-FFF2-40B4-BE49-F238E27FC236}">
                  <a16:creationId xmlns:a16="http://schemas.microsoft.com/office/drawing/2014/main" id="{EAA1833B-686F-6776-0D60-8A30BC970F69}"/>
                </a:ext>
              </a:extLst>
            </p:cNvPr>
            <p:cNvSpPr>
              <a:spLocks noChangeShapeType="1"/>
            </p:cNvSpPr>
            <p:nvPr/>
          </p:nvSpPr>
          <p:spPr bwMode="auto">
            <a:xfrm rot="18270099" flipH="1">
              <a:off x="3460" y="3289"/>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53676" name="Line 67">
              <a:extLst>
                <a:ext uri="{FF2B5EF4-FFF2-40B4-BE49-F238E27FC236}">
                  <a16:creationId xmlns:a16="http://schemas.microsoft.com/office/drawing/2014/main" id="{DC8E2132-61F0-4953-05CA-BCB67C2DA5D8}"/>
                </a:ext>
              </a:extLst>
            </p:cNvPr>
            <p:cNvSpPr>
              <a:spLocks noChangeShapeType="1"/>
            </p:cNvSpPr>
            <p:nvPr/>
          </p:nvSpPr>
          <p:spPr bwMode="auto">
            <a:xfrm rot="18270099" flipH="1">
              <a:off x="2428" y="2856"/>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53677" name="Line 68">
              <a:extLst>
                <a:ext uri="{FF2B5EF4-FFF2-40B4-BE49-F238E27FC236}">
                  <a16:creationId xmlns:a16="http://schemas.microsoft.com/office/drawing/2014/main" id="{1966C32E-53D4-9042-91C5-E785E26E4678}"/>
                </a:ext>
              </a:extLst>
            </p:cNvPr>
            <p:cNvSpPr>
              <a:spLocks noChangeShapeType="1"/>
            </p:cNvSpPr>
            <p:nvPr/>
          </p:nvSpPr>
          <p:spPr bwMode="auto">
            <a:xfrm rot="18270099" flipH="1">
              <a:off x="2479" y="2863"/>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53678" name="Line 69">
              <a:extLst>
                <a:ext uri="{FF2B5EF4-FFF2-40B4-BE49-F238E27FC236}">
                  <a16:creationId xmlns:a16="http://schemas.microsoft.com/office/drawing/2014/main" id="{F65EE31B-3C8E-759E-D223-439F1B6E122B}"/>
                </a:ext>
              </a:extLst>
            </p:cNvPr>
            <p:cNvSpPr>
              <a:spLocks noChangeShapeType="1"/>
            </p:cNvSpPr>
            <p:nvPr/>
          </p:nvSpPr>
          <p:spPr bwMode="auto">
            <a:xfrm rot="18270099" flipH="1">
              <a:off x="2528" y="2868"/>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53679" name="Line 70">
              <a:extLst>
                <a:ext uri="{FF2B5EF4-FFF2-40B4-BE49-F238E27FC236}">
                  <a16:creationId xmlns:a16="http://schemas.microsoft.com/office/drawing/2014/main" id="{47514066-E7B5-FE14-518C-88DDB21E41D7}"/>
                </a:ext>
              </a:extLst>
            </p:cNvPr>
            <p:cNvSpPr>
              <a:spLocks noChangeShapeType="1"/>
            </p:cNvSpPr>
            <p:nvPr/>
          </p:nvSpPr>
          <p:spPr bwMode="auto">
            <a:xfrm rot="18270099" flipH="1">
              <a:off x="2569" y="2872"/>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53680" name="Text Box 71">
              <a:extLst>
                <a:ext uri="{FF2B5EF4-FFF2-40B4-BE49-F238E27FC236}">
                  <a16:creationId xmlns:a16="http://schemas.microsoft.com/office/drawing/2014/main" id="{ADDE2670-8471-9891-E2A9-EE73CFC3594B}"/>
                </a:ext>
              </a:extLst>
            </p:cNvPr>
            <p:cNvSpPr txBox="1">
              <a:spLocks noChangeArrowheads="1"/>
            </p:cNvSpPr>
            <p:nvPr/>
          </p:nvSpPr>
          <p:spPr bwMode="auto">
            <a:xfrm>
              <a:off x="514" y="2636"/>
              <a:ext cx="759" cy="258"/>
            </a:xfrm>
            <a:prstGeom prst="rect">
              <a:avLst/>
            </a:prstGeom>
            <a:noFill/>
            <a:ln w="12700">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b="1" dirty="0">
                  <a:solidFill>
                    <a:srgbClr val="0081AB"/>
                  </a:solidFill>
                  <a:latin typeface="Arial" charset="0"/>
                  <a:ea typeface="ＭＳ Ｐゴシック" charset="0"/>
                </a:rPr>
                <a:t>Culvert</a:t>
              </a:r>
              <a:endParaRPr lang="en-US" sz="2000" dirty="0">
                <a:solidFill>
                  <a:srgbClr val="0081AB"/>
                </a:solidFill>
                <a:latin typeface="Times New Roman" charset="0"/>
                <a:ea typeface="ＭＳ Ｐゴシック" charset="0"/>
              </a:endParaRPr>
            </a:p>
          </p:txBody>
        </p:sp>
      </p:grpSp>
      <p:sp>
        <p:nvSpPr>
          <p:cNvPr id="153681" name="Slide Number Placeholder 153680">
            <a:extLst>
              <a:ext uri="{FF2B5EF4-FFF2-40B4-BE49-F238E27FC236}">
                <a16:creationId xmlns:a16="http://schemas.microsoft.com/office/drawing/2014/main" id="{03E28E2B-9A6F-6F4C-F82A-F4B61E0A8BBD}"/>
              </a:ext>
            </a:extLst>
          </p:cNvPr>
          <p:cNvSpPr>
            <a:spLocks noGrp="1"/>
          </p:cNvSpPr>
          <p:nvPr>
            <p:ph type="sldNum" sz="quarter" idx="4"/>
          </p:nvPr>
        </p:nvSpPr>
        <p:spPr/>
        <p:txBody>
          <a:bodyPr/>
          <a:lstStyle/>
          <a:p>
            <a:fld id="{3A2281A5-0AAD-5C43-9874-F8F3A9F5B29A}"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50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EAD33A-0F92-E626-4E23-4D42ECEACE9E}"/>
              </a:ext>
            </a:extLst>
          </p:cNvPr>
          <p:cNvSpPr>
            <a:spLocks noGrp="1"/>
          </p:cNvSpPr>
          <p:nvPr>
            <p:ph type="sldNum" sz="quarter" idx="4"/>
          </p:nvPr>
        </p:nvSpPr>
        <p:spPr/>
        <p:txBody>
          <a:bodyPr/>
          <a:lstStyle/>
          <a:p>
            <a:fld id="{3A2281A5-0AAD-5C43-9874-F8F3A9F5B29A}" type="slidenum">
              <a:rPr lang="en-US" smtClean="0"/>
              <a:pPr/>
              <a:t>7</a:t>
            </a:fld>
            <a:endParaRPr lang="en-US"/>
          </a:p>
        </p:txBody>
      </p:sp>
      <p:sp>
        <p:nvSpPr>
          <p:cNvPr id="4" name="Title 3">
            <a:extLst>
              <a:ext uri="{FF2B5EF4-FFF2-40B4-BE49-F238E27FC236}">
                <a16:creationId xmlns:a16="http://schemas.microsoft.com/office/drawing/2014/main" id="{C8A71677-A655-0DD1-E9EF-8D8A53DFF742}"/>
              </a:ext>
            </a:extLst>
          </p:cNvPr>
          <p:cNvSpPr>
            <a:spLocks noGrp="1"/>
          </p:cNvSpPr>
          <p:nvPr>
            <p:ph type="title"/>
          </p:nvPr>
        </p:nvSpPr>
        <p:spPr/>
        <p:txBody>
          <a:bodyPr/>
          <a:lstStyle/>
          <a:p>
            <a:r>
              <a:rPr lang="en-CA" sz="2400" dirty="0"/>
              <a:t>BF 79501 – Hwy 546 West of Diamond Valley</a:t>
            </a:r>
          </a:p>
        </p:txBody>
      </p:sp>
      <p:pic>
        <p:nvPicPr>
          <p:cNvPr id="3" name="Picture 2" descr="A picture containing grass, outdoor, tree, nature&#10;&#10;Description automatically generated">
            <a:extLst>
              <a:ext uri="{FF2B5EF4-FFF2-40B4-BE49-F238E27FC236}">
                <a16:creationId xmlns:a16="http://schemas.microsoft.com/office/drawing/2014/main" id="{83B1A66B-CB68-621D-F9F6-309077AF2CC1}"/>
              </a:ext>
            </a:extLst>
          </p:cNvPr>
          <p:cNvPicPr>
            <a:picLocks noChangeAspect="1"/>
          </p:cNvPicPr>
          <p:nvPr/>
        </p:nvPicPr>
        <p:blipFill>
          <a:blip r:embed="rId3"/>
          <a:stretch>
            <a:fillRect/>
          </a:stretch>
        </p:blipFill>
        <p:spPr>
          <a:xfrm>
            <a:off x="2005838" y="943590"/>
            <a:ext cx="5132323" cy="38609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AAB9F2C5-3585-92F8-C036-2BEE078B0150}"/>
              </a:ext>
            </a:extLst>
          </p:cNvPr>
          <p:cNvCxnSpPr>
            <a:cxnSpLocks/>
          </p:cNvCxnSpPr>
          <p:nvPr/>
        </p:nvCxnSpPr>
        <p:spPr>
          <a:xfrm flipV="1">
            <a:off x="1547562" y="2517140"/>
            <a:ext cx="5402931" cy="137972"/>
          </a:xfrm>
          <a:prstGeom prst="line">
            <a:avLst/>
          </a:prstGeom>
          <a:ln w="28575">
            <a:solidFill>
              <a:srgbClr val="D40072"/>
            </a:solidFill>
            <a:prstDash val="sysDot"/>
          </a:ln>
        </p:spPr>
        <p:style>
          <a:lnRef idx="1">
            <a:schemeClr val="accent5"/>
          </a:lnRef>
          <a:fillRef idx="0">
            <a:schemeClr val="accent5"/>
          </a:fillRef>
          <a:effectRef idx="0">
            <a:schemeClr val="accent5"/>
          </a:effectRef>
          <a:fontRef idx="minor">
            <a:schemeClr val="tx1"/>
          </a:fontRef>
        </p:style>
      </p:cxnSp>
      <p:sp>
        <p:nvSpPr>
          <p:cNvPr id="17" name="Line 14">
            <a:extLst>
              <a:ext uri="{FF2B5EF4-FFF2-40B4-BE49-F238E27FC236}">
                <a16:creationId xmlns:a16="http://schemas.microsoft.com/office/drawing/2014/main" id="{C1964EF1-F5E8-9E6E-A044-F7504CB4624F}"/>
              </a:ext>
            </a:extLst>
          </p:cNvPr>
          <p:cNvSpPr>
            <a:spLocks noChangeShapeType="1"/>
          </p:cNvSpPr>
          <p:nvPr/>
        </p:nvSpPr>
        <p:spPr bwMode="auto">
          <a:xfrm>
            <a:off x="2924740" y="2885017"/>
            <a:ext cx="2797785" cy="0"/>
          </a:xfrm>
          <a:prstGeom prst="line">
            <a:avLst/>
          </a:prstGeom>
          <a:ln w="28575">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accent3"/>
          </a:lnRef>
          <a:fillRef idx="0">
            <a:schemeClr val="accent3"/>
          </a:fillRef>
          <a:effectRef idx="0">
            <a:schemeClr val="accent3"/>
          </a:effectRef>
          <a:fontRef idx="minor">
            <a:schemeClr val="tx1"/>
          </a:fontRef>
        </p:style>
        <p:txBody>
          <a:bodyPr wrap="none" anchor="ctr">
            <a:spAutoFit/>
          </a:bodyPr>
          <a:lstStyle/>
          <a:p>
            <a:pPr>
              <a:defRPr/>
            </a:pPr>
            <a:endParaRPr lang="en-US">
              <a:latin typeface="Arial" charset="0"/>
              <a:ea typeface="ＭＳ Ｐゴシック" charset="0"/>
            </a:endParaRPr>
          </a:p>
        </p:txBody>
      </p:sp>
      <p:sp>
        <p:nvSpPr>
          <p:cNvPr id="2" name="Slide Number Placeholder 1">
            <a:extLst>
              <a:ext uri="{FF2B5EF4-FFF2-40B4-BE49-F238E27FC236}">
                <a16:creationId xmlns:a16="http://schemas.microsoft.com/office/drawing/2014/main" id="{69F100E7-A581-E09B-BE18-FCC1F2307219}"/>
              </a:ext>
            </a:extLst>
          </p:cNvPr>
          <p:cNvSpPr>
            <a:spLocks noGrp="1"/>
          </p:cNvSpPr>
          <p:nvPr>
            <p:ph type="sldNum" sz="quarter" idx="4"/>
          </p:nvPr>
        </p:nvSpPr>
        <p:spPr/>
        <p:txBody>
          <a:bodyPr/>
          <a:lstStyle/>
          <a:p>
            <a:fld id="{3A2281A5-0AAD-5C43-9874-F8F3A9F5B29A}" type="slidenum">
              <a:rPr lang="en-US" smtClean="0"/>
              <a:pPr/>
              <a:t>8</a:t>
            </a:fld>
            <a:endParaRPr lang="en-US"/>
          </a:p>
        </p:txBody>
      </p:sp>
      <p:sp>
        <p:nvSpPr>
          <p:cNvPr id="9" name="Freeform 6">
            <a:extLst>
              <a:ext uri="{FF2B5EF4-FFF2-40B4-BE49-F238E27FC236}">
                <a16:creationId xmlns:a16="http://schemas.microsoft.com/office/drawing/2014/main" id="{45F9C071-EBCF-F2A4-7B95-0F744E7B4874}"/>
              </a:ext>
            </a:extLst>
          </p:cNvPr>
          <p:cNvSpPr>
            <a:spLocks/>
          </p:cNvSpPr>
          <p:nvPr/>
        </p:nvSpPr>
        <p:spPr bwMode="auto">
          <a:xfrm>
            <a:off x="791703" y="2656417"/>
            <a:ext cx="7561811" cy="450144"/>
          </a:xfrm>
          <a:custGeom>
            <a:avLst/>
            <a:gdLst>
              <a:gd name="T0" fmla="*/ 0 w 6210"/>
              <a:gd name="T1" fmla="*/ 72 h 319"/>
              <a:gd name="T2" fmla="*/ 264 w 6210"/>
              <a:gd name="T3" fmla="*/ 66 h 319"/>
              <a:gd name="T4" fmla="*/ 486 w 6210"/>
              <a:gd name="T5" fmla="*/ 60 h 319"/>
              <a:gd name="T6" fmla="*/ 696 w 6210"/>
              <a:gd name="T7" fmla="*/ 54 h 319"/>
              <a:gd name="T8" fmla="*/ 894 w 6210"/>
              <a:gd name="T9" fmla="*/ 42 h 319"/>
              <a:gd name="T10" fmla="*/ 1044 w 6210"/>
              <a:gd name="T11" fmla="*/ 48 h 319"/>
              <a:gd name="T12" fmla="*/ 1230 w 6210"/>
              <a:gd name="T13" fmla="*/ 66 h 319"/>
              <a:gd name="T14" fmla="*/ 1320 w 6210"/>
              <a:gd name="T15" fmla="*/ 96 h 319"/>
              <a:gd name="T16" fmla="*/ 1440 w 6210"/>
              <a:gd name="T17" fmla="*/ 114 h 319"/>
              <a:gd name="T18" fmla="*/ 1560 w 6210"/>
              <a:gd name="T19" fmla="*/ 114 h 319"/>
              <a:gd name="T20" fmla="*/ 1668 w 6210"/>
              <a:gd name="T21" fmla="*/ 138 h 319"/>
              <a:gd name="T22" fmla="*/ 1752 w 6210"/>
              <a:gd name="T23" fmla="*/ 174 h 319"/>
              <a:gd name="T24" fmla="*/ 1824 w 6210"/>
              <a:gd name="T25" fmla="*/ 210 h 319"/>
              <a:gd name="T26" fmla="*/ 1986 w 6210"/>
              <a:gd name="T27" fmla="*/ 252 h 319"/>
              <a:gd name="T28" fmla="*/ 2178 w 6210"/>
              <a:gd name="T29" fmla="*/ 264 h 319"/>
              <a:gd name="T30" fmla="*/ 2358 w 6210"/>
              <a:gd name="T31" fmla="*/ 282 h 319"/>
              <a:gd name="T32" fmla="*/ 2514 w 6210"/>
              <a:gd name="T33" fmla="*/ 306 h 319"/>
              <a:gd name="T34" fmla="*/ 2676 w 6210"/>
              <a:gd name="T35" fmla="*/ 300 h 319"/>
              <a:gd name="T36" fmla="*/ 2778 w 6210"/>
              <a:gd name="T37" fmla="*/ 294 h 319"/>
              <a:gd name="T38" fmla="*/ 2892 w 6210"/>
              <a:gd name="T39" fmla="*/ 294 h 319"/>
              <a:gd name="T40" fmla="*/ 3054 w 6210"/>
              <a:gd name="T41" fmla="*/ 306 h 319"/>
              <a:gd name="T42" fmla="*/ 3151 w 6210"/>
              <a:gd name="T43" fmla="*/ 318 h 319"/>
              <a:gd name="T44" fmla="*/ 3373 w 6210"/>
              <a:gd name="T45" fmla="*/ 300 h 319"/>
              <a:gd name="T46" fmla="*/ 3553 w 6210"/>
              <a:gd name="T47" fmla="*/ 264 h 319"/>
              <a:gd name="T48" fmla="*/ 3715 w 6210"/>
              <a:gd name="T49" fmla="*/ 240 h 319"/>
              <a:gd name="T50" fmla="*/ 3871 w 6210"/>
              <a:gd name="T51" fmla="*/ 204 h 319"/>
              <a:gd name="T52" fmla="*/ 4009 w 6210"/>
              <a:gd name="T53" fmla="*/ 174 h 319"/>
              <a:gd name="T54" fmla="*/ 4165 w 6210"/>
              <a:gd name="T55" fmla="*/ 144 h 319"/>
              <a:gd name="T56" fmla="*/ 4363 w 6210"/>
              <a:gd name="T57" fmla="*/ 108 h 319"/>
              <a:gd name="T58" fmla="*/ 4513 w 6210"/>
              <a:gd name="T59" fmla="*/ 84 h 319"/>
              <a:gd name="T60" fmla="*/ 4705 w 6210"/>
              <a:gd name="T61" fmla="*/ 66 h 319"/>
              <a:gd name="T62" fmla="*/ 4915 w 6210"/>
              <a:gd name="T63" fmla="*/ 60 h 319"/>
              <a:gd name="T64" fmla="*/ 5143 w 6210"/>
              <a:gd name="T65" fmla="*/ 42 h 319"/>
              <a:gd name="T66" fmla="*/ 5437 w 6210"/>
              <a:gd name="T67" fmla="*/ 30 h 319"/>
              <a:gd name="T68" fmla="*/ 5809 w 6210"/>
              <a:gd name="T69" fmla="*/ 12 h 319"/>
              <a:gd name="T70" fmla="*/ 6019 w 6210"/>
              <a:gd name="T71" fmla="*/ 6 h 319"/>
              <a:gd name="T72" fmla="*/ 6211 w 6210"/>
              <a:gd name="T73" fmla="*/ 0 h 3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210" h="319">
                <a:moveTo>
                  <a:pt x="0" y="72"/>
                </a:moveTo>
                <a:cubicBezTo>
                  <a:pt x="91" y="70"/>
                  <a:pt x="183" y="68"/>
                  <a:pt x="264" y="66"/>
                </a:cubicBezTo>
                <a:cubicBezTo>
                  <a:pt x="345" y="64"/>
                  <a:pt x="414" y="62"/>
                  <a:pt x="486" y="60"/>
                </a:cubicBezTo>
                <a:cubicBezTo>
                  <a:pt x="558" y="58"/>
                  <a:pt x="628" y="57"/>
                  <a:pt x="696" y="54"/>
                </a:cubicBezTo>
                <a:cubicBezTo>
                  <a:pt x="764" y="51"/>
                  <a:pt x="836" y="43"/>
                  <a:pt x="894" y="42"/>
                </a:cubicBezTo>
                <a:cubicBezTo>
                  <a:pt x="952" y="41"/>
                  <a:pt x="988" y="44"/>
                  <a:pt x="1044" y="48"/>
                </a:cubicBezTo>
                <a:cubicBezTo>
                  <a:pt x="1100" y="52"/>
                  <a:pt x="1184" y="58"/>
                  <a:pt x="1230" y="66"/>
                </a:cubicBezTo>
                <a:cubicBezTo>
                  <a:pt x="1276" y="74"/>
                  <a:pt x="1285" y="88"/>
                  <a:pt x="1320" y="96"/>
                </a:cubicBezTo>
                <a:cubicBezTo>
                  <a:pt x="1355" y="104"/>
                  <a:pt x="1400" y="111"/>
                  <a:pt x="1440" y="114"/>
                </a:cubicBezTo>
                <a:cubicBezTo>
                  <a:pt x="1480" y="117"/>
                  <a:pt x="1522" y="110"/>
                  <a:pt x="1560" y="114"/>
                </a:cubicBezTo>
                <a:cubicBezTo>
                  <a:pt x="1598" y="118"/>
                  <a:pt x="1636" y="128"/>
                  <a:pt x="1668" y="138"/>
                </a:cubicBezTo>
                <a:cubicBezTo>
                  <a:pt x="1700" y="148"/>
                  <a:pt x="1726" y="162"/>
                  <a:pt x="1752" y="174"/>
                </a:cubicBezTo>
                <a:cubicBezTo>
                  <a:pt x="1778" y="186"/>
                  <a:pt x="1785" y="197"/>
                  <a:pt x="1824" y="210"/>
                </a:cubicBezTo>
                <a:cubicBezTo>
                  <a:pt x="1863" y="223"/>
                  <a:pt x="1927" y="243"/>
                  <a:pt x="1986" y="252"/>
                </a:cubicBezTo>
                <a:cubicBezTo>
                  <a:pt x="2045" y="261"/>
                  <a:pt x="2116" y="259"/>
                  <a:pt x="2178" y="264"/>
                </a:cubicBezTo>
                <a:cubicBezTo>
                  <a:pt x="2240" y="269"/>
                  <a:pt x="2302" y="275"/>
                  <a:pt x="2358" y="282"/>
                </a:cubicBezTo>
                <a:cubicBezTo>
                  <a:pt x="2414" y="289"/>
                  <a:pt x="2461" y="303"/>
                  <a:pt x="2514" y="306"/>
                </a:cubicBezTo>
                <a:cubicBezTo>
                  <a:pt x="2567" y="309"/>
                  <a:pt x="2632" y="302"/>
                  <a:pt x="2676" y="300"/>
                </a:cubicBezTo>
                <a:cubicBezTo>
                  <a:pt x="2720" y="298"/>
                  <a:pt x="2742" y="295"/>
                  <a:pt x="2778" y="294"/>
                </a:cubicBezTo>
                <a:cubicBezTo>
                  <a:pt x="2814" y="293"/>
                  <a:pt x="2846" y="292"/>
                  <a:pt x="2892" y="294"/>
                </a:cubicBezTo>
                <a:cubicBezTo>
                  <a:pt x="2938" y="296"/>
                  <a:pt x="3011" y="302"/>
                  <a:pt x="3054" y="306"/>
                </a:cubicBezTo>
                <a:cubicBezTo>
                  <a:pt x="3097" y="310"/>
                  <a:pt x="3097" y="319"/>
                  <a:pt x="3150" y="318"/>
                </a:cubicBezTo>
                <a:cubicBezTo>
                  <a:pt x="3203" y="317"/>
                  <a:pt x="3305" y="309"/>
                  <a:pt x="3372" y="300"/>
                </a:cubicBezTo>
                <a:cubicBezTo>
                  <a:pt x="3439" y="291"/>
                  <a:pt x="3495" y="274"/>
                  <a:pt x="3552" y="264"/>
                </a:cubicBezTo>
                <a:cubicBezTo>
                  <a:pt x="3609" y="254"/>
                  <a:pt x="3661" y="250"/>
                  <a:pt x="3714" y="240"/>
                </a:cubicBezTo>
                <a:cubicBezTo>
                  <a:pt x="3767" y="230"/>
                  <a:pt x="3821" y="215"/>
                  <a:pt x="3870" y="204"/>
                </a:cubicBezTo>
                <a:cubicBezTo>
                  <a:pt x="3919" y="193"/>
                  <a:pt x="3959" y="184"/>
                  <a:pt x="4008" y="174"/>
                </a:cubicBezTo>
                <a:cubicBezTo>
                  <a:pt x="4057" y="164"/>
                  <a:pt x="4105" y="155"/>
                  <a:pt x="4164" y="144"/>
                </a:cubicBezTo>
                <a:cubicBezTo>
                  <a:pt x="4223" y="133"/>
                  <a:pt x="4304" y="118"/>
                  <a:pt x="4362" y="108"/>
                </a:cubicBezTo>
                <a:cubicBezTo>
                  <a:pt x="4420" y="98"/>
                  <a:pt x="4455" y="91"/>
                  <a:pt x="4512" y="84"/>
                </a:cubicBezTo>
                <a:cubicBezTo>
                  <a:pt x="4569" y="77"/>
                  <a:pt x="4637" y="70"/>
                  <a:pt x="4704" y="66"/>
                </a:cubicBezTo>
                <a:cubicBezTo>
                  <a:pt x="4771" y="62"/>
                  <a:pt x="4841" y="64"/>
                  <a:pt x="4914" y="60"/>
                </a:cubicBezTo>
                <a:cubicBezTo>
                  <a:pt x="4987" y="56"/>
                  <a:pt x="5055" y="47"/>
                  <a:pt x="5142" y="42"/>
                </a:cubicBezTo>
                <a:cubicBezTo>
                  <a:pt x="5229" y="37"/>
                  <a:pt x="5325" y="35"/>
                  <a:pt x="5436" y="30"/>
                </a:cubicBezTo>
                <a:cubicBezTo>
                  <a:pt x="5547" y="25"/>
                  <a:pt x="5711" y="16"/>
                  <a:pt x="5808" y="12"/>
                </a:cubicBezTo>
                <a:cubicBezTo>
                  <a:pt x="5905" y="8"/>
                  <a:pt x="5951" y="8"/>
                  <a:pt x="6018" y="6"/>
                </a:cubicBezTo>
                <a:cubicBezTo>
                  <a:pt x="6085" y="4"/>
                  <a:pt x="6147" y="2"/>
                  <a:pt x="6210"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0" name="Line 7">
            <a:extLst>
              <a:ext uri="{FF2B5EF4-FFF2-40B4-BE49-F238E27FC236}">
                <a16:creationId xmlns:a16="http://schemas.microsoft.com/office/drawing/2014/main" id="{AB966602-F8B2-AAFE-3611-48A46D3602D5}"/>
              </a:ext>
            </a:extLst>
          </p:cNvPr>
          <p:cNvSpPr>
            <a:spLocks noChangeShapeType="1"/>
          </p:cNvSpPr>
          <p:nvPr/>
        </p:nvSpPr>
        <p:spPr bwMode="auto">
          <a:xfrm flipV="1">
            <a:off x="740569" y="2258483"/>
            <a:ext cx="7662862" cy="186267"/>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1" name="Freeform 8">
            <a:extLst>
              <a:ext uri="{FF2B5EF4-FFF2-40B4-BE49-F238E27FC236}">
                <a16:creationId xmlns:a16="http://schemas.microsoft.com/office/drawing/2014/main" id="{D94F035D-6C80-3727-6323-324FD1D7FC56}"/>
              </a:ext>
            </a:extLst>
          </p:cNvPr>
          <p:cNvSpPr>
            <a:spLocks/>
          </p:cNvSpPr>
          <p:nvPr/>
        </p:nvSpPr>
        <p:spPr bwMode="auto">
          <a:xfrm>
            <a:off x="1332268" y="1877483"/>
            <a:ext cx="2885444" cy="635000"/>
          </a:xfrm>
          <a:custGeom>
            <a:avLst/>
            <a:gdLst>
              <a:gd name="T0" fmla="*/ 0 w 2370"/>
              <a:gd name="T1" fmla="*/ 450 h 450"/>
              <a:gd name="T2" fmla="*/ 288 w 2370"/>
              <a:gd name="T3" fmla="*/ 30 h 450"/>
              <a:gd name="T4" fmla="*/ 2058 w 2370"/>
              <a:gd name="T5" fmla="*/ 0 h 450"/>
              <a:gd name="T6" fmla="*/ 2370 w 2370"/>
              <a:gd name="T7" fmla="*/ 414 h 450"/>
              <a:gd name="T8" fmla="*/ 0 w 2370"/>
              <a:gd name="T9" fmla="*/ 450 h 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450">
                <a:moveTo>
                  <a:pt x="0" y="450"/>
                </a:moveTo>
                <a:lnTo>
                  <a:pt x="288" y="30"/>
                </a:lnTo>
                <a:lnTo>
                  <a:pt x="2058" y="0"/>
                </a:lnTo>
                <a:lnTo>
                  <a:pt x="2370" y="414"/>
                </a:lnTo>
                <a:lnTo>
                  <a:pt x="0" y="450"/>
                </a:lnTo>
                <a:close/>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2" name="Freeform 9">
            <a:extLst>
              <a:ext uri="{FF2B5EF4-FFF2-40B4-BE49-F238E27FC236}">
                <a16:creationId xmlns:a16="http://schemas.microsoft.com/office/drawing/2014/main" id="{3E76D776-6FBD-39BD-A4B0-6DD2C01131DC}"/>
              </a:ext>
            </a:extLst>
          </p:cNvPr>
          <p:cNvSpPr>
            <a:spLocks/>
          </p:cNvSpPr>
          <p:nvPr/>
        </p:nvSpPr>
        <p:spPr bwMode="auto">
          <a:xfrm>
            <a:off x="4261541" y="1809750"/>
            <a:ext cx="2898836" cy="651933"/>
          </a:xfrm>
          <a:custGeom>
            <a:avLst/>
            <a:gdLst>
              <a:gd name="T0" fmla="*/ 0 w 2382"/>
              <a:gd name="T1" fmla="*/ 462 h 462"/>
              <a:gd name="T2" fmla="*/ 288 w 2382"/>
              <a:gd name="T3" fmla="*/ 42 h 462"/>
              <a:gd name="T4" fmla="*/ 2057 w 2382"/>
              <a:gd name="T5" fmla="*/ 0 h 462"/>
              <a:gd name="T6" fmla="*/ 2381 w 2382"/>
              <a:gd name="T7" fmla="*/ 402 h 462"/>
              <a:gd name="T8" fmla="*/ 0 w 2382"/>
              <a:gd name="T9" fmla="*/ 462 h 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2" h="462">
                <a:moveTo>
                  <a:pt x="0" y="462"/>
                </a:moveTo>
                <a:lnTo>
                  <a:pt x="288" y="42"/>
                </a:lnTo>
                <a:lnTo>
                  <a:pt x="2058" y="0"/>
                </a:lnTo>
                <a:lnTo>
                  <a:pt x="2382" y="402"/>
                </a:lnTo>
                <a:lnTo>
                  <a:pt x="0" y="462"/>
                </a:lnTo>
                <a:close/>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3" name="Rectangle 10">
            <a:extLst>
              <a:ext uri="{FF2B5EF4-FFF2-40B4-BE49-F238E27FC236}">
                <a16:creationId xmlns:a16="http://schemas.microsoft.com/office/drawing/2014/main" id="{2F1E5292-611C-ABBD-04A8-12A1FFECBEA2}"/>
              </a:ext>
            </a:extLst>
          </p:cNvPr>
          <p:cNvSpPr>
            <a:spLocks noChangeArrowheads="1"/>
          </p:cNvSpPr>
          <p:nvPr/>
        </p:nvSpPr>
        <p:spPr bwMode="auto">
          <a:xfrm>
            <a:off x="4181187" y="2478617"/>
            <a:ext cx="138793" cy="584200"/>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4" name="Line 11">
            <a:extLst>
              <a:ext uri="{FF2B5EF4-FFF2-40B4-BE49-F238E27FC236}">
                <a16:creationId xmlns:a16="http://schemas.microsoft.com/office/drawing/2014/main" id="{7E80DFDC-130A-4C53-D5AF-5C392442EE34}"/>
              </a:ext>
            </a:extLst>
          </p:cNvPr>
          <p:cNvSpPr>
            <a:spLocks noChangeShapeType="1"/>
          </p:cNvSpPr>
          <p:nvPr/>
        </p:nvSpPr>
        <p:spPr bwMode="auto">
          <a:xfrm flipV="1">
            <a:off x="4209189" y="3071283"/>
            <a:ext cx="0" cy="414867"/>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5" name="Line 12">
            <a:extLst>
              <a:ext uri="{FF2B5EF4-FFF2-40B4-BE49-F238E27FC236}">
                <a16:creationId xmlns:a16="http://schemas.microsoft.com/office/drawing/2014/main" id="{CFD704F9-35C7-08C9-35BF-5AF21626F03F}"/>
              </a:ext>
            </a:extLst>
          </p:cNvPr>
          <p:cNvSpPr>
            <a:spLocks noChangeShapeType="1"/>
          </p:cNvSpPr>
          <p:nvPr/>
        </p:nvSpPr>
        <p:spPr bwMode="auto">
          <a:xfrm flipV="1">
            <a:off x="4253018" y="3071283"/>
            <a:ext cx="0" cy="414867"/>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6" name="Line 13">
            <a:extLst>
              <a:ext uri="{FF2B5EF4-FFF2-40B4-BE49-F238E27FC236}">
                <a16:creationId xmlns:a16="http://schemas.microsoft.com/office/drawing/2014/main" id="{55E2E7C8-BA3D-ACB7-BA9D-E1B5BD53DC00}"/>
              </a:ext>
            </a:extLst>
          </p:cNvPr>
          <p:cNvSpPr>
            <a:spLocks noChangeShapeType="1"/>
          </p:cNvSpPr>
          <p:nvPr/>
        </p:nvSpPr>
        <p:spPr bwMode="auto">
          <a:xfrm flipV="1">
            <a:off x="4296848" y="3071283"/>
            <a:ext cx="0" cy="414867"/>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8" name="Line 15">
            <a:extLst>
              <a:ext uri="{FF2B5EF4-FFF2-40B4-BE49-F238E27FC236}">
                <a16:creationId xmlns:a16="http://schemas.microsoft.com/office/drawing/2014/main" id="{E4ABD341-BE48-484C-66A5-473561441D4D}"/>
              </a:ext>
            </a:extLst>
          </p:cNvPr>
          <p:cNvSpPr>
            <a:spLocks noChangeShapeType="1"/>
          </p:cNvSpPr>
          <p:nvPr/>
        </p:nvSpPr>
        <p:spPr bwMode="auto">
          <a:xfrm>
            <a:off x="1186169" y="2444750"/>
            <a:ext cx="535694" cy="29633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9" name="Line 16">
            <a:extLst>
              <a:ext uri="{FF2B5EF4-FFF2-40B4-BE49-F238E27FC236}">
                <a16:creationId xmlns:a16="http://schemas.microsoft.com/office/drawing/2014/main" id="{ECF54CA6-F814-88F4-15B3-E85D6AB12E3B}"/>
              </a:ext>
            </a:extLst>
          </p:cNvPr>
          <p:cNvSpPr>
            <a:spLocks noChangeShapeType="1"/>
          </p:cNvSpPr>
          <p:nvPr/>
        </p:nvSpPr>
        <p:spPr bwMode="auto">
          <a:xfrm flipH="1">
            <a:off x="6584506" y="2283883"/>
            <a:ext cx="737797" cy="44873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0" name="Line 17">
            <a:extLst>
              <a:ext uri="{FF2B5EF4-FFF2-40B4-BE49-F238E27FC236}">
                <a16:creationId xmlns:a16="http://schemas.microsoft.com/office/drawing/2014/main" id="{92CF8663-89BD-1591-270C-2FC8A5C13EFE}"/>
              </a:ext>
            </a:extLst>
          </p:cNvPr>
          <p:cNvSpPr>
            <a:spLocks noChangeShapeType="1"/>
          </p:cNvSpPr>
          <p:nvPr/>
        </p:nvSpPr>
        <p:spPr bwMode="auto">
          <a:xfrm>
            <a:off x="1697514" y="1919817"/>
            <a:ext cx="0" cy="5842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1" name="Line 18">
            <a:extLst>
              <a:ext uri="{FF2B5EF4-FFF2-40B4-BE49-F238E27FC236}">
                <a16:creationId xmlns:a16="http://schemas.microsoft.com/office/drawing/2014/main" id="{B961A716-D3F4-3032-EFBA-7AC135BB1177}"/>
              </a:ext>
            </a:extLst>
          </p:cNvPr>
          <p:cNvSpPr>
            <a:spLocks noChangeShapeType="1"/>
          </p:cNvSpPr>
          <p:nvPr/>
        </p:nvSpPr>
        <p:spPr bwMode="auto">
          <a:xfrm>
            <a:off x="2040845" y="1928283"/>
            <a:ext cx="0" cy="5842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2" name="Line 19">
            <a:extLst>
              <a:ext uri="{FF2B5EF4-FFF2-40B4-BE49-F238E27FC236}">
                <a16:creationId xmlns:a16="http://schemas.microsoft.com/office/drawing/2014/main" id="{9F3E20A4-BE79-526D-CDD8-2D4EA9135E20}"/>
              </a:ext>
            </a:extLst>
          </p:cNvPr>
          <p:cNvSpPr>
            <a:spLocks noChangeShapeType="1"/>
          </p:cNvSpPr>
          <p:nvPr/>
        </p:nvSpPr>
        <p:spPr bwMode="auto">
          <a:xfrm>
            <a:off x="2398786" y="1911350"/>
            <a:ext cx="0" cy="5842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3" name="Line 20">
            <a:extLst>
              <a:ext uri="{FF2B5EF4-FFF2-40B4-BE49-F238E27FC236}">
                <a16:creationId xmlns:a16="http://schemas.microsoft.com/office/drawing/2014/main" id="{4F989DFF-7AA7-B9EE-7F48-8BC759CDB52B}"/>
              </a:ext>
            </a:extLst>
          </p:cNvPr>
          <p:cNvSpPr>
            <a:spLocks noChangeShapeType="1"/>
          </p:cNvSpPr>
          <p:nvPr/>
        </p:nvSpPr>
        <p:spPr bwMode="auto">
          <a:xfrm>
            <a:off x="2756727" y="1911350"/>
            <a:ext cx="0" cy="5842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4" name="Line 21">
            <a:extLst>
              <a:ext uri="{FF2B5EF4-FFF2-40B4-BE49-F238E27FC236}">
                <a16:creationId xmlns:a16="http://schemas.microsoft.com/office/drawing/2014/main" id="{E136AA1E-4BF8-16F0-005C-348236CAD6AC}"/>
              </a:ext>
            </a:extLst>
          </p:cNvPr>
          <p:cNvSpPr>
            <a:spLocks noChangeShapeType="1"/>
          </p:cNvSpPr>
          <p:nvPr/>
        </p:nvSpPr>
        <p:spPr bwMode="auto">
          <a:xfrm>
            <a:off x="3114668" y="1885950"/>
            <a:ext cx="0" cy="5842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5" name="Line 22">
            <a:extLst>
              <a:ext uri="{FF2B5EF4-FFF2-40B4-BE49-F238E27FC236}">
                <a16:creationId xmlns:a16="http://schemas.microsoft.com/office/drawing/2014/main" id="{D2C477E7-1F05-F487-3362-F581B52FC18F}"/>
              </a:ext>
            </a:extLst>
          </p:cNvPr>
          <p:cNvSpPr>
            <a:spLocks noChangeShapeType="1"/>
          </p:cNvSpPr>
          <p:nvPr/>
        </p:nvSpPr>
        <p:spPr bwMode="auto">
          <a:xfrm>
            <a:off x="3494524" y="1902883"/>
            <a:ext cx="0" cy="5842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6" name="Line 23">
            <a:extLst>
              <a:ext uri="{FF2B5EF4-FFF2-40B4-BE49-F238E27FC236}">
                <a16:creationId xmlns:a16="http://schemas.microsoft.com/office/drawing/2014/main" id="{0925F9C0-885C-EBD9-BFBC-DFA720A5DD13}"/>
              </a:ext>
            </a:extLst>
          </p:cNvPr>
          <p:cNvSpPr>
            <a:spLocks noChangeShapeType="1"/>
          </p:cNvSpPr>
          <p:nvPr/>
        </p:nvSpPr>
        <p:spPr bwMode="auto">
          <a:xfrm>
            <a:off x="3830551" y="1894417"/>
            <a:ext cx="0" cy="5842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7" name="Line 24">
            <a:extLst>
              <a:ext uri="{FF2B5EF4-FFF2-40B4-BE49-F238E27FC236}">
                <a16:creationId xmlns:a16="http://schemas.microsoft.com/office/drawing/2014/main" id="{AFC55371-1B9F-60A2-74EF-363826C32B77}"/>
              </a:ext>
            </a:extLst>
          </p:cNvPr>
          <p:cNvSpPr>
            <a:spLocks noChangeShapeType="1"/>
          </p:cNvSpPr>
          <p:nvPr/>
        </p:nvSpPr>
        <p:spPr bwMode="auto">
          <a:xfrm>
            <a:off x="4634092" y="1885950"/>
            <a:ext cx="0" cy="5842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8" name="Line 25">
            <a:extLst>
              <a:ext uri="{FF2B5EF4-FFF2-40B4-BE49-F238E27FC236}">
                <a16:creationId xmlns:a16="http://schemas.microsoft.com/office/drawing/2014/main" id="{AC01A08A-EF3F-9CA8-6C7E-9E179A513295}"/>
              </a:ext>
            </a:extLst>
          </p:cNvPr>
          <p:cNvSpPr>
            <a:spLocks noChangeShapeType="1"/>
          </p:cNvSpPr>
          <p:nvPr/>
        </p:nvSpPr>
        <p:spPr bwMode="auto">
          <a:xfrm>
            <a:off x="4978641" y="1877483"/>
            <a:ext cx="0" cy="5842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9" name="Line 26">
            <a:extLst>
              <a:ext uri="{FF2B5EF4-FFF2-40B4-BE49-F238E27FC236}">
                <a16:creationId xmlns:a16="http://schemas.microsoft.com/office/drawing/2014/main" id="{1D6FC205-8C70-5E9E-A43D-8D2E991E19E8}"/>
              </a:ext>
            </a:extLst>
          </p:cNvPr>
          <p:cNvSpPr>
            <a:spLocks noChangeShapeType="1"/>
          </p:cNvSpPr>
          <p:nvPr/>
        </p:nvSpPr>
        <p:spPr bwMode="auto">
          <a:xfrm>
            <a:off x="5335364" y="1860550"/>
            <a:ext cx="0" cy="5842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0" name="Line 27">
            <a:extLst>
              <a:ext uri="{FF2B5EF4-FFF2-40B4-BE49-F238E27FC236}">
                <a16:creationId xmlns:a16="http://schemas.microsoft.com/office/drawing/2014/main" id="{57482CE7-22A8-F5DC-86A1-02ACB0059881}"/>
              </a:ext>
            </a:extLst>
          </p:cNvPr>
          <p:cNvSpPr>
            <a:spLocks noChangeShapeType="1"/>
          </p:cNvSpPr>
          <p:nvPr/>
        </p:nvSpPr>
        <p:spPr bwMode="auto">
          <a:xfrm>
            <a:off x="5693305" y="1860550"/>
            <a:ext cx="0" cy="5842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1" name="Line 28">
            <a:extLst>
              <a:ext uri="{FF2B5EF4-FFF2-40B4-BE49-F238E27FC236}">
                <a16:creationId xmlns:a16="http://schemas.microsoft.com/office/drawing/2014/main" id="{04E6F651-A305-0C73-A184-A323F7843CB6}"/>
              </a:ext>
            </a:extLst>
          </p:cNvPr>
          <p:cNvSpPr>
            <a:spLocks noChangeShapeType="1"/>
          </p:cNvSpPr>
          <p:nvPr/>
        </p:nvSpPr>
        <p:spPr bwMode="auto">
          <a:xfrm>
            <a:off x="6051246" y="1835150"/>
            <a:ext cx="0" cy="5842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2" name="Line 29">
            <a:extLst>
              <a:ext uri="{FF2B5EF4-FFF2-40B4-BE49-F238E27FC236}">
                <a16:creationId xmlns:a16="http://schemas.microsoft.com/office/drawing/2014/main" id="{8814867E-B53D-1CBC-F354-22F3DEFD2AFA}"/>
              </a:ext>
            </a:extLst>
          </p:cNvPr>
          <p:cNvSpPr>
            <a:spLocks noChangeShapeType="1"/>
          </p:cNvSpPr>
          <p:nvPr/>
        </p:nvSpPr>
        <p:spPr bwMode="auto">
          <a:xfrm>
            <a:off x="6416493" y="1843617"/>
            <a:ext cx="0" cy="5842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3" name="Line 30">
            <a:extLst>
              <a:ext uri="{FF2B5EF4-FFF2-40B4-BE49-F238E27FC236}">
                <a16:creationId xmlns:a16="http://schemas.microsoft.com/office/drawing/2014/main" id="{D02D79F3-A496-8DA5-C002-10381CB2D123}"/>
              </a:ext>
            </a:extLst>
          </p:cNvPr>
          <p:cNvSpPr>
            <a:spLocks noChangeShapeType="1"/>
          </p:cNvSpPr>
          <p:nvPr/>
        </p:nvSpPr>
        <p:spPr bwMode="auto">
          <a:xfrm>
            <a:off x="6767129" y="1835150"/>
            <a:ext cx="0" cy="5842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nvGrpSpPr>
          <p:cNvPr id="34" name="Group 31">
            <a:extLst>
              <a:ext uri="{FF2B5EF4-FFF2-40B4-BE49-F238E27FC236}">
                <a16:creationId xmlns:a16="http://schemas.microsoft.com/office/drawing/2014/main" id="{29F91542-C90F-A082-6D17-EF8AD86506A7}"/>
              </a:ext>
            </a:extLst>
          </p:cNvPr>
          <p:cNvGrpSpPr>
            <a:grpSpLocks/>
          </p:cNvGrpSpPr>
          <p:nvPr/>
        </p:nvGrpSpPr>
        <p:grpSpPr bwMode="auto">
          <a:xfrm rot="20645456">
            <a:off x="934149" y="2731206"/>
            <a:ext cx="254455" cy="189089"/>
            <a:chOff x="1150" y="2259"/>
            <a:chExt cx="209" cy="134"/>
          </a:xfrm>
        </p:grpSpPr>
        <p:sp>
          <p:nvSpPr>
            <p:cNvPr id="65" name="Line 32">
              <a:extLst>
                <a:ext uri="{FF2B5EF4-FFF2-40B4-BE49-F238E27FC236}">
                  <a16:creationId xmlns:a16="http://schemas.microsoft.com/office/drawing/2014/main" id="{7E38215D-C08E-8989-8616-EB043A65144F}"/>
                </a:ext>
              </a:extLst>
            </p:cNvPr>
            <p:cNvSpPr>
              <a:spLocks noChangeShapeType="1"/>
            </p:cNvSpPr>
            <p:nvPr/>
          </p:nvSpPr>
          <p:spPr bwMode="auto">
            <a:xfrm rot="553435" flipH="1">
              <a:off x="1148" y="2257"/>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6" name="Line 33">
              <a:extLst>
                <a:ext uri="{FF2B5EF4-FFF2-40B4-BE49-F238E27FC236}">
                  <a16:creationId xmlns:a16="http://schemas.microsoft.com/office/drawing/2014/main" id="{378F96FC-A269-044F-905E-6FEC8405FB9E}"/>
                </a:ext>
              </a:extLst>
            </p:cNvPr>
            <p:cNvSpPr>
              <a:spLocks noChangeShapeType="1"/>
            </p:cNvSpPr>
            <p:nvPr/>
          </p:nvSpPr>
          <p:spPr bwMode="auto">
            <a:xfrm rot="553435" flipH="1">
              <a:off x="1187" y="2267"/>
              <a:ext cx="47"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7" name="Line 34">
              <a:extLst>
                <a:ext uri="{FF2B5EF4-FFF2-40B4-BE49-F238E27FC236}">
                  <a16:creationId xmlns:a16="http://schemas.microsoft.com/office/drawing/2014/main" id="{39ABD33E-8D27-8019-1FF3-25B34646A5C7}"/>
                </a:ext>
              </a:extLst>
            </p:cNvPr>
            <p:cNvSpPr>
              <a:spLocks noChangeShapeType="1"/>
            </p:cNvSpPr>
            <p:nvPr/>
          </p:nvSpPr>
          <p:spPr bwMode="auto">
            <a:xfrm rot="553435" flipH="1">
              <a:off x="1227" y="2275"/>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8" name="Line 35">
              <a:extLst>
                <a:ext uri="{FF2B5EF4-FFF2-40B4-BE49-F238E27FC236}">
                  <a16:creationId xmlns:a16="http://schemas.microsoft.com/office/drawing/2014/main" id="{9D2AC8C3-A6B8-34EB-49B8-FBD0B0534532}"/>
                </a:ext>
              </a:extLst>
            </p:cNvPr>
            <p:cNvSpPr>
              <a:spLocks noChangeShapeType="1"/>
            </p:cNvSpPr>
            <p:nvPr/>
          </p:nvSpPr>
          <p:spPr bwMode="auto">
            <a:xfrm rot="553435" flipH="1">
              <a:off x="1269" y="2285"/>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9" name="Line 36">
              <a:extLst>
                <a:ext uri="{FF2B5EF4-FFF2-40B4-BE49-F238E27FC236}">
                  <a16:creationId xmlns:a16="http://schemas.microsoft.com/office/drawing/2014/main" id="{4E0FDDFF-298E-1E6B-A492-5EE74180D6BE}"/>
                </a:ext>
              </a:extLst>
            </p:cNvPr>
            <p:cNvSpPr>
              <a:spLocks noChangeShapeType="1"/>
            </p:cNvSpPr>
            <p:nvPr/>
          </p:nvSpPr>
          <p:spPr bwMode="auto">
            <a:xfrm rot="553435" flipH="1">
              <a:off x="1309" y="2295"/>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nvGrpSpPr>
          <p:cNvPr id="35" name="Group 37">
            <a:extLst>
              <a:ext uri="{FF2B5EF4-FFF2-40B4-BE49-F238E27FC236}">
                <a16:creationId xmlns:a16="http://schemas.microsoft.com/office/drawing/2014/main" id="{20CAFC26-5ABA-4C9C-D7C1-B19238383772}"/>
              </a:ext>
            </a:extLst>
          </p:cNvPr>
          <p:cNvGrpSpPr>
            <a:grpSpLocks/>
          </p:cNvGrpSpPr>
          <p:nvPr/>
        </p:nvGrpSpPr>
        <p:grpSpPr bwMode="auto">
          <a:xfrm rot="20668044">
            <a:off x="1167907" y="2749550"/>
            <a:ext cx="329939" cy="118533"/>
            <a:chOff x="1347" y="2330"/>
            <a:chExt cx="271" cy="84"/>
          </a:xfrm>
        </p:grpSpPr>
        <p:sp>
          <p:nvSpPr>
            <p:cNvPr id="60" name="Line 38">
              <a:extLst>
                <a:ext uri="{FF2B5EF4-FFF2-40B4-BE49-F238E27FC236}">
                  <a16:creationId xmlns:a16="http://schemas.microsoft.com/office/drawing/2014/main" id="{9E59F439-99FF-910E-BE1E-DB4BBFB09DC1}"/>
                </a:ext>
              </a:extLst>
            </p:cNvPr>
            <p:cNvSpPr>
              <a:spLocks noChangeShapeType="1"/>
            </p:cNvSpPr>
            <p:nvPr/>
          </p:nvSpPr>
          <p:spPr bwMode="auto">
            <a:xfrm rot="18885744" flipH="1">
              <a:off x="1371" y="2306"/>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1" name="Line 39">
              <a:extLst>
                <a:ext uri="{FF2B5EF4-FFF2-40B4-BE49-F238E27FC236}">
                  <a16:creationId xmlns:a16="http://schemas.microsoft.com/office/drawing/2014/main" id="{3BD8BBEB-7D4C-D2AD-F309-E5D6F1073CC8}"/>
                </a:ext>
              </a:extLst>
            </p:cNvPr>
            <p:cNvSpPr>
              <a:spLocks noChangeShapeType="1"/>
            </p:cNvSpPr>
            <p:nvPr/>
          </p:nvSpPr>
          <p:spPr bwMode="auto">
            <a:xfrm rot="18885744" flipH="1">
              <a:off x="1413" y="2315"/>
              <a:ext cx="48" cy="9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2" name="Line 40">
              <a:extLst>
                <a:ext uri="{FF2B5EF4-FFF2-40B4-BE49-F238E27FC236}">
                  <a16:creationId xmlns:a16="http://schemas.microsoft.com/office/drawing/2014/main" id="{46DEF339-5C7D-09A5-B7B9-7994BF555ECB}"/>
                </a:ext>
              </a:extLst>
            </p:cNvPr>
            <p:cNvSpPr>
              <a:spLocks noChangeShapeType="1"/>
            </p:cNvSpPr>
            <p:nvPr/>
          </p:nvSpPr>
          <p:spPr bwMode="auto">
            <a:xfrm rot="18885744" flipH="1">
              <a:off x="1458" y="2324"/>
              <a:ext cx="48" cy="9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3" name="Line 41">
              <a:extLst>
                <a:ext uri="{FF2B5EF4-FFF2-40B4-BE49-F238E27FC236}">
                  <a16:creationId xmlns:a16="http://schemas.microsoft.com/office/drawing/2014/main" id="{645A7BA8-64CD-017D-B292-312405122412}"/>
                </a:ext>
              </a:extLst>
            </p:cNvPr>
            <p:cNvSpPr>
              <a:spLocks noChangeShapeType="1"/>
            </p:cNvSpPr>
            <p:nvPr/>
          </p:nvSpPr>
          <p:spPr bwMode="auto">
            <a:xfrm rot="18885744" flipH="1">
              <a:off x="1500" y="2335"/>
              <a:ext cx="48" cy="97"/>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64" name="Line 42">
              <a:extLst>
                <a:ext uri="{FF2B5EF4-FFF2-40B4-BE49-F238E27FC236}">
                  <a16:creationId xmlns:a16="http://schemas.microsoft.com/office/drawing/2014/main" id="{C7BD180E-F526-2B5B-2B5A-BABEB94B3A88}"/>
                </a:ext>
              </a:extLst>
            </p:cNvPr>
            <p:cNvSpPr>
              <a:spLocks noChangeShapeType="1"/>
            </p:cNvSpPr>
            <p:nvPr/>
          </p:nvSpPr>
          <p:spPr bwMode="auto">
            <a:xfrm rot="18885744" flipH="1">
              <a:off x="1545" y="2340"/>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nvGrpSpPr>
          <p:cNvPr id="36" name="Group 43">
            <a:extLst>
              <a:ext uri="{FF2B5EF4-FFF2-40B4-BE49-F238E27FC236}">
                <a16:creationId xmlns:a16="http://schemas.microsoft.com/office/drawing/2014/main" id="{54B4C659-4462-7D47-26E7-54210B6F15BC}"/>
              </a:ext>
            </a:extLst>
          </p:cNvPr>
          <p:cNvGrpSpPr>
            <a:grpSpLocks/>
          </p:cNvGrpSpPr>
          <p:nvPr/>
        </p:nvGrpSpPr>
        <p:grpSpPr bwMode="auto">
          <a:xfrm rot="20645456">
            <a:off x="3322859" y="3010606"/>
            <a:ext cx="254455" cy="189089"/>
            <a:chOff x="1150" y="2259"/>
            <a:chExt cx="209" cy="134"/>
          </a:xfrm>
        </p:grpSpPr>
        <p:sp>
          <p:nvSpPr>
            <p:cNvPr id="55" name="Line 44">
              <a:extLst>
                <a:ext uri="{FF2B5EF4-FFF2-40B4-BE49-F238E27FC236}">
                  <a16:creationId xmlns:a16="http://schemas.microsoft.com/office/drawing/2014/main" id="{AF492B81-E3F9-1F5C-A10D-8B1DE161FF01}"/>
                </a:ext>
              </a:extLst>
            </p:cNvPr>
            <p:cNvSpPr>
              <a:spLocks noChangeShapeType="1"/>
            </p:cNvSpPr>
            <p:nvPr/>
          </p:nvSpPr>
          <p:spPr bwMode="auto">
            <a:xfrm rot="553435" flipH="1">
              <a:off x="1148" y="2257"/>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6" name="Line 45">
              <a:extLst>
                <a:ext uri="{FF2B5EF4-FFF2-40B4-BE49-F238E27FC236}">
                  <a16:creationId xmlns:a16="http://schemas.microsoft.com/office/drawing/2014/main" id="{2EAA31E1-40AC-BA1A-2031-D4BB6F5AD481}"/>
                </a:ext>
              </a:extLst>
            </p:cNvPr>
            <p:cNvSpPr>
              <a:spLocks noChangeShapeType="1"/>
            </p:cNvSpPr>
            <p:nvPr/>
          </p:nvSpPr>
          <p:spPr bwMode="auto">
            <a:xfrm rot="553435" flipH="1">
              <a:off x="1187" y="2267"/>
              <a:ext cx="47"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7" name="Line 46">
              <a:extLst>
                <a:ext uri="{FF2B5EF4-FFF2-40B4-BE49-F238E27FC236}">
                  <a16:creationId xmlns:a16="http://schemas.microsoft.com/office/drawing/2014/main" id="{C76B4837-E081-8176-B409-4D5662F5080B}"/>
                </a:ext>
              </a:extLst>
            </p:cNvPr>
            <p:cNvSpPr>
              <a:spLocks noChangeShapeType="1"/>
            </p:cNvSpPr>
            <p:nvPr/>
          </p:nvSpPr>
          <p:spPr bwMode="auto">
            <a:xfrm rot="553435" flipH="1">
              <a:off x="1227" y="2275"/>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8" name="Line 47">
              <a:extLst>
                <a:ext uri="{FF2B5EF4-FFF2-40B4-BE49-F238E27FC236}">
                  <a16:creationId xmlns:a16="http://schemas.microsoft.com/office/drawing/2014/main" id="{6282F2CA-D9AB-907C-2B89-7028E13DCCC7}"/>
                </a:ext>
              </a:extLst>
            </p:cNvPr>
            <p:cNvSpPr>
              <a:spLocks noChangeShapeType="1"/>
            </p:cNvSpPr>
            <p:nvPr/>
          </p:nvSpPr>
          <p:spPr bwMode="auto">
            <a:xfrm rot="553435" flipH="1">
              <a:off x="1269" y="2285"/>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9" name="Line 48">
              <a:extLst>
                <a:ext uri="{FF2B5EF4-FFF2-40B4-BE49-F238E27FC236}">
                  <a16:creationId xmlns:a16="http://schemas.microsoft.com/office/drawing/2014/main" id="{CF815B0E-E113-95C5-D2C6-27690B2FBC46}"/>
                </a:ext>
              </a:extLst>
            </p:cNvPr>
            <p:cNvSpPr>
              <a:spLocks noChangeShapeType="1"/>
            </p:cNvSpPr>
            <p:nvPr/>
          </p:nvSpPr>
          <p:spPr bwMode="auto">
            <a:xfrm rot="553435" flipH="1">
              <a:off x="1309" y="2295"/>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nvGrpSpPr>
          <p:cNvPr id="37" name="Group 49">
            <a:extLst>
              <a:ext uri="{FF2B5EF4-FFF2-40B4-BE49-F238E27FC236}">
                <a16:creationId xmlns:a16="http://schemas.microsoft.com/office/drawing/2014/main" id="{69D957AF-2D8D-9DA6-ACCA-889403198073}"/>
              </a:ext>
            </a:extLst>
          </p:cNvPr>
          <p:cNvGrpSpPr>
            <a:grpSpLocks/>
          </p:cNvGrpSpPr>
          <p:nvPr/>
        </p:nvGrpSpPr>
        <p:grpSpPr bwMode="auto">
          <a:xfrm rot="21093742">
            <a:off x="3567573" y="3075517"/>
            <a:ext cx="329939" cy="118533"/>
            <a:chOff x="1347" y="2330"/>
            <a:chExt cx="271" cy="84"/>
          </a:xfrm>
        </p:grpSpPr>
        <p:sp>
          <p:nvSpPr>
            <p:cNvPr id="50" name="Line 50">
              <a:extLst>
                <a:ext uri="{FF2B5EF4-FFF2-40B4-BE49-F238E27FC236}">
                  <a16:creationId xmlns:a16="http://schemas.microsoft.com/office/drawing/2014/main" id="{5CA0AE12-B3FF-658E-63A7-777CB60968CF}"/>
                </a:ext>
              </a:extLst>
            </p:cNvPr>
            <p:cNvSpPr>
              <a:spLocks noChangeShapeType="1"/>
            </p:cNvSpPr>
            <p:nvPr/>
          </p:nvSpPr>
          <p:spPr bwMode="auto">
            <a:xfrm rot="18885744" flipH="1">
              <a:off x="1371" y="2306"/>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1" name="Line 51">
              <a:extLst>
                <a:ext uri="{FF2B5EF4-FFF2-40B4-BE49-F238E27FC236}">
                  <a16:creationId xmlns:a16="http://schemas.microsoft.com/office/drawing/2014/main" id="{125A531C-E278-C95D-3E5D-F543607A0184}"/>
                </a:ext>
              </a:extLst>
            </p:cNvPr>
            <p:cNvSpPr>
              <a:spLocks noChangeShapeType="1"/>
            </p:cNvSpPr>
            <p:nvPr/>
          </p:nvSpPr>
          <p:spPr bwMode="auto">
            <a:xfrm rot="18885744" flipH="1">
              <a:off x="1413" y="2313"/>
              <a:ext cx="48" cy="9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2" name="Line 52">
              <a:extLst>
                <a:ext uri="{FF2B5EF4-FFF2-40B4-BE49-F238E27FC236}">
                  <a16:creationId xmlns:a16="http://schemas.microsoft.com/office/drawing/2014/main" id="{EDC40862-B7FC-87DD-1663-BC7915D1D139}"/>
                </a:ext>
              </a:extLst>
            </p:cNvPr>
            <p:cNvSpPr>
              <a:spLocks noChangeShapeType="1"/>
            </p:cNvSpPr>
            <p:nvPr/>
          </p:nvSpPr>
          <p:spPr bwMode="auto">
            <a:xfrm rot="18885744" flipH="1">
              <a:off x="1458" y="2324"/>
              <a:ext cx="48" cy="9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3" name="Line 53">
              <a:extLst>
                <a:ext uri="{FF2B5EF4-FFF2-40B4-BE49-F238E27FC236}">
                  <a16:creationId xmlns:a16="http://schemas.microsoft.com/office/drawing/2014/main" id="{4980D1BF-C1F4-CE18-D5B4-9D50D9562378}"/>
                </a:ext>
              </a:extLst>
            </p:cNvPr>
            <p:cNvSpPr>
              <a:spLocks noChangeShapeType="1"/>
            </p:cNvSpPr>
            <p:nvPr/>
          </p:nvSpPr>
          <p:spPr bwMode="auto">
            <a:xfrm rot="18885744" flipH="1">
              <a:off x="1500" y="2335"/>
              <a:ext cx="48" cy="97"/>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4" name="Line 54">
              <a:extLst>
                <a:ext uri="{FF2B5EF4-FFF2-40B4-BE49-F238E27FC236}">
                  <a16:creationId xmlns:a16="http://schemas.microsoft.com/office/drawing/2014/main" id="{17FF12BA-C4CE-FF0B-CB90-D6F8F3F215C2}"/>
                </a:ext>
              </a:extLst>
            </p:cNvPr>
            <p:cNvSpPr>
              <a:spLocks noChangeShapeType="1"/>
            </p:cNvSpPr>
            <p:nvPr/>
          </p:nvSpPr>
          <p:spPr bwMode="auto">
            <a:xfrm rot="18885744" flipH="1">
              <a:off x="1544" y="2342"/>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nvGrpSpPr>
          <p:cNvPr id="38" name="Group 55">
            <a:extLst>
              <a:ext uri="{FF2B5EF4-FFF2-40B4-BE49-F238E27FC236}">
                <a16:creationId xmlns:a16="http://schemas.microsoft.com/office/drawing/2014/main" id="{6706C058-A372-A09B-567C-A242B86E5BC1}"/>
              </a:ext>
            </a:extLst>
          </p:cNvPr>
          <p:cNvGrpSpPr>
            <a:grpSpLocks/>
          </p:cNvGrpSpPr>
          <p:nvPr/>
        </p:nvGrpSpPr>
        <p:grpSpPr bwMode="auto">
          <a:xfrm rot="20645456">
            <a:off x="6657555" y="2718506"/>
            <a:ext cx="254455" cy="189089"/>
            <a:chOff x="1150" y="2259"/>
            <a:chExt cx="209" cy="134"/>
          </a:xfrm>
        </p:grpSpPr>
        <p:sp>
          <p:nvSpPr>
            <p:cNvPr id="45" name="Line 56">
              <a:extLst>
                <a:ext uri="{FF2B5EF4-FFF2-40B4-BE49-F238E27FC236}">
                  <a16:creationId xmlns:a16="http://schemas.microsoft.com/office/drawing/2014/main" id="{8B6DBB83-C796-F94B-A0F0-A250500852A9}"/>
                </a:ext>
              </a:extLst>
            </p:cNvPr>
            <p:cNvSpPr>
              <a:spLocks noChangeShapeType="1"/>
            </p:cNvSpPr>
            <p:nvPr/>
          </p:nvSpPr>
          <p:spPr bwMode="auto">
            <a:xfrm rot="553435" flipH="1">
              <a:off x="1148" y="2257"/>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6" name="Line 57">
              <a:extLst>
                <a:ext uri="{FF2B5EF4-FFF2-40B4-BE49-F238E27FC236}">
                  <a16:creationId xmlns:a16="http://schemas.microsoft.com/office/drawing/2014/main" id="{296CC83F-DF78-3F29-E90B-0FD15A5BB6F1}"/>
                </a:ext>
              </a:extLst>
            </p:cNvPr>
            <p:cNvSpPr>
              <a:spLocks noChangeShapeType="1"/>
            </p:cNvSpPr>
            <p:nvPr/>
          </p:nvSpPr>
          <p:spPr bwMode="auto">
            <a:xfrm rot="553435" flipH="1">
              <a:off x="1187" y="2267"/>
              <a:ext cx="47"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7" name="Line 58">
              <a:extLst>
                <a:ext uri="{FF2B5EF4-FFF2-40B4-BE49-F238E27FC236}">
                  <a16:creationId xmlns:a16="http://schemas.microsoft.com/office/drawing/2014/main" id="{B62C8FE6-176C-FDC8-9959-5952F45ED39B}"/>
                </a:ext>
              </a:extLst>
            </p:cNvPr>
            <p:cNvSpPr>
              <a:spLocks noChangeShapeType="1"/>
            </p:cNvSpPr>
            <p:nvPr/>
          </p:nvSpPr>
          <p:spPr bwMode="auto">
            <a:xfrm rot="553435" flipH="1">
              <a:off x="1227" y="2275"/>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8" name="Line 59">
              <a:extLst>
                <a:ext uri="{FF2B5EF4-FFF2-40B4-BE49-F238E27FC236}">
                  <a16:creationId xmlns:a16="http://schemas.microsoft.com/office/drawing/2014/main" id="{D5CB2849-F517-61BD-2009-1E0ED02A525F}"/>
                </a:ext>
              </a:extLst>
            </p:cNvPr>
            <p:cNvSpPr>
              <a:spLocks noChangeShapeType="1"/>
            </p:cNvSpPr>
            <p:nvPr/>
          </p:nvSpPr>
          <p:spPr bwMode="auto">
            <a:xfrm rot="553435" flipH="1">
              <a:off x="1269" y="2285"/>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9" name="Line 60">
              <a:extLst>
                <a:ext uri="{FF2B5EF4-FFF2-40B4-BE49-F238E27FC236}">
                  <a16:creationId xmlns:a16="http://schemas.microsoft.com/office/drawing/2014/main" id="{2D8923A9-9B14-75B7-6EFA-1C3BA4DA71E4}"/>
                </a:ext>
              </a:extLst>
            </p:cNvPr>
            <p:cNvSpPr>
              <a:spLocks noChangeShapeType="1"/>
            </p:cNvSpPr>
            <p:nvPr/>
          </p:nvSpPr>
          <p:spPr bwMode="auto">
            <a:xfrm rot="553435" flipH="1">
              <a:off x="1310" y="2295"/>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nvGrpSpPr>
          <p:cNvPr id="39" name="Group 61">
            <a:extLst>
              <a:ext uri="{FF2B5EF4-FFF2-40B4-BE49-F238E27FC236}">
                <a16:creationId xmlns:a16="http://schemas.microsoft.com/office/drawing/2014/main" id="{08F85269-2CB7-E31F-CCF9-8FDBA1C2E305}"/>
              </a:ext>
            </a:extLst>
          </p:cNvPr>
          <p:cNvGrpSpPr>
            <a:grpSpLocks/>
          </p:cNvGrpSpPr>
          <p:nvPr/>
        </p:nvGrpSpPr>
        <p:grpSpPr bwMode="auto">
          <a:xfrm rot="20668044">
            <a:off x="6894965" y="2728383"/>
            <a:ext cx="329939" cy="118533"/>
            <a:chOff x="1347" y="2330"/>
            <a:chExt cx="271" cy="84"/>
          </a:xfrm>
        </p:grpSpPr>
        <p:sp>
          <p:nvSpPr>
            <p:cNvPr id="40" name="Line 62">
              <a:extLst>
                <a:ext uri="{FF2B5EF4-FFF2-40B4-BE49-F238E27FC236}">
                  <a16:creationId xmlns:a16="http://schemas.microsoft.com/office/drawing/2014/main" id="{F882A9C7-572F-08FF-48D0-8E307A13EC9A}"/>
                </a:ext>
              </a:extLst>
            </p:cNvPr>
            <p:cNvSpPr>
              <a:spLocks noChangeShapeType="1"/>
            </p:cNvSpPr>
            <p:nvPr/>
          </p:nvSpPr>
          <p:spPr bwMode="auto">
            <a:xfrm rot="18885744" flipH="1">
              <a:off x="1371" y="2306"/>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1" name="Line 63">
              <a:extLst>
                <a:ext uri="{FF2B5EF4-FFF2-40B4-BE49-F238E27FC236}">
                  <a16:creationId xmlns:a16="http://schemas.microsoft.com/office/drawing/2014/main" id="{83E8B793-2DC0-69A4-F84A-957B9111A8BD}"/>
                </a:ext>
              </a:extLst>
            </p:cNvPr>
            <p:cNvSpPr>
              <a:spLocks noChangeShapeType="1"/>
            </p:cNvSpPr>
            <p:nvPr/>
          </p:nvSpPr>
          <p:spPr bwMode="auto">
            <a:xfrm rot="18885744" flipH="1">
              <a:off x="1414" y="2315"/>
              <a:ext cx="48" cy="9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2" name="Line 64">
              <a:extLst>
                <a:ext uri="{FF2B5EF4-FFF2-40B4-BE49-F238E27FC236}">
                  <a16:creationId xmlns:a16="http://schemas.microsoft.com/office/drawing/2014/main" id="{58F8A000-A631-7632-C9FE-A9A4CD5B8D1B}"/>
                </a:ext>
              </a:extLst>
            </p:cNvPr>
            <p:cNvSpPr>
              <a:spLocks noChangeShapeType="1"/>
            </p:cNvSpPr>
            <p:nvPr/>
          </p:nvSpPr>
          <p:spPr bwMode="auto">
            <a:xfrm rot="18885744" flipH="1">
              <a:off x="1459" y="2324"/>
              <a:ext cx="48" cy="9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3" name="Line 65">
              <a:extLst>
                <a:ext uri="{FF2B5EF4-FFF2-40B4-BE49-F238E27FC236}">
                  <a16:creationId xmlns:a16="http://schemas.microsoft.com/office/drawing/2014/main" id="{61BCBDFC-D5E5-ED26-4471-ADDB6E63757A}"/>
                </a:ext>
              </a:extLst>
            </p:cNvPr>
            <p:cNvSpPr>
              <a:spLocks noChangeShapeType="1"/>
            </p:cNvSpPr>
            <p:nvPr/>
          </p:nvSpPr>
          <p:spPr bwMode="auto">
            <a:xfrm rot="18885744" flipH="1">
              <a:off x="1500" y="2335"/>
              <a:ext cx="48" cy="97"/>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4" name="Line 66">
              <a:extLst>
                <a:ext uri="{FF2B5EF4-FFF2-40B4-BE49-F238E27FC236}">
                  <a16:creationId xmlns:a16="http://schemas.microsoft.com/office/drawing/2014/main" id="{552B593A-0339-CF24-DEBA-82C46A7370DD}"/>
                </a:ext>
              </a:extLst>
            </p:cNvPr>
            <p:cNvSpPr>
              <a:spLocks noChangeShapeType="1"/>
            </p:cNvSpPr>
            <p:nvPr/>
          </p:nvSpPr>
          <p:spPr bwMode="auto">
            <a:xfrm rot="18885744" flipH="1">
              <a:off x="1546" y="2342"/>
              <a:ext cx="48"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sp>
        <p:nvSpPr>
          <p:cNvPr id="74" name="Freeform: Shape 73">
            <a:extLst>
              <a:ext uri="{FF2B5EF4-FFF2-40B4-BE49-F238E27FC236}">
                <a16:creationId xmlns:a16="http://schemas.microsoft.com/office/drawing/2014/main" id="{C0FB8337-A20E-1FF3-381C-C9758E1FF402}"/>
              </a:ext>
            </a:extLst>
          </p:cNvPr>
          <p:cNvSpPr/>
          <p:nvPr/>
        </p:nvSpPr>
        <p:spPr>
          <a:xfrm>
            <a:off x="1678781" y="2743200"/>
            <a:ext cx="4914927" cy="750094"/>
          </a:xfrm>
          <a:custGeom>
            <a:avLst/>
            <a:gdLst>
              <a:gd name="connsiteX0" fmla="*/ 0 w 4914927"/>
              <a:gd name="connsiteY0" fmla="*/ 7144 h 750094"/>
              <a:gd name="connsiteX1" fmla="*/ 85725 w 4914927"/>
              <a:gd name="connsiteY1" fmla="*/ 57150 h 750094"/>
              <a:gd name="connsiteX2" fmla="*/ 171450 w 4914927"/>
              <a:gd name="connsiteY2" fmla="*/ 92869 h 750094"/>
              <a:gd name="connsiteX3" fmla="*/ 221457 w 4914927"/>
              <a:gd name="connsiteY3" fmla="*/ 114300 h 750094"/>
              <a:gd name="connsiteX4" fmla="*/ 250032 w 4914927"/>
              <a:gd name="connsiteY4" fmla="*/ 135731 h 750094"/>
              <a:gd name="connsiteX5" fmla="*/ 257175 w 4914927"/>
              <a:gd name="connsiteY5" fmla="*/ 157163 h 750094"/>
              <a:gd name="connsiteX6" fmla="*/ 357188 w 4914927"/>
              <a:gd name="connsiteY6" fmla="*/ 214313 h 750094"/>
              <a:gd name="connsiteX7" fmla="*/ 378619 w 4914927"/>
              <a:gd name="connsiteY7" fmla="*/ 235744 h 750094"/>
              <a:gd name="connsiteX8" fmla="*/ 507207 w 4914927"/>
              <a:gd name="connsiteY8" fmla="*/ 307181 h 750094"/>
              <a:gd name="connsiteX9" fmla="*/ 578644 w 4914927"/>
              <a:gd name="connsiteY9" fmla="*/ 328613 h 750094"/>
              <a:gd name="connsiteX10" fmla="*/ 650082 w 4914927"/>
              <a:gd name="connsiteY10" fmla="*/ 335756 h 750094"/>
              <a:gd name="connsiteX11" fmla="*/ 692944 w 4914927"/>
              <a:gd name="connsiteY11" fmla="*/ 342900 h 750094"/>
              <a:gd name="connsiteX12" fmla="*/ 728663 w 4914927"/>
              <a:gd name="connsiteY12" fmla="*/ 357188 h 750094"/>
              <a:gd name="connsiteX13" fmla="*/ 814388 w 4914927"/>
              <a:gd name="connsiteY13" fmla="*/ 385763 h 750094"/>
              <a:gd name="connsiteX14" fmla="*/ 850107 w 4914927"/>
              <a:gd name="connsiteY14" fmla="*/ 407194 h 750094"/>
              <a:gd name="connsiteX15" fmla="*/ 878682 w 4914927"/>
              <a:gd name="connsiteY15" fmla="*/ 428625 h 750094"/>
              <a:gd name="connsiteX16" fmla="*/ 935832 w 4914927"/>
              <a:gd name="connsiteY16" fmla="*/ 442913 h 750094"/>
              <a:gd name="connsiteX17" fmla="*/ 1007269 w 4914927"/>
              <a:gd name="connsiteY17" fmla="*/ 492919 h 750094"/>
              <a:gd name="connsiteX18" fmla="*/ 1057275 w 4914927"/>
              <a:gd name="connsiteY18" fmla="*/ 507206 h 750094"/>
              <a:gd name="connsiteX19" fmla="*/ 1078707 w 4914927"/>
              <a:gd name="connsiteY19" fmla="*/ 514350 h 750094"/>
              <a:gd name="connsiteX20" fmla="*/ 1164432 w 4914927"/>
              <a:gd name="connsiteY20" fmla="*/ 557213 h 750094"/>
              <a:gd name="connsiteX21" fmla="*/ 1243013 w 4914927"/>
              <a:gd name="connsiteY21" fmla="*/ 607219 h 750094"/>
              <a:gd name="connsiteX22" fmla="*/ 1314450 w 4914927"/>
              <a:gd name="connsiteY22" fmla="*/ 635794 h 750094"/>
              <a:gd name="connsiteX23" fmla="*/ 1421607 w 4914927"/>
              <a:gd name="connsiteY23" fmla="*/ 657225 h 750094"/>
              <a:gd name="connsiteX24" fmla="*/ 1543050 w 4914927"/>
              <a:gd name="connsiteY24" fmla="*/ 678656 h 750094"/>
              <a:gd name="connsiteX25" fmla="*/ 1543050 w 4914927"/>
              <a:gd name="connsiteY25" fmla="*/ 678656 h 750094"/>
              <a:gd name="connsiteX26" fmla="*/ 1571625 w 4914927"/>
              <a:gd name="connsiteY26" fmla="*/ 685800 h 750094"/>
              <a:gd name="connsiteX27" fmla="*/ 1678782 w 4914927"/>
              <a:gd name="connsiteY27" fmla="*/ 707231 h 750094"/>
              <a:gd name="connsiteX28" fmla="*/ 1728788 w 4914927"/>
              <a:gd name="connsiteY28" fmla="*/ 721519 h 750094"/>
              <a:gd name="connsiteX29" fmla="*/ 1835944 w 4914927"/>
              <a:gd name="connsiteY29" fmla="*/ 750094 h 750094"/>
              <a:gd name="connsiteX30" fmla="*/ 1935957 w 4914927"/>
              <a:gd name="connsiteY30" fmla="*/ 735806 h 750094"/>
              <a:gd name="connsiteX31" fmla="*/ 1985963 w 4914927"/>
              <a:gd name="connsiteY31" fmla="*/ 707231 h 750094"/>
              <a:gd name="connsiteX32" fmla="*/ 2150269 w 4914927"/>
              <a:gd name="connsiteY32" fmla="*/ 685800 h 750094"/>
              <a:gd name="connsiteX33" fmla="*/ 2428875 w 4914927"/>
              <a:gd name="connsiteY33" fmla="*/ 685800 h 750094"/>
              <a:gd name="connsiteX34" fmla="*/ 2471738 w 4914927"/>
              <a:gd name="connsiteY34" fmla="*/ 678656 h 750094"/>
              <a:gd name="connsiteX35" fmla="*/ 2528888 w 4914927"/>
              <a:gd name="connsiteY35" fmla="*/ 650081 h 750094"/>
              <a:gd name="connsiteX36" fmla="*/ 2586038 w 4914927"/>
              <a:gd name="connsiteY36" fmla="*/ 642938 h 750094"/>
              <a:gd name="connsiteX37" fmla="*/ 2607469 w 4914927"/>
              <a:gd name="connsiteY37" fmla="*/ 635794 h 750094"/>
              <a:gd name="connsiteX38" fmla="*/ 2643188 w 4914927"/>
              <a:gd name="connsiteY38" fmla="*/ 628650 h 750094"/>
              <a:gd name="connsiteX39" fmla="*/ 2700338 w 4914927"/>
              <a:gd name="connsiteY39" fmla="*/ 635794 h 750094"/>
              <a:gd name="connsiteX40" fmla="*/ 2793207 w 4914927"/>
              <a:gd name="connsiteY40" fmla="*/ 664369 h 750094"/>
              <a:gd name="connsiteX41" fmla="*/ 3300413 w 4914927"/>
              <a:gd name="connsiteY41" fmla="*/ 650081 h 750094"/>
              <a:gd name="connsiteX42" fmla="*/ 3321844 w 4914927"/>
              <a:gd name="connsiteY42" fmla="*/ 642938 h 750094"/>
              <a:gd name="connsiteX43" fmla="*/ 3443288 w 4914927"/>
              <a:gd name="connsiteY43" fmla="*/ 628650 h 750094"/>
              <a:gd name="connsiteX44" fmla="*/ 3514725 w 4914927"/>
              <a:gd name="connsiteY44" fmla="*/ 607219 h 750094"/>
              <a:gd name="connsiteX45" fmla="*/ 3564732 w 4914927"/>
              <a:gd name="connsiteY45" fmla="*/ 585788 h 750094"/>
              <a:gd name="connsiteX46" fmla="*/ 3686175 w 4914927"/>
              <a:gd name="connsiteY46" fmla="*/ 564356 h 750094"/>
              <a:gd name="connsiteX47" fmla="*/ 3743325 w 4914927"/>
              <a:gd name="connsiteY47" fmla="*/ 557213 h 750094"/>
              <a:gd name="connsiteX48" fmla="*/ 3886200 w 4914927"/>
              <a:gd name="connsiteY48" fmla="*/ 528638 h 750094"/>
              <a:gd name="connsiteX49" fmla="*/ 3957638 w 4914927"/>
              <a:gd name="connsiteY49" fmla="*/ 500063 h 750094"/>
              <a:gd name="connsiteX50" fmla="*/ 4064794 w 4914927"/>
              <a:gd name="connsiteY50" fmla="*/ 478631 h 750094"/>
              <a:gd name="connsiteX51" fmla="*/ 4100513 w 4914927"/>
              <a:gd name="connsiteY51" fmla="*/ 457200 h 750094"/>
              <a:gd name="connsiteX52" fmla="*/ 4193382 w 4914927"/>
              <a:gd name="connsiteY52" fmla="*/ 428625 h 750094"/>
              <a:gd name="connsiteX53" fmla="*/ 4321969 w 4914927"/>
              <a:gd name="connsiteY53" fmla="*/ 385763 h 750094"/>
              <a:gd name="connsiteX54" fmla="*/ 4379119 w 4914927"/>
              <a:gd name="connsiteY54" fmla="*/ 364331 h 750094"/>
              <a:gd name="connsiteX55" fmla="*/ 4436269 w 4914927"/>
              <a:gd name="connsiteY55" fmla="*/ 314325 h 750094"/>
              <a:gd name="connsiteX56" fmla="*/ 4500563 w 4914927"/>
              <a:gd name="connsiteY56" fmla="*/ 278606 h 750094"/>
              <a:gd name="connsiteX57" fmla="*/ 4557713 w 4914927"/>
              <a:gd name="connsiteY57" fmla="*/ 235744 h 750094"/>
              <a:gd name="connsiteX58" fmla="*/ 4579144 w 4914927"/>
              <a:gd name="connsiteY58" fmla="*/ 228600 h 750094"/>
              <a:gd name="connsiteX59" fmla="*/ 4622007 w 4914927"/>
              <a:gd name="connsiteY59" fmla="*/ 192881 h 750094"/>
              <a:gd name="connsiteX60" fmla="*/ 4643438 w 4914927"/>
              <a:gd name="connsiteY60" fmla="*/ 171450 h 750094"/>
              <a:gd name="connsiteX61" fmla="*/ 4729163 w 4914927"/>
              <a:gd name="connsiteY61" fmla="*/ 128588 h 750094"/>
              <a:gd name="connsiteX62" fmla="*/ 4750594 w 4914927"/>
              <a:gd name="connsiteY62" fmla="*/ 114300 h 750094"/>
              <a:gd name="connsiteX63" fmla="*/ 4786313 w 4914927"/>
              <a:gd name="connsiteY63" fmla="*/ 100013 h 750094"/>
              <a:gd name="connsiteX64" fmla="*/ 4814888 w 4914927"/>
              <a:gd name="connsiteY64" fmla="*/ 78581 h 750094"/>
              <a:gd name="connsiteX65" fmla="*/ 4836319 w 4914927"/>
              <a:gd name="connsiteY65" fmla="*/ 57150 h 750094"/>
              <a:gd name="connsiteX66" fmla="*/ 4893469 w 4914927"/>
              <a:gd name="connsiteY66" fmla="*/ 28575 h 750094"/>
              <a:gd name="connsiteX67" fmla="*/ 4914900 w 4914927"/>
              <a:gd name="connsiteY67" fmla="*/ 0 h 75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914927" h="750094">
                <a:moveTo>
                  <a:pt x="0" y="7144"/>
                </a:moveTo>
                <a:cubicBezTo>
                  <a:pt x="40507" y="34148"/>
                  <a:pt x="42060" y="37743"/>
                  <a:pt x="85725" y="57150"/>
                </a:cubicBezTo>
                <a:cubicBezTo>
                  <a:pt x="114013" y="69723"/>
                  <a:pt x="142920" y="80856"/>
                  <a:pt x="171450" y="92869"/>
                </a:cubicBezTo>
                <a:cubicBezTo>
                  <a:pt x="188164" y="99906"/>
                  <a:pt x="206949" y="103419"/>
                  <a:pt x="221457" y="114300"/>
                </a:cubicBezTo>
                <a:lnTo>
                  <a:pt x="250032" y="135731"/>
                </a:lnTo>
                <a:cubicBezTo>
                  <a:pt x="252413" y="142875"/>
                  <a:pt x="252354" y="151378"/>
                  <a:pt x="257175" y="157163"/>
                </a:cubicBezTo>
                <a:cubicBezTo>
                  <a:pt x="286600" y="192474"/>
                  <a:pt x="320826" y="177951"/>
                  <a:pt x="357188" y="214313"/>
                </a:cubicBezTo>
                <a:cubicBezTo>
                  <a:pt x="364332" y="221457"/>
                  <a:pt x="370537" y="229682"/>
                  <a:pt x="378619" y="235744"/>
                </a:cubicBezTo>
                <a:cubicBezTo>
                  <a:pt x="419076" y="266086"/>
                  <a:pt x="459302" y="291213"/>
                  <a:pt x="507207" y="307181"/>
                </a:cubicBezTo>
                <a:cubicBezTo>
                  <a:pt x="530792" y="315043"/>
                  <a:pt x="554266" y="323737"/>
                  <a:pt x="578644" y="328613"/>
                </a:cubicBezTo>
                <a:cubicBezTo>
                  <a:pt x="602111" y="333306"/>
                  <a:pt x="626335" y="332788"/>
                  <a:pt x="650082" y="335756"/>
                </a:cubicBezTo>
                <a:cubicBezTo>
                  <a:pt x="664455" y="337553"/>
                  <a:pt x="678657" y="340519"/>
                  <a:pt x="692944" y="342900"/>
                </a:cubicBezTo>
                <a:cubicBezTo>
                  <a:pt x="704850" y="347663"/>
                  <a:pt x="716571" y="352920"/>
                  <a:pt x="728663" y="357188"/>
                </a:cubicBezTo>
                <a:cubicBezTo>
                  <a:pt x="757066" y="367213"/>
                  <a:pt x="788560" y="370266"/>
                  <a:pt x="814388" y="385763"/>
                </a:cubicBezTo>
                <a:cubicBezTo>
                  <a:pt x="826294" y="392907"/>
                  <a:pt x="838554" y="399492"/>
                  <a:pt x="850107" y="407194"/>
                </a:cubicBezTo>
                <a:cubicBezTo>
                  <a:pt x="860014" y="413798"/>
                  <a:pt x="867692" y="424046"/>
                  <a:pt x="878682" y="428625"/>
                </a:cubicBezTo>
                <a:cubicBezTo>
                  <a:pt x="896808" y="436177"/>
                  <a:pt x="916782" y="438150"/>
                  <a:pt x="935832" y="442913"/>
                </a:cubicBezTo>
                <a:cubicBezTo>
                  <a:pt x="956769" y="459663"/>
                  <a:pt x="981810" y="482311"/>
                  <a:pt x="1007269" y="492919"/>
                </a:cubicBezTo>
                <a:cubicBezTo>
                  <a:pt x="1023271" y="499586"/>
                  <a:pt x="1040670" y="502225"/>
                  <a:pt x="1057275" y="507206"/>
                </a:cubicBezTo>
                <a:cubicBezTo>
                  <a:pt x="1064488" y="509370"/>
                  <a:pt x="1072096" y="510744"/>
                  <a:pt x="1078707" y="514350"/>
                </a:cubicBezTo>
                <a:cubicBezTo>
                  <a:pt x="1161812" y="559680"/>
                  <a:pt x="1106358" y="542694"/>
                  <a:pt x="1164432" y="557213"/>
                </a:cubicBezTo>
                <a:cubicBezTo>
                  <a:pt x="1177264" y="565768"/>
                  <a:pt x="1226195" y="599370"/>
                  <a:pt x="1243013" y="607219"/>
                </a:cubicBezTo>
                <a:cubicBezTo>
                  <a:pt x="1266254" y="618065"/>
                  <a:pt x="1289994" y="628071"/>
                  <a:pt x="1314450" y="635794"/>
                </a:cubicBezTo>
                <a:cubicBezTo>
                  <a:pt x="1343665" y="645020"/>
                  <a:pt x="1389562" y="651884"/>
                  <a:pt x="1421607" y="657225"/>
                </a:cubicBezTo>
                <a:cubicBezTo>
                  <a:pt x="1474985" y="675019"/>
                  <a:pt x="1435584" y="663304"/>
                  <a:pt x="1543050" y="678656"/>
                </a:cubicBezTo>
                <a:lnTo>
                  <a:pt x="1543050" y="678656"/>
                </a:lnTo>
                <a:cubicBezTo>
                  <a:pt x="1552575" y="681037"/>
                  <a:pt x="1562017" y="683777"/>
                  <a:pt x="1571625" y="685800"/>
                </a:cubicBezTo>
                <a:cubicBezTo>
                  <a:pt x="1607270" y="693304"/>
                  <a:pt x="1643757" y="697224"/>
                  <a:pt x="1678782" y="707231"/>
                </a:cubicBezTo>
                <a:lnTo>
                  <a:pt x="1728788" y="721519"/>
                </a:lnTo>
                <a:lnTo>
                  <a:pt x="1835944" y="750094"/>
                </a:lnTo>
                <a:cubicBezTo>
                  <a:pt x="1845339" y="749050"/>
                  <a:pt x="1916802" y="742989"/>
                  <a:pt x="1935957" y="735806"/>
                </a:cubicBezTo>
                <a:cubicBezTo>
                  <a:pt x="1978467" y="719865"/>
                  <a:pt x="1934554" y="720083"/>
                  <a:pt x="1985963" y="707231"/>
                </a:cubicBezTo>
                <a:cubicBezTo>
                  <a:pt x="2039133" y="693938"/>
                  <a:pt x="2095950" y="690738"/>
                  <a:pt x="2150269" y="685800"/>
                </a:cubicBezTo>
                <a:cubicBezTo>
                  <a:pt x="2271034" y="661646"/>
                  <a:pt x="2136347" y="685800"/>
                  <a:pt x="2428875" y="685800"/>
                </a:cubicBezTo>
                <a:cubicBezTo>
                  <a:pt x="2443360" y="685800"/>
                  <a:pt x="2457450" y="681037"/>
                  <a:pt x="2471738" y="678656"/>
                </a:cubicBezTo>
                <a:cubicBezTo>
                  <a:pt x="2490788" y="669131"/>
                  <a:pt x="2508559" y="656434"/>
                  <a:pt x="2528888" y="650081"/>
                </a:cubicBezTo>
                <a:cubicBezTo>
                  <a:pt x="2547212" y="644355"/>
                  <a:pt x="2567149" y="646372"/>
                  <a:pt x="2586038" y="642938"/>
                </a:cubicBezTo>
                <a:cubicBezTo>
                  <a:pt x="2593447" y="641591"/>
                  <a:pt x="2600164" y="637620"/>
                  <a:pt x="2607469" y="635794"/>
                </a:cubicBezTo>
                <a:cubicBezTo>
                  <a:pt x="2619249" y="632849"/>
                  <a:pt x="2631282" y="631031"/>
                  <a:pt x="2643188" y="628650"/>
                </a:cubicBezTo>
                <a:cubicBezTo>
                  <a:pt x="2662238" y="631031"/>
                  <a:pt x="2681788" y="630847"/>
                  <a:pt x="2700338" y="635794"/>
                </a:cubicBezTo>
                <a:cubicBezTo>
                  <a:pt x="2866176" y="680018"/>
                  <a:pt x="2650572" y="640596"/>
                  <a:pt x="2793207" y="664369"/>
                </a:cubicBezTo>
                <a:cubicBezTo>
                  <a:pt x="2844596" y="663298"/>
                  <a:pt x="3187955" y="658731"/>
                  <a:pt x="3300413" y="650081"/>
                </a:cubicBezTo>
                <a:cubicBezTo>
                  <a:pt x="3307921" y="649503"/>
                  <a:pt x="3314435" y="644285"/>
                  <a:pt x="3321844" y="642938"/>
                </a:cubicBezTo>
                <a:cubicBezTo>
                  <a:pt x="3337276" y="640132"/>
                  <a:pt x="3430803" y="630037"/>
                  <a:pt x="3443288" y="628650"/>
                </a:cubicBezTo>
                <a:cubicBezTo>
                  <a:pt x="3473514" y="621093"/>
                  <a:pt x="3482427" y="619641"/>
                  <a:pt x="3514725" y="607219"/>
                </a:cubicBezTo>
                <a:cubicBezTo>
                  <a:pt x="3531652" y="600709"/>
                  <a:pt x="3547334" y="590905"/>
                  <a:pt x="3564732" y="585788"/>
                </a:cubicBezTo>
                <a:cubicBezTo>
                  <a:pt x="3594872" y="576923"/>
                  <a:pt x="3652212" y="568884"/>
                  <a:pt x="3686175" y="564356"/>
                </a:cubicBezTo>
                <a:cubicBezTo>
                  <a:pt x="3705205" y="561819"/>
                  <a:pt x="3724426" y="560588"/>
                  <a:pt x="3743325" y="557213"/>
                </a:cubicBezTo>
                <a:cubicBezTo>
                  <a:pt x="3791137" y="548675"/>
                  <a:pt x="3886200" y="528638"/>
                  <a:pt x="3886200" y="528638"/>
                </a:cubicBezTo>
                <a:cubicBezTo>
                  <a:pt x="3910013" y="519113"/>
                  <a:pt x="3932340" y="504280"/>
                  <a:pt x="3957638" y="500063"/>
                </a:cubicBezTo>
                <a:cubicBezTo>
                  <a:pt x="4022155" y="489310"/>
                  <a:pt x="3986361" y="496061"/>
                  <a:pt x="4064794" y="478631"/>
                </a:cubicBezTo>
                <a:cubicBezTo>
                  <a:pt x="4076700" y="471487"/>
                  <a:pt x="4087873" y="462946"/>
                  <a:pt x="4100513" y="457200"/>
                </a:cubicBezTo>
                <a:cubicBezTo>
                  <a:pt x="4130144" y="443732"/>
                  <a:pt x="4163057" y="439797"/>
                  <a:pt x="4193382" y="428625"/>
                </a:cubicBezTo>
                <a:cubicBezTo>
                  <a:pt x="4316171" y="383386"/>
                  <a:pt x="4237485" y="399842"/>
                  <a:pt x="4321969" y="385763"/>
                </a:cubicBezTo>
                <a:cubicBezTo>
                  <a:pt x="4341019" y="378619"/>
                  <a:pt x="4361205" y="373977"/>
                  <a:pt x="4379119" y="364331"/>
                </a:cubicBezTo>
                <a:cubicBezTo>
                  <a:pt x="4420218" y="342201"/>
                  <a:pt x="4405719" y="338086"/>
                  <a:pt x="4436269" y="314325"/>
                </a:cubicBezTo>
                <a:cubicBezTo>
                  <a:pt x="4517353" y="251260"/>
                  <a:pt x="4448828" y="304473"/>
                  <a:pt x="4500563" y="278606"/>
                </a:cubicBezTo>
                <a:cubicBezTo>
                  <a:pt x="4522636" y="267570"/>
                  <a:pt x="4536681" y="248889"/>
                  <a:pt x="4557713" y="235744"/>
                </a:cubicBezTo>
                <a:cubicBezTo>
                  <a:pt x="4564099" y="231753"/>
                  <a:pt x="4572000" y="230981"/>
                  <a:pt x="4579144" y="228600"/>
                </a:cubicBezTo>
                <a:cubicBezTo>
                  <a:pt x="4641753" y="165991"/>
                  <a:pt x="4562333" y="242609"/>
                  <a:pt x="4622007" y="192881"/>
                </a:cubicBezTo>
                <a:cubicBezTo>
                  <a:pt x="4629768" y="186413"/>
                  <a:pt x="4635162" y="177244"/>
                  <a:pt x="4643438" y="171450"/>
                </a:cubicBezTo>
                <a:cubicBezTo>
                  <a:pt x="4705362" y="128103"/>
                  <a:pt x="4675095" y="155622"/>
                  <a:pt x="4729163" y="128588"/>
                </a:cubicBezTo>
                <a:cubicBezTo>
                  <a:pt x="4736842" y="124748"/>
                  <a:pt x="4742915" y="118140"/>
                  <a:pt x="4750594" y="114300"/>
                </a:cubicBezTo>
                <a:cubicBezTo>
                  <a:pt x="4762064" y="108565"/>
                  <a:pt x="4775103" y="106241"/>
                  <a:pt x="4786313" y="100013"/>
                </a:cubicBezTo>
                <a:cubicBezTo>
                  <a:pt x="4796721" y="94231"/>
                  <a:pt x="4805848" y="86330"/>
                  <a:pt x="4814888" y="78581"/>
                </a:cubicBezTo>
                <a:cubicBezTo>
                  <a:pt x="4822558" y="72006"/>
                  <a:pt x="4827752" y="62504"/>
                  <a:pt x="4836319" y="57150"/>
                </a:cubicBezTo>
                <a:cubicBezTo>
                  <a:pt x="4888843" y="24323"/>
                  <a:pt x="4855454" y="60255"/>
                  <a:pt x="4893469" y="28575"/>
                </a:cubicBezTo>
                <a:cubicBezTo>
                  <a:pt x="4916584" y="9312"/>
                  <a:pt x="4914900" y="16339"/>
                  <a:pt x="4914900" y="0"/>
                </a:cubicBezTo>
              </a:path>
            </a:pathLst>
          </a:custGeom>
          <a:no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086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BFB900-41F9-F542-96A6-321CAA4A6F7F}"/>
              </a:ext>
            </a:extLst>
          </p:cNvPr>
          <p:cNvSpPr>
            <a:spLocks noGrp="1"/>
          </p:cNvSpPr>
          <p:nvPr>
            <p:ph type="sldNum" sz="quarter" idx="4"/>
          </p:nvPr>
        </p:nvSpPr>
        <p:spPr/>
        <p:txBody>
          <a:bodyPr/>
          <a:lstStyle/>
          <a:p>
            <a:fld id="{3A2281A5-0AAD-5C43-9874-F8F3A9F5B29A}" type="slidenum">
              <a:rPr lang="en-US" smtClean="0"/>
              <a:pPr/>
              <a:t>9</a:t>
            </a:fld>
            <a:endParaRPr lang="en-US"/>
          </a:p>
        </p:txBody>
      </p:sp>
      <p:sp>
        <p:nvSpPr>
          <p:cNvPr id="6" name="Freeform 3">
            <a:extLst>
              <a:ext uri="{FF2B5EF4-FFF2-40B4-BE49-F238E27FC236}">
                <a16:creationId xmlns:a16="http://schemas.microsoft.com/office/drawing/2014/main" id="{1192E871-71C5-E3AD-A339-C3BF8161EC24}"/>
              </a:ext>
            </a:extLst>
          </p:cNvPr>
          <p:cNvSpPr>
            <a:spLocks/>
          </p:cNvSpPr>
          <p:nvPr/>
        </p:nvSpPr>
        <p:spPr bwMode="auto">
          <a:xfrm>
            <a:off x="1159360" y="1352550"/>
            <a:ext cx="6406623" cy="302744"/>
          </a:xfrm>
          <a:custGeom>
            <a:avLst/>
            <a:gdLst>
              <a:gd name="T0" fmla="*/ 0 w 4674"/>
              <a:gd name="T1" fmla="*/ 107 h 236"/>
              <a:gd name="T2" fmla="*/ 564 w 4674"/>
              <a:gd name="T3" fmla="*/ 95 h 236"/>
              <a:gd name="T4" fmla="*/ 996 w 4674"/>
              <a:gd name="T5" fmla="*/ 95 h 236"/>
              <a:gd name="T6" fmla="*/ 1578 w 4674"/>
              <a:gd name="T7" fmla="*/ 95 h 236"/>
              <a:gd name="T8" fmla="*/ 1806 w 4674"/>
              <a:gd name="T9" fmla="*/ 89 h 236"/>
              <a:gd name="T10" fmla="*/ 1944 w 4674"/>
              <a:gd name="T11" fmla="*/ 71 h 236"/>
              <a:gd name="T12" fmla="*/ 2022 w 4674"/>
              <a:gd name="T13" fmla="*/ 41 h 236"/>
              <a:gd name="T14" fmla="*/ 2106 w 4674"/>
              <a:gd name="T15" fmla="*/ 5 h 236"/>
              <a:gd name="T16" fmla="*/ 2202 w 4674"/>
              <a:gd name="T17" fmla="*/ 71 h 236"/>
              <a:gd name="T18" fmla="*/ 2304 w 4674"/>
              <a:gd name="T19" fmla="*/ 161 h 236"/>
              <a:gd name="T20" fmla="*/ 2358 w 4674"/>
              <a:gd name="T21" fmla="*/ 209 h 236"/>
              <a:gd name="T22" fmla="*/ 2406 w 4674"/>
              <a:gd name="T23" fmla="*/ 227 h 236"/>
              <a:gd name="T24" fmla="*/ 2490 w 4674"/>
              <a:gd name="T25" fmla="*/ 227 h 236"/>
              <a:gd name="T26" fmla="*/ 2580 w 4674"/>
              <a:gd name="T27" fmla="*/ 173 h 236"/>
              <a:gd name="T28" fmla="*/ 2676 w 4674"/>
              <a:gd name="T29" fmla="*/ 125 h 236"/>
              <a:gd name="T30" fmla="*/ 2754 w 4674"/>
              <a:gd name="T31" fmla="*/ 101 h 236"/>
              <a:gd name="T32" fmla="*/ 2910 w 4674"/>
              <a:gd name="T33" fmla="*/ 107 h 236"/>
              <a:gd name="T34" fmla="*/ 3204 w 4674"/>
              <a:gd name="T35" fmla="*/ 107 h 236"/>
              <a:gd name="T36" fmla="*/ 3630 w 4674"/>
              <a:gd name="T37" fmla="*/ 107 h 236"/>
              <a:gd name="T38" fmla="*/ 4674 w 4674"/>
              <a:gd name="T39" fmla="*/ 119 h 2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74" h="236">
                <a:moveTo>
                  <a:pt x="0" y="107"/>
                </a:moveTo>
                <a:cubicBezTo>
                  <a:pt x="199" y="102"/>
                  <a:pt x="398" y="97"/>
                  <a:pt x="564" y="95"/>
                </a:cubicBezTo>
                <a:cubicBezTo>
                  <a:pt x="730" y="93"/>
                  <a:pt x="827" y="95"/>
                  <a:pt x="996" y="95"/>
                </a:cubicBezTo>
                <a:cubicBezTo>
                  <a:pt x="1165" y="95"/>
                  <a:pt x="1443" y="96"/>
                  <a:pt x="1578" y="95"/>
                </a:cubicBezTo>
                <a:cubicBezTo>
                  <a:pt x="1713" y="94"/>
                  <a:pt x="1745" y="93"/>
                  <a:pt x="1806" y="89"/>
                </a:cubicBezTo>
                <a:cubicBezTo>
                  <a:pt x="1867" y="85"/>
                  <a:pt x="1908" y="79"/>
                  <a:pt x="1944" y="71"/>
                </a:cubicBezTo>
                <a:cubicBezTo>
                  <a:pt x="1980" y="63"/>
                  <a:pt x="1995" y="52"/>
                  <a:pt x="2022" y="41"/>
                </a:cubicBezTo>
                <a:cubicBezTo>
                  <a:pt x="2049" y="30"/>
                  <a:pt x="2076" y="0"/>
                  <a:pt x="2106" y="5"/>
                </a:cubicBezTo>
                <a:cubicBezTo>
                  <a:pt x="2136" y="10"/>
                  <a:pt x="2169" y="45"/>
                  <a:pt x="2202" y="71"/>
                </a:cubicBezTo>
                <a:cubicBezTo>
                  <a:pt x="2235" y="97"/>
                  <a:pt x="2278" y="138"/>
                  <a:pt x="2304" y="161"/>
                </a:cubicBezTo>
                <a:cubicBezTo>
                  <a:pt x="2330" y="184"/>
                  <a:pt x="2341" y="198"/>
                  <a:pt x="2358" y="209"/>
                </a:cubicBezTo>
                <a:cubicBezTo>
                  <a:pt x="2375" y="220"/>
                  <a:pt x="2384" y="224"/>
                  <a:pt x="2406" y="227"/>
                </a:cubicBezTo>
                <a:cubicBezTo>
                  <a:pt x="2428" y="230"/>
                  <a:pt x="2461" y="236"/>
                  <a:pt x="2490" y="227"/>
                </a:cubicBezTo>
                <a:cubicBezTo>
                  <a:pt x="2519" y="218"/>
                  <a:pt x="2549" y="190"/>
                  <a:pt x="2580" y="173"/>
                </a:cubicBezTo>
                <a:cubicBezTo>
                  <a:pt x="2611" y="156"/>
                  <a:pt x="2647" y="137"/>
                  <a:pt x="2676" y="125"/>
                </a:cubicBezTo>
                <a:cubicBezTo>
                  <a:pt x="2705" y="113"/>
                  <a:pt x="2715" y="104"/>
                  <a:pt x="2754" y="101"/>
                </a:cubicBezTo>
                <a:cubicBezTo>
                  <a:pt x="2793" y="98"/>
                  <a:pt x="2835" y="106"/>
                  <a:pt x="2910" y="107"/>
                </a:cubicBezTo>
                <a:cubicBezTo>
                  <a:pt x="2985" y="108"/>
                  <a:pt x="3084" y="107"/>
                  <a:pt x="3204" y="107"/>
                </a:cubicBezTo>
                <a:cubicBezTo>
                  <a:pt x="3324" y="107"/>
                  <a:pt x="3385" y="105"/>
                  <a:pt x="3630" y="107"/>
                </a:cubicBezTo>
                <a:cubicBezTo>
                  <a:pt x="3875" y="109"/>
                  <a:pt x="4274" y="114"/>
                  <a:pt x="4674" y="119"/>
                </a:cubicBezTo>
              </a:path>
            </a:pathLst>
          </a:cu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wrap="none" anchor="ctr">
            <a:spAutoFit/>
          </a:bodyPr>
          <a:lstStyle/>
          <a:p>
            <a:endParaRPr lang="en-US"/>
          </a:p>
        </p:txBody>
      </p:sp>
      <p:grpSp>
        <p:nvGrpSpPr>
          <p:cNvPr id="7" name="Group 4">
            <a:extLst>
              <a:ext uri="{FF2B5EF4-FFF2-40B4-BE49-F238E27FC236}">
                <a16:creationId xmlns:a16="http://schemas.microsoft.com/office/drawing/2014/main" id="{6F981FC2-3DBA-A7E3-7EA8-A681C9CC3ED3}"/>
              </a:ext>
            </a:extLst>
          </p:cNvPr>
          <p:cNvGrpSpPr>
            <a:grpSpLocks/>
          </p:cNvGrpSpPr>
          <p:nvPr/>
        </p:nvGrpSpPr>
        <p:grpSpPr bwMode="auto">
          <a:xfrm>
            <a:off x="1710379" y="1489811"/>
            <a:ext cx="715502" cy="939019"/>
            <a:chOff x="1260" y="1470"/>
            <a:chExt cx="522" cy="732"/>
          </a:xfrm>
          <a:noFill/>
        </p:grpSpPr>
        <p:sp>
          <p:nvSpPr>
            <p:cNvPr id="8" name="Freeform 5">
              <a:extLst>
                <a:ext uri="{FF2B5EF4-FFF2-40B4-BE49-F238E27FC236}">
                  <a16:creationId xmlns:a16="http://schemas.microsoft.com/office/drawing/2014/main" id="{85AE4EE3-5257-A6B4-0C2A-F2D957419FA9}"/>
                </a:ext>
              </a:extLst>
            </p:cNvPr>
            <p:cNvSpPr>
              <a:spLocks/>
            </p:cNvSpPr>
            <p:nvPr/>
          </p:nvSpPr>
          <p:spPr bwMode="auto">
            <a:xfrm>
              <a:off x="1560" y="1470"/>
              <a:ext cx="222" cy="684"/>
            </a:xfrm>
            <a:custGeom>
              <a:avLst/>
              <a:gdLst>
                <a:gd name="T0" fmla="*/ 0 w 222"/>
                <a:gd name="T1" fmla="*/ 684 h 684"/>
                <a:gd name="T2" fmla="*/ 96 w 222"/>
                <a:gd name="T3" fmla="*/ 516 h 684"/>
                <a:gd name="T4" fmla="*/ 162 w 222"/>
                <a:gd name="T5" fmla="*/ 348 h 684"/>
                <a:gd name="T6" fmla="*/ 210 w 222"/>
                <a:gd name="T7" fmla="*/ 150 h 684"/>
                <a:gd name="T8" fmla="*/ 222 w 222"/>
                <a:gd name="T9" fmla="*/ 0 h 6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684">
                  <a:moveTo>
                    <a:pt x="0" y="684"/>
                  </a:moveTo>
                  <a:cubicBezTo>
                    <a:pt x="34" y="628"/>
                    <a:pt x="69" y="572"/>
                    <a:pt x="96" y="516"/>
                  </a:cubicBezTo>
                  <a:cubicBezTo>
                    <a:pt x="123" y="460"/>
                    <a:pt x="143" y="409"/>
                    <a:pt x="162" y="348"/>
                  </a:cubicBezTo>
                  <a:cubicBezTo>
                    <a:pt x="181" y="287"/>
                    <a:pt x="200" y="208"/>
                    <a:pt x="210" y="150"/>
                  </a:cubicBezTo>
                  <a:cubicBezTo>
                    <a:pt x="220" y="92"/>
                    <a:pt x="221" y="46"/>
                    <a:pt x="222" y="0"/>
                  </a:cubicBezTo>
                </a:path>
              </a:pathLst>
            </a:custGeom>
            <a:grpFill/>
            <a:ln w="38100" cap="flat"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9" name="Line 6">
              <a:extLst>
                <a:ext uri="{FF2B5EF4-FFF2-40B4-BE49-F238E27FC236}">
                  <a16:creationId xmlns:a16="http://schemas.microsoft.com/office/drawing/2014/main" id="{1E5936B6-8B41-CDEC-0A09-8E8F0B2DB219}"/>
                </a:ext>
              </a:extLst>
            </p:cNvPr>
            <p:cNvSpPr>
              <a:spLocks noChangeShapeType="1"/>
            </p:cNvSpPr>
            <p:nvPr/>
          </p:nvSpPr>
          <p:spPr bwMode="auto">
            <a:xfrm>
              <a:off x="1264" y="1476"/>
              <a:ext cx="0" cy="726"/>
            </a:xfrm>
            <a:prstGeom prst="line">
              <a:avLst/>
            </a:prstGeom>
            <a:grpFill/>
            <a:ln w="3810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0" name="Line 7">
              <a:extLst>
                <a:ext uri="{FF2B5EF4-FFF2-40B4-BE49-F238E27FC236}">
                  <a16:creationId xmlns:a16="http://schemas.microsoft.com/office/drawing/2014/main" id="{5A2EF312-B2C9-66CA-7295-F8FE663BF25D}"/>
                </a:ext>
              </a:extLst>
            </p:cNvPr>
            <p:cNvSpPr>
              <a:spLocks noChangeShapeType="1"/>
            </p:cNvSpPr>
            <p:nvPr/>
          </p:nvSpPr>
          <p:spPr bwMode="auto">
            <a:xfrm>
              <a:off x="1260" y="2148"/>
              <a:ext cx="306" cy="0"/>
            </a:xfrm>
            <a:prstGeom prst="line">
              <a:avLst/>
            </a:prstGeom>
            <a:grpFill/>
            <a:ln w="28575">
              <a:solidFill>
                <a:schemeClr val="accent1"/>
              </a:solidFill>
              <a:round/>
              <a:headEnd/>
              <a:tailEnd type="stealth" w="sm"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1" name="Line 8">
              <a:extLst>
                <a:ext uri="{FF2B5EF4-FFF2-40B4-BE49-F238E27FC236}">
                  <a16:creationId xmlns:a16="http://schemas.microsoft.com/office/drawing/2014/main" id="{48D753F7-F0DD-89CB-3488-8254C760880D}"/>
                </a:ext>
              </a:extLst>
            </p:cNvPr>
            <p:cNvSpPr>
              <a:spLocks noChangeShapeType="1"/>
            </p:cNvSpPr>
            <p:nvPr/>
          </p:nvSpPr>
          <p:spPr bwMode="auto">
            <a:xfrm>
              <a:off x="1264" y="2052"/>
              <a:ext cx="368" cy="0"/>
            </a:xfrm>
            <a:prstGeom prst="line">
              <a:avLst/>
            </a:prstGeom>
            <a:grpFill/>
            <a:ln w="28575">
              <a:solidFill>
                <a:schemeClr val="accent1"/>
              </a:solidFill>
              <a:round/>
              <a:headEnd/>
              <a:tailEnd type="stealth" w="sm"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2" name="Line 9">
              <a:extLst>
                <a:ext uri="{FF2B5EF4-FFF2-40B4-BE49-F238E27FC236}">
                  <a16:creationId xmlns:a16="http://schemas.microsoft.com/office/drawing/2014/main" id="{0697EC09-7385-6320-5211-F360E7D7B8C8}"/>
                </a:ext>
              </a:extLst>
            </p:cNvPr>
            <p:cNvSpPr>
              <a:spLocks noChangeShapeType="1"/>
            </p:cNvSpPr>
            <p:nvPr/>
          </p:nvSpPr>
          <p:spPr bwMode="auto">
            <a:xfrm>
              <a:off x="1260" y="1926"/>
              <a:ext cx="426" cy="0"/>
            </a:xfrm>
            <a:prstGeom prst="line">
              <a:avLst/>
            </a:prstGeom>
            <a:grpFill/>
            <a:ln w="28575">
              <a:solidFill>
                <a:schemeClr val="accent1"/>
              </a:solidFill>
              <a:round/>
              <a:headEnd/>
              <a:tailEnd type="stealth" w="sm"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3" name="Line 10">
              <a:extLst>
                <a:ext uri="{FF2B5EF4-FFF2-40B4-BE49-F238E27FC236}">
                  <a16:creationId xmlns:a16="http://schemas.microsoft.com/office/drawing/2014/main" id="{14DAF129-4933-8DF9-DF2A-E67C04D04D1C}"/>
                </a:ext>
              </a:extLst>
            </p:cNvPr>
            <p:cNvSpPr>
              <a:spLocks noChangeShapeType="1"/>
            </p:cNvSpPr>
            <p:nvPr/>
          </p:nvSpPr>
          <p:spPr bwMode="auto">
            <a:xfrm>
              <a:off x="1264" y="1800"/>
              <a:ext cx="468" cy="0"/>
            </a:xfrm>
            <a:prstGeom prst="line">
              <a:avLst/>
            </a:prstGeom>
            <a:grpFill/>
            <a:ln w="28575">
              <a:solidFill>
                <a:schemeClr val="accent1"/>
              </a:solidFill>
              <a:round/>
              <a:headEnd/>
              <a:tailEnd type="stealth" w="sm"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4" name="Line 11">
              <a:extLst>
                <a:ext uri="{FF2B5EF4-FFF2-40B4-BE49-F238E27FC236}">
                  <a16:creationId xmlns:a16="http://schemas.microsoft.com/office/drawing/2014/main" id="{7F2F79DF-549C-FB1B-3D9D-D727DDA3A85A}"/>
                </a:ext>
              </a:extLst>
            </p:cNvPr>
            <p:cNvSpPr>
              <a:spLocks noChangeShapeType="1"/>
            </p:cNvSpPr>
            <p:nvPr/>
          </p:nvSpPr>
          <p:spPr bwMode="auto">
            <a:xfrm>
              <a:off x="1260" y="1680"/>
              <a:ext cx="498" cy="0"/>
            </a:xfrm>
            <a:prstGeom prst="line">
              <a:avLst/>
            </a:prstGeom>
            <a:grpFill/>
            <a:ln w="28575">
              <a:solidFill>
                <a:schemeClr val="accent1"/>
              </a:solidFill>
              <a:round/>
              <a:headEnd/>
              <a:tailEnd type="stealth" w="sm"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5" name="Line 12">
              <a:extLst>
                <a:ext uri="{FF2B5EF4-FFF2-40B4-BE49-F238E27FC236}">
                  <a16:creationId xmlns:a16="http://schemas.microsoft.com/office/drawing/2014/main" id="{7D3B4B53-EA04-2E10-B6C1-99A6E75C37D9}"/>
                </a:ext>
              </a:extLst>
            </p:cNvPr>
            <p:cNvSpPr>
              <a:spLocks noChangeShapeType="1"/>
            </p:cNvSpPr>
            <p:nvPr/>
          </p:nvSpPr>
          <p:spPr bwMode="auto">
            <a:xfrm>
              <a:off x="1272" y="1548"/>
              <a:ext cx="510" cy="0"/>
            </a:xfrm>
            <a:prstGeom prst="line">
              <a:avLst/>
            </a:prstGeom>
            <a:grpFill/>
            <a:ln w="28575">
              <a:solidFill>
                <a:schemeClr val="accent1"/>
              </a:solidFill>
              <a:round/>
              <a:headEnd/>
              <a:tailEnd type="stealth" w="sm"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nvGrpSpPr>
          <p:cNvPr id="16" name="Group 13">
            <a:extLst>
              <a:ext uri="{FF2B5EF4-FFF2-40B4-BE49-F238E27FC236}">
                <a16:creationId xmlns:a16="http://schemas.microsoft.com/office/drawing/2014/main" id="{0D3AE4E2-0FCA-A8D2-967E-8E75637E593F}"/>
              </a:ext>
            </a:extLst>
          </p:cNvPr>
          <p:cNvGrpSpPr>
            <a:grpSpLocks/>
          </p:cNvGrpSpPr>
          <p:nvPr/>
        </p:nvGrpSpPr>
        <p:grpSpPr bwMode="auto">
          <a:xfrm>
            <a:off x="2683360" y="1666875"/>
            <a:ext cx="3775496" cy="1222521"/>
            <a:chOff x="1938" y="1561"/>
            <a:chExt cx="2754" cy="953"/>
          </a:xfrm>
        </p:grpSpPr>
        <p:sp>
          <p:nvSpPr>
            <p:cNvPr id="17" name="Freeform 14">
              <a:extLst>
                <a:ext uri="{FF2B5EF4-FFF2-40B4-BE49-F238E27FC236}">
                  <a16:creationId xmlns:a16="http://schemas.microsoft.com/office/drawing/2014/main" id="{F4688F01-55C3-DB55-4EAA-E3539B0EAF54}"/>
                </a:ext>
              </a:extLst>
            </p:cNvPr>
            <p:cNvSpPr>
              <a:spLocks/>
            </p:cNvSpPr>
            <p:nvPr/>
          </p:nvSpPr>
          <p:spPr bwMode="auto">
            <a:xfrm>
              <a:off x="1938" y="1923"/>
              <a:ext cx="2754" cy="119"/>
            </a:xfrm>
            <a:custGeom>
              <a:avLst/>
              <a:gdLst>
                <a:gd name="T0" fmla="*/ 0 w 2754"/>
                <a:gd name="T1" fmla="*/ 3 h 119"/>
                <a:gd name="T2" fmla="*/ 588 w 2754"/>
                <a:gd name="T3" fmla="*/ 9 h 119"/>
                <a:gd name="T4" fmla="*/ 678 w 2754"/>
                <a:gd name="T5" fmla="*/ 9 h 119"/>
                <a:gd name="T6" fmla="*/ 804 w 2754"/>
                <a:gd name="T7" fmla="*/ 21 h 119"/>
                <a:gd name="T8" fmla="*/ 924 w 2754"/>
                <a:gd name="T9" fmla="*/ 63 h 119"/>
                <a:gd name="T10" fmla="*/ 984 w 2754"/>
                <a:gd name="T11" fmla="*/ 93 h 119"/>
                <a:gd name="T12" fmla="*/ 1026 w 2754"/>
                <a:gd name="T13" fmla="*/ 111 h 119"/>
                <a:gd name="T14" fmla="*/ 1092 w 2754"/>
                <a:gd name="T15" fmla="*/ 117 h 119"/>
                <a:gd name="T16" fmla="*/ 1188 w 2754"/>
                <a:gd name="T17" fmla="*/ 99 h 119"/>
                <a:gd name="T18" fmla="*/ 1302 w 2754"/>
                <a:gd name="T19" fmla="*/ 51 h 119"/>
                <a:gd name="T20" fmla="*/ 1446 w 2754"/>
                <a:gd name="T21" fmla="*/ 21 h 119"/>
                <a:gd name="T22" fmla="*/ 1566 w 2754"/>
                <a:gd name="T23" fmla="*/ 3 h 119"/>
                <a:gd name="T24" fmla="*/ 1770 w 2754"/>
                <a:gd name="T25" fmla="*/ 3 h 119"/>
                <a:gd name="T26" fmla="*/ 2754 w 2754"/>
                <a:gd name="T27" fmla="*/ 15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54" h="119">
                  <a:moveTo>
                    <a:pt x="0" y="3"/>
                  </a:moveTo>
                  <a:cubicBezTo>
                    <a:pt x="237" y="5"/>
                    <a:pt x="475" y="8"/>
                    <a:pt x="588" y="9"/>
                  </a:cubicBezTo>
                  <a:cubicBezTo>
                    <a:pt x="701" y="10"/>
                    <a:pt x="642" y="7"/>
                    <a:pt x="678" y="9"/>
                  </a:cubicBezTo>
                  <a:cubicBezTo>
                    <a:pt x="714" y="11"/>
                    <a:pt x="763" y="12"/>
                    <a:pt x="804" y="21"/>
                  </a:cubicBezTo>
                  <a:cubicBezTo>
                    <a:pt x="845" y="30"/>
                    <a:pt x="894" y="51"/>
                    <a:pt x="924" y="63"/>
                  </a:cubicBezTo>
                  <a:cubicBezTo>
                    <a:pt x="954" y="75"/>
                    <a:pt x="967" y="85"/>
                    <a:pt x="984" y="93"/>
                  </a:cubicBezTo>
                  <a:cubicBezTo>
                    <a:pt x="1001" y="101"/>
                    <a:pt x="1008" y="107"/>
                    <a:pt x="1026" y="111"/>
                  </a:cubicBezTo>
                  <a:cubicBezTo>
                    <a:pt x="1044" y="115"/>
                    <a:pt x="1065" y="119"/>
                    <a:pt x="1092" y="117"/>
                  </a:cubicBezTo>
                  <a:cubicBezTo>
                    <a:pt x="1119" y="115"/>
                    <a:pt x="1153" y="110"/>
                    <a:pt x="1188" y="99"/>
                  </a:cubicBezTo>
                  <a:cubicBezTo>
                    <a:pt x="1223" y="88"/>
                    <a:pt x="1259" y="64"/>
                    <a:pt x="1302" y="51"/>
                  </a:cubicBezTo>
                  <a:cubicBezTo>
                    <a:pt x="1345" y="38"/>
                    <a:pt x="1402" y="29"/>
                    <a:pt x="1446" y="21"/>
                  </a:cubicBezTo>
                  <a:cubicBezTo>
                    <a:pt x="1490" y="13"/>
                    <a:pt x="1512" y="6"/>
                    <a:pt x="1566" y="3"/>
                  </a:cubicBezTo>
                  <a:cubicBezTo>
                    <a:pt x="1620" y="0"/>
                    <a:pt x="1572" y="1"/>
                    <a:pt x="1770" y="3"/>
                  </a:cubicBezTo>
                  <a:cubicBezTo>
                    <a:pt x="1968" y="5"/>
                    <a:pt x="2361" y="10"/>
                    <a:pt x="2754" y="15"/>
                  </a:cubicBezTo>
                </a:path>
              </a:pathLst>
            </a:custGeom>
            <a:ln w="28575">
              <a:solidFill>
                <a:schemeClr val="accent1"/>
              </a:solidFill>
              <a:headEnd type="none" w="med" len="med"/>
              <a:tailEnd type="stealth" w="sm" len="lg"/>
            </a:ln>
          </p:spPr>
          <p:style>
            <a:lnRef idx="1">
              <a:schemeClr val="accent3"/>
            </a:lnRef>
            <a:fillRef idx="0">
              <a:schemeClr val="accent3"/>
            </a:fillRef>
            <a:effectRef idx="0">
              <a:schemeClr val="accent3"/>
            </a:effectRef>
            <a:fontRef idx="minor">
              <a:schemeClr val="tx1"/>
            </a:fontRef>
          </p:style>
          <p:txBody>
            <a:bodyPr wrap="none" anchor="ctr">
              <a:spAutoFit/>
            </a:bodyPr>
            <a:lstStyle/>
            <a:p>
              <a:endParaRPr lang="en-US"/>
            </a:p>
          </p:txBody>
        </p:sp>
        <p:sp>
          <p:nvSpPr>
            <p:cNvPr id="18" name="Freeform 15">
              <a:extLst>
                <a:ext uri="{FF2B5EF4-FFF2-40B4-BE49-F238E27FC236}">
                  <a16:creationId xmlns:a16="http://schemas.microsoft.com/office/drawing/2014/main" id="{0023C245-FAF3-93D0-6E97-FC4239E5B62A}"/>
                </a:ext>
              </a:extLst>
            </p:cNvPr>
            <p:cNvSpPr>
              <a:spLocks/>
            </p:cNvSpPr>
            <p:nvPr/>
          </p:nvSpPr>
          <p:spPr bwMode="auto">
            <a:xfrm>
              <a:off x="2316" y="2131"/>
              <a:ext cx="560" cy="379"/>
            </a:xfrm>
            <a:custGeom>
              <a:avLst/>
              <a:gdLst>
                <a:gd name="T0" fmla="*/ 0 w 560"/>
                <a:gd name="T1" fmla="*/ 5 h 379"/>
                <a:gd name="T2" fmla="*/ 228 w 560"/>
                <a:gd name="T3" fmla="*/ 5 h 379"/>
                <a:gd name="T4" fmla="*/ 378 w 560"/>
                <a:gd name="T5" fmla="*/ 35 h 379"/>
                <a:gd name="T6" fmla="*/ 462 w 560"/>
                <a:gd name="T7" fmla="*/ 77 h 379"/>
                <a:gd name="T8" fmla="*/ 510 w 560"/>
                <a:gd name="T9" fmla="*/ 137 h 379"/>
                <a:gd name="T10" fmla="*/ 552 w 560"/>
                <a:gd name="T11" fmla="*/ 227 h 379"/>
                <a:gd name="T12" fmla="*/ 558 w 560"/>
                <a:gd name="T13" fmla="*/ 299 h 379"/>
                <a:gd name="T14" fmla="*/ 546 w 560"/>
                <a:gd name="T15" fmla="*/ 341 h 379"/>
                <a:gd name="T16" fmla="*/ 516 w 560"/>
                <a:gd name="T17" fmla="*/ 371 h 379"/>
                <a:gd name="T18" fmla="*/ 408 w 560"/>
                <a:gd name="T19" fmla="*/ 371 h 379"/>
                <a:gd name="T20" fmla="*/ 354 w 560"/>
                <a:gd name="T21" fmla="*/ 323 h 379"/>
                <a:gd name="T22" fmla="*/ 288 w 560"/>
                <a:gd name="T23" fmla="*/ 263 h 379"/>
                <a:gd name="T24" fmla="*/ 198 w 560"/>
                <a:gd name="T25" fmla="*/ 191 h 3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0" h="379">
                  <a:moveTo>
                    <a:pt x="0" y="5"/>
                  </a:moveTo>
                  <a:cubicBezTo>
                    <a:pt x="82" y="2"/>
                    <a:pt x="165" y="0"/>
                    <a:pt x="228" y="5"/>
                  </a:cubicBezTo>
                  <a:cubicBezTo>
                    <a:pt x="291" y="10"/>
                    <a:pt x="339" y="23"/>
                    <a:pt x="378" y="35"/>
                  </a:cubicBezTo>
                  <a:cubicBezTo>
                    <a:pt x="417" y="47"/>
                    <a:pt x="440" y="60"/>
                    <a:pt x="462" y="77"/>
                  </a:cubicBezTo>
                  <a:cubicBezTo>
                    <a:pt x="484" y="94"/>
                    <a:pt x="495" y="112"/>
                    <a:pt x="510" y="137"/>
                  </a:cubicBezTo>
                  <a:cubicBezTo>
                    <a:pt x="525" y="162"/>
                    <a:pt x="544" y="200"/>
                    <a:pt x="552" y="227"/>
                  </a:cubicBezTo>
                  <a:cubicBezTo>
                    <a:pt x="560" y="254"/>
                    <a:pt x="559" y="280"/>
                    <a:pt x="558" y="299"/>
                  </a:cubicBezTo>
                  <a:cubicBezTo>
                    <a:pt x="557" y="318"/>
                    <a:pt x="553" y="329"/>
                    <a:pt x="546" y="341"/>
                  </a:cubicBezTo>
                  <a:cubicBezTo>
                    <a:pt x="539" y="353"/>
                    <a:pt x="539" y="366"/>
                    <a:pt x="516" y="371"/>
                  </a:cubicBezTo>
                  <a:cubicBezTo>
                    <a:pt x="493" y="376"/>
                    <a:pt x="435" y="379"/>
                    <a:pt x="408" y="371"/>
                  </a:cubicBezTo>
                  <a:cubicBezTo>
                    <a:pt x="381" y="363"/>
                    <a:pt x="374" y="341"/>
                    <a:pt x="354" y="323"/>
                  </a:cubicBezTo>
                  <a:cubicBezTo>
                    <a:pt x="334" y="305"/>
                    <a:pt x="314" y="285"/>
                    <a:pt x="288" y="263"/>
                  </a:cubicBezTo>
                  <a:cubicBezTo>
                    <a:pt x="262" y="241"/>
                    <a:pt x="230" y="216"/>
                    <a:pt x="198" y="191"/>
                  </a:cubicBezTo>
                </a:path>
              </a:pathLst>
            </a:custGeom>
            <a:ln w="28575">
              <a:solidFill>
                <a:schemeClr val="accent1"/>
              </a:solidFill>
              <a:headEnd type="none" w="med" len="med"/>
              <a:tailEnd type="arrow" w="med" len="med"/>
            </a:ln>
          </p:spPr>
          <p:style>
            <a:lnRef idx="1">
              <a:schemeClr val="accent3"/>
            </a:lnRef>
            <a:fillRef idx="0">
              <a:schemeClr val="accent3"/>
            </a:fillRef>
            <a:effectRef idx="0">
              <a:schemeClr val="accent3"/>
            </a:effectRef>
            <a:fontRef idx="minor">
              <a:schemeClr val="tx1"/>
            </a:fontRef>
          </p:style>
          <p:txBody>
            <a:bodyPr wrap="none" anchor="ctr">
              <a:spAutoFit/>
            </a:bodyPr>
            <a:lstStyle/>
            <a:p>
              <a:endParaRPr lang="en-US"/>
            </a:p>
          </p:txBody>
        </p:sp>
        <p:sp>
          <p:nvSpPr>
            <p:cNvPr id="19" name="Freeform 16">
              <a:extLst>
                <a:ext uri="{FF2B5EF4-FFF2-40B4-BE49-F238E27FC236}">
                  <a16:creationId xmlns:a16="http://schemas.microsoft.com/office/drawing/2014/main" id="{1F70B596-03B2-3673-140F-B84AB93B063A}"/>
                </a:ext>
              </a:extLst>
            </p:cNvPr>
            <p:cNvSpPr>
              <a:spLocks/>
            </p:cNvSpPr>
            <p:nvPr/>
          </p:nvSpPr>
          <p:spPr bwMode="auto">
            <a:xfrm>
              <a:off x="3342" y="2411"/>
              <a:ext cx="498" cy="103"/>
            </a:xfrm>
            <a:custGeom>
              <a:avLst/>
              <a:gdLst>
                <a:gd name="T0" fmla="*/ 0 w 498"/>
                <a:gd name="T1" fmla="*/ 103 h 103"/>
                <a:gd name="T2" fmla="*/ 108 w 498"/>
                <a:gd name="T3" fmla="*/ 33 h 103"/>
                <a:gd name="T4" fmla="*/ 216 w 498"/>
                <a:gd name="T5" fmla="*/ 1 h 103"/>
                <a:gd name="T6" fmla="*/ 384 w 498"/>
                <a:gd name="T7" fmla="*/ 25 h 103"/>
                <a:gd name="T8" fmla="*/ 498 w 498"/>
                <a:gd name="T9" fmla="*/ 103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103">
                  <a:moveTo>
                    <a:pt x="0" y="103"/>
                  </a:moveTo>
                  <a:cubicBezTo>
                    <a:pt x="36" y="76"/>
                    <a:pt x="72" y="50"/>
                    <a:pt x="108" y="33"/>
                  </a:cubicBezTo>
                  <a:cubicBezTo>
                    <a:pt x="144" y="16"/>
                    <a:pt x="170" y="3"/>
                    <a:pt x="216" y="1"/>
                  </a:cubicBezTo>
                  <a:cubicBezTo>
                    <a:pt x="262" y="0"/>
                    <a:pt x="337" y="8"/>
                    <a:pt x="384" y="25"/>
                  </a:cubicBezTo>
                  <a:cubicBezTo>
                    <a:pt x="431" y="42"/>
                    <a:pt x="474" y="87"/>
                    <a:pt x="498" y="103"/>
                  </a:cubicBezTo>
                </a:path>
              </a:pathLst>
            </a:custGeom>
            <a:ln w="28575">
              <a:solidFill>
                <a:schemeClr val="accent1"/>
              </a:solidFill>
              <a:headEnd type="none" w="med" len="med"/>
              <a:tailEnd type="arrow" w="med" len="med"/>
            </a:ln>
          </p:spPr>
          <p:style>
            <a:lnRef idx="1">
              <a:schemeClr val="accent3"/>
            </a:lnRef>
            <a:fillRef idx="0">
              <a:schemeClr val="accent3"/>
            </a:fillRef>
            <a:effectRef idx="0">
              <a:schemeClr val="accent3"/>
            </a:effectRef>
            <a:fontRef idx="minor">
              <a:schemeClr val="tx1"/>
            </a:fontRef>
          </p:style>
          <p:txBody>
            <a:bodyPr anchor="ctr">
              <a:spAutoFit/>
            </a:bodyPr>
            <a:lstStyle/>
            <a:p>
              <a:endParaRPr lang="en-US"/>
            </a:p>
          </p:txBody>
        </p:sp>
        <p:sp>
          <p:nvSpPr>
            <p:cNvPr id="20" name="Freeform 17">
              <a:extLst>
                <a:ext uri="{FF2B5EF4-FFF2-40B4-BE49-F238E27FC236}">
                  <a16:creationId xmlns:a16="http://schemas.microsoft.com/office/drawing/2014/main" id="{6CACC006-6BA3-80D3-9206-5AC28C9EA2FB}"/>
                </a:ext>
              </a:extLst>
            </p:cNvPr>
            <p:cNvSpPr>
              <a:spLocks/>
            </p:cNvSpPr>
            <p:nvPr/>
          </p:nvSpPr>
          <p:spPr bwMode="auto">
            <a:xfrm>
              <a:off x="3732" y="2214"/>
              <a:ext cx="528" cy="120"/>
            </a:xfrm>
            <a:custGeom>
              <a:avLst/>
              <a:gdLst>
                <a:gd name="T0" fmla="*/ 0 w 528"/>
                <a:gd name="T1" fmla="*/ 90 h 120"/>
                <a:gd name="T2" fmla="*/ 126 w 528"/>
                <a:gd name="T3" fmla="*/ 24 h 120"/>
                <a:gd name="T4" fmla="*/ 246 w 528"/>
                <a:gd name="T5" fmla="*/ 0 h 120"/>
                <a:gd name="T6" fmla="*/ 414 w 528"/>
                <a:gd name="T7" fmla="*/ 27 h 120"/>
                <a:gd name="T8" fmla="*/ 528 w 528"/>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8" h="120">
                  <a:moveTo>
                    <a:pt x="0" y="90"/>
                  </a:moveTo>
                  <a:cubicBezTo>
                    <a:pt x="21" y="79"/>
                    <a:pt x="85" y="39"/>
                    <a:pt x="126" y="24"/>
                  </a:cubicBezTo>
                  <a:cubicBezTo>
                    <a:pt x="167" y="9"/>
                    <a:pt x="198" y="0"/>
                    <a:pt x="246" y="0"/>
                  </a:cubicBezTo>
                  <a:cubicBezTo>
                    <a:pt x="294" y="0"/>
                    <a:pt x="367" y="7"/>
                    <a:pt x="414" y="27"/>
                  </a:cubicBezTo>
                  <a:cubicBezTo>
                    <a:pt x="461" y="47"/>
                    <a:pt x="504" y="101"/>
                    <a:pt x="528" y="120"/>
                  </a:cubicBezTo>
                </a:path>
              </a:pathLst>
            </a:custGeom>
            <a:ln w="28575">
              <a:solidFill>
                <a:schemeClr val="accent1"/>
              </a:solidFill>
              <a:headEnd type="none" w="med" len="med"/>
              <a:tailEnd type="arrow" w="med" len="med"/>
            </a:ln>
          </p:spPr>
          <p:style>
            <a:lnRef idx="1">
              <a:schemeClr val="accent3"/>
            </a:lnRef>
            <a:fillRef idx="0">
              <a:schemeClr val="accent3"/>
            </a:fillRef>
            <a:effectRef idx="0">
              <a:schemeClr val="accent3"/>
            </a:effectRef>
            <a:fontRef idx="minor">
              <a:schemeClr val="tx1"/>
            </a:fontRef>
          </p:style>
          <p:txBody>
            <a:bodyPr anchor="ctr">
              <a:spAutoFit/>
            </a:bodyPr>
            <a:lstStyle/>
            <a:p>
              <a:endParaRPr lang="en-US"/>
            </a:p>
          </p:txBody>
        </p:sp>
        <p:sp>
          <p:nvSpPr>
            <p:cNvPr id="21" name="Freeform 18">
              <a:extLst>
                <a:ext uri="{FF2B5EF4-FFF2-40B4-BE49-F238E27FC236}">
                  <a16:creationId xmlns:a16="http://schemas.microsoft.com/office/drawing/2014/main" id="{139B50DB-47FF-13E8-002C-BA7A231CDF03}"/>
                </a:ext>
              </a:extLst>
            </p:cNvPr>
            <p:cNvSpPr>
              <a:spLocks/>
            </p:cNvSpPr>
            <p:nvPr/>
          </p:nvSpPr>
          <p:spPr bwMode="auto">
            <a:xfrm>
              <a:off x="4134" y="1999"/>
              <a:ext cx="178" cy="93"/>
            </a:xfrm>
            <a:custGeom>
              <a:avLst/>
              <a:gdLst>
                <a:gd name="T0" fmla="*/ 0 w 178"/>
                <a:gd name="T1" fmla="*/ 71 h 93"/>
                <a:gd name="T2" fmla="*/ 54 w 178"/>
                <a:gd name="T3" fmla="*/ 89 h 93"/>
                <a:gd name="T4" fmla="*/ 117 w 178"/>
                <a:gd name="T5" fmla="*/ 89 h 93"/>
                <a:gd name="T6" fmla="*/ 162 w 178"/>
                <a:gd name="T7" fmla="*/ 65 h 93"/>
                <a:gd name="T8" fmla="*/ 177 w 178"/>
                <a:gd name="T9" fmla="*/ 47 h 93"/>
                <a:gd name="T10" fmla="*/ 171 w 178"/>
                <a:gd name="T11" fmla="*/ 17 h 93"/>
                <a:gd name="T12" fmla="*/ 141 w 178"/>
                <a:gd name="T13" fmla="*/ 2 h 93"/>
                <a:gd name="T14" fmla="*/ 99 w 178"/>
                <a:gd name="T15" fmla="*/ 2 h 93"/>
                <a:gd name="T16" fmla="*/ 75 w 178"/>
                <a:gd name="T17" fmla="*/ 5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8" h="93">
                  <a:moveTo>
                    <a:pt x="0" y="71"/>
                  </a:moveTo>
                  <a:cubicBezTo>
                    <a:pt x="17" y="78"/>
                    <a:pt x="35" y="86"/>
                    <a:pt x="54" y="89"/>
                  </a:cubicBezTo>
                  <a:cubicBezTo>
                    <a:pt x="73" y="92"/>
                    <a:pt x="99" y="93"/>
                    <a:pt x="117" y="89"/>
                  </a:cubicBezTo>
                  <a:cubicBezTo>
                    <a:pt x="135" y="85"/>
                    <a:pt x="152" y="72"/>
                    <a:pt x="162" y="65"/>
                  </a:cubicBezTo>
                  <a:cubicBezTo>
                    <a:pt x="172" y="58"/>
                    <a:pt x="176" y="55"/>
                    <a:pt x="177" y="47"/>
                  </a:cubicBezTo>
                  <a:cubicBezTo>
                    <a:pt x="178" y="39"/>
                    <a:pt x="177" y="24"/>
                    <a:pt x="171" y="17"/>
                  </a:cubicBezTo>
                  <a:cubicBezTo>
                    <a:pt x="165" y="10"/>
                    <a:pt x="153" y="4"/>
                    <a:pt x="141" y="2"/>
                  </a:cubicBezTo>
                  <a:cubicBezTo>
                    <a:pt x="129" y="0"/>
                    <a:pt x="110" y="1"/>
                    <a:pt x="99" y="2"/>
                  </a:cubicBezTo>
                  <a:cubicBezTo>
                    <a:pt x="88" y="3"/>
                    <a:pt x="81" y="4"/>
                    <a:pt x="75" y="5"/>
                  </a:cubicBezTo>
                </a:path>
              </a:pathLst>
            </a:custGeom>
            <a:ln w="28575">
              <a:solidFill>
                <a:schemeClr val="accent1"/>
              </a:solidFill>
              <a:headEnd type="none" w="med" len="med"/>
              <a:tailEnd type="arrow" w="sm" len="sm"/>
            </a:ln>
          </p:spPr>
          <p:style>
            <a:lnRef idx="1">
              <a:schemeClr val="accent3"/>
            </a:lnRef>
            <a:fillRef idx="0">
              <a:schemeClr val="accent3"/>
            </a:fillRef>
            <a:effectRef idx="0">
              <a:schemeClr val="accent3"/>
            </a:effectRef>
            <a:fontRef idx="minor">
              <a:schemeClr val="tx1"/>
            </a:fontRef>
          </p:style>
          <p:txBody>
            <a:bodyPr wrap="none" anchor="ctr">
              <a:spAutoFit/>
            </a:bodyPr>
            <a:lstStyle/>
            <a:p>
              <a:endParaRPr lang="en-US"/>
            </a:p>
          </p:txBody>
        </p:sp>
        <p:sp>
          <p:nvSpPr>
            <p:cNvPr id="22" name="Freeform 19">
              <a:extLst>
                <a:ext uri="{FF2B5EF4-FFF2-40B4-BE49-F238E27FC236}">
                  <a16:creationId xmlns:a16="http://schemas.microsoft.com/office/drawing/2014/main" id="{97170935-6327-E598-E7F3-66F1A7D7256A}"/>
                </a:ext>
              </a:extLst>
            </p:cNvPr>
            <p:cNvSpPr>
              <a:spLocks/>
            </p:cNvSpPr>
            <p:nvPr/>
          </p:nvSpPr>
          <p:spPr bwMode="auto">
            <a:xfrm>
              <a:off x="4131" y="1765"/>
              <a:ext cx="179" cy="93"/>
            </a:xfrm>
            <a:custGeom>
              <a:avLst/>
              <a:gdLst>
                <a:gd name="T0" fmla="*/ 0 w 178"/>
                <a:gd name="T1" fmla="*/ 71 h 93"/>
                <a:gd name="T2" fmla="*/ 54 w 178"/>
                <a:gd name="T3" fmla="*/ 89 h 93"/>
                <a:gd name="T4" fmla="*/ 118 w 178"/>
                <a:gd name="T5" fmla="*/ 89 h 93"/>
                <a:gd name="T6" fmla="*/ 163 w 178"/>
                <a:gd name="T7" fmla="*/ 65 h 93"/>
                <a:gd name="T8" fmla="*/ 178 w 178"/>
                <a:gd name="T9" fmla="*/ 47 h 93"/>
                <a:gd name="T10" fmla="*/ 172 w 178"/>
                <a:gd name="T11" fmla="*/ 17 h 93"/>
                <a:gd name="T12" fmla="*/ 142 w 178"/>
                <a:gd name="T13" fmla="*/ 2 h 93"/>
                <a:gd name="T14" fmla="*/ 100 w 178"/>
                <a:gd name="T15" fmla="*/ 2 h 93"/>
                <a:gd name="T16" fmla="*/ 75 w 178"/>
                <a:gd name="T17" fmla="*/ 5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8" h="93">
                  <a:moveTo>
                    <a:pt x="0" y="71"/>
                  </a:moveTo>
                  <a:cubicBezTo>
                    <a:pt x="17" y="78"/>
                    <a:pt x="35" y="86"/>
                    <a:pt x="54" y="89"/>
                  </a:cubicBezTo>
                  <a:cubicBezTo>
                    <a:pt x="73" y="92"/>
                    <a:pt x="99" y="93"/>
                    <a:pt x="117" y="89"/>
                  </a:cubicBezTo>
                  <a:cubicBezTo>
                    <a:pt x="135" y="85"/>
                    <a:pt x="152" y="72"/>
                    <a:pt x="162" y="65"/>
                  </a:cubicBezTo>
                  <a:cubicBezTo>
                    <a:pt x="172" y="58"/>
                    <a:pt x="176" y="55"/>
                    <a:pt x="177" y="47"/>
                  </a:cubicBezTo>
                  <a:cubicBezTo>
                    <a:pt x="178" y="39"/>
                    <a:pt x="177" y="24"/>
                    <a:pt x="171" y="17"/>
                  </a:cubicBezTo>
                  <a:cubicBezTo>
                    <a:pt x="165" y="10"/>
                    <a:pt x="153" y="4"/>
                    <a:pt x="141" y="2"/>
                  </a:cubicBezTo>
                  <a:cubicBezTo>
                    <a:pt x="129" y="0"/>
                    <a:pt x="110" y="1"/>
                    <a:pt x="99" y="2"/>
                  </a:cubicBezTo>
                  <a:cubicBezTo>
                    <a:pt x="88" y="3"/>
                    <a:pt x="81" y="4"/>
                    <a:pt x="75" y="5"/>
                  </a:cubicBezTo>
                </a:path>
              </a:pathLst>
            </a:custGeom>
            <a:ln w="28575">
              <a:solidFill>
                <a:schemeClr val="accent1"/>
              </a:solidFill>
              <a:headEnd type="none" w="med" len="med"/>
              <a:tailEnd type="arrow" w="sm" len="sm"/>
            </a:ln>
          </p:spPr>
          <p:style>
            <a:lnRef idx="1">
              <a:schemeClr val="accent3"/>
            </a:lnRef>
            <a:fillRef idx="0">
              <a:schemeClr val="accent3"/>
            </a:fillRef>
            <a:effectRef idx="0">
              <a:schemeClr val="accent3"/>
            </a:effectRef>
            <a:fontRef idx="minor">
              <a:schemeClr val="tx1"/>
            </a:fontRef>
          </p:style>
          <p:txBody>
            <a:bodyPr wrap="none" anchor="ctr">
              <a:spAutoFit/>
            </a:bodyPr>
            <a:lstStyle/>
            <a:p>
              <a:endParaRPr lang="en-US"/>
            </a:p>
          </p:txBody>
        </p:sp>
        <p:sp>
          <p:nvSpPr>
            <p:cNvPr id="23" name="Freeform 20">
              <a:extLst>
                <a:ext uri="{FF2B5EF4-FFF2-40B4-BE49-F238E27FC236}">
                  <a16:creationId xmlns:a16="http://schemas.microsoft.com/office/drawing/2014/main" id="{15FE2B85-AC9B-29B3-E224-1C838E8EE432}"/>
                </a:ext>
              </a:extLst>
            </p:cNvPr>
            <p:cNvSpPr>
              <a:spLocks/>
            </p:cNvSpPr>
            <p:nvPr/>
          </p:nvSpPr>
          <p:spPr bwMode="auto">
            <a:xfrm>
              <a:off x="4128" y="1561"/>
              <a:ext cx="178" cy="93"/>
            </a:xfrm>
            <a:custGeom>
              <a:avLst/>
              <a:gdLst>
                <a:gd name="T0" fmla="*/ 0 w 178"/>
                <a:gd name="T1" fmla="*/ 71 h 93"/>
                <a:gd name="T2" fmla="*/ 54 w 178"/>
                <a:gd name="T3" fmla="*/ 89 h 93"/>
                <a:gd name="T4" fmla="*/ 117 w 178"/>
                <a:gd name="T5" fmla="*/ 89 h 93"/>
                <a:gd name="T6" fmla="*/ 162 w 178"/>
                <a:gd name="T7" fmla="*/ 65 h 93"/>
                <a:gd name="T8" fmla="*/ 177 w 178"/>
                <a:gd name="T9" fmla="*/ 47 h 93"/>
                <a:gd name="T10" fmla="*/ 171 w 178"/>
                <a:gd name="T11" fmla="*/ 17 h 93"/>
                <a:gd name="T12" fmla="*/ 141 w 178"/>
                <a:gd name="T13" fmla="*/ 2 h 93"/>
                <a:gd name="T14" fmla="*/ 99 w 178"/>
                <a:gd name="T15" fmla="*/ 2 h 93"/>
                <a:gd name="T16" fmla="*/ 75 w 178"/>
                <a:gd name="T17" fmla="*/ 5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8" h="93">
                  <a:moveTo>
                    <a:pt x="0" y="71"/>
                  </a:moveTo>
                  <a:cubicBezTo>
                    <a:pt x="17" y="78"/>
                    <a:pt x="35" y="86"/>
                    <a:pt x="54" y="89"/>
                  </a:cubicBezTo>
                  <a:cubicBezTo>
                    <a:pt x="73" y="92"/>
                    <a:pt x="99" y="93"/>
                    <a:pt x="117" y="89"/>
                  </a:cubicBezTo>
                  <a:cubicBezTo>
                    <a:pt x="135" y="85"/>
                    <a:pt x="152" y="72"/>
                    <a:pt x="162" y="65"/>
                  </a:cubicBezTo>
                  <a:cubicBezTo>
                    <a:pt x="172" y="58"/>
                    <a:pt x="176" y="55"/>
                    <a:pt x="177" y="47"/>
                  </a:cubicBezTo>
                  <a:cubicBezTo>
                    <a:pt x="178" y="39"/>
                    <a:pt x="177" y="24"/>
                    <a:pt x="171" y="17"/>
                  </a:cubicBezTo>
                  <a:cubicBezTo>
                    <a:pt x="165" y="10"/>
                    <a:pt x="153" y="4"/>
                    <a:pt x="141" y="2"/>
                  </a:cubicBezTo>
                  <a:cubicBezTo>
                    <a:pt x="129" y="0"/>
                    <a:pt x="110" y="1"/>
                    <a:pt x="99" y="2"/>
                  </a:cubicBezTo>
                  <a:cubicBezTo>
                    <a:pt x="88" y="3"/>
                    <a:pt x="81" y="4"/>
                    <a:pt x="75" y="5"/>
                  </a:cubicBezTo>
                </a:path>
              </a:pathLst>
            </a:custGeom>
            <a:ln w="28575">
              <a:solidFill>
                <a:schemeClr val="accent1"/>
              </a:solidFill>
              <a:headEnd type="none" w="med" len="med"/>
              <a:tailEnd type="arrow" w="sm" len="sm"/>
            </a:ln>
          </p:spPr>
          <p:style>
            <a:lnRef idx="1">
              <a:schemeClr val="accent3"/>
            </a:lnRef>
            <a:fillRef idx="0">
              <a:schemeClr val="accent3"/>
            </a:fillRef>
            <a:effectRef idx="0">
              <a:schemeClr val="accent3"/>
            </a:effectRef>
            <a:fontRef idx="minor">
              <a:schemeClr val="tx1"/>
            </a:fontRef>
          </p:style>
          <p:txBody>
            <a:bodyPr wrap="none" anchor="ctr">
              <a:spAutoFit/>
            </a:bodyPr>
            <a:lstStyle/>
            <a:p>
              <a:endParaRPr lang="en-US"/>
            </a:p>
          </p:txBody>
        </p:sp>
      </p:grpSp>
      <p:grpSp>
        <p:nvGrpSpPr>
          <p:cNvPr id="24" name="Group 21">
            <a:extLst>
              <a:ext uri="{FF2B5EF4-FFF2-40B4-BE49-F238E27FC236}">
                <a16:creationId xmlns:a16="http://schemas.microsoft.com/office/drawing/2014/main" id="{D4C671B0-79F3-F6F3-5ACD-6FFA3DC4D20A}"/>
              </a:ext>
            </a:extLst>
          </p:cNvPr>
          <p:cNvGrpSpPr>
            <a:grpSpLocks/>
          </p:cNvGrpSpPr>
          <p:nvPr/>
        </p:nvGrpSpPr>
        <p:grpSpPr bwMode="auto">
          <a:xfrm>
            <a:off x="3816835" y="730250"/>
            <a:ext cx="2057399" cy="3118519"/>
            <a:chOff x="2742" y="971"/>
            <a:chExt cx="1500" cy="2431"/>
          </a:xfrm>
        </p:grpSpPr>
        <p:sp>
          <p:nvSpPr>
            <p:cNvPr id="25" name="Line 22">
              <a:extLst>
                <a:ext uri="{FF2B5EF4-FFF2-40B4-BE49-F238E27FC236}">
                  <a16:creationId xmlns:a16="http://schemas.microsoft.com/office/drawing/2014/main" id="{A7A90956-EA69-B789-BBDD-9979BDE48891}"/>
                </a:ext>
              </a:extLst>
            </p:cNvPr>
            <p:cNvSpPr>
              <a:spLocks noChangeShapeType="1"/>
            </p:cNvSpPr>
            <p:nvPr/>
          </p:nvSpPr>
          <p:spPr bwMode="auto">
            <a:xfrm>
              <a:off x="2976" y="990"/>
              <a:ext cx="0" cy="177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6" name="Line 23">
              <a:extLst>
                <a:ext uri="{FF2B5EF4-FFF2-40B4-BE49-F238E27FC236}">
                  <a16:creationId xmlns:a16="http://schemas.microsoft.com/office/drawing/2014/main" id="{EE4F66E4-2669-CA14-A3AD-030B335A4220}"/>
                </a:ext>
              </a:extLst>
            </p:cNvPr>
            <p:cNvSpPr>
              <a:spLocks noChangeShapeType="1"/>
            </p:cNvSpPr>
            <p:nvPr/>
          </p:nvSpPr>
          <p:spPr bwMode="auto">
            <a:xfrm>
              <a:off x="4050" y="1020"/>
              <a:ext cx="0" cy="12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7" name="Freeform 24">
              <a:extLst>
                <a:ext uri="{FF2B5EF4-FFF2-40B4-BE49-F238E27FC236}">
                  <a16:creationId xmlns:a16="http://schemas.microsoft.com/office/drawing/2014/main" id="{945B86AB-4222-8E88-7067-4152115011F4}"/>
                </a:ext>
              </a:extLst>
            </p:cNvPr>
            <p:cNvSpPr>
              <a:spLocks/>
            </p:cNvSpPr>
            <p:nvPr/>
          </p:nvSpPr>
          <p:spPr bwMode="auto">
            <a:xfrm>
              <a:off x="2742" y="3030"/>
              <a:ext cx="1500" cy="372"/>
            </a:xfrm>
            <a:custGeom>
              <a:avLst/>
              <a:gdLst>
                <a:gd name="T0" fmla="*/ 6 w 1500"/>
                <a:gd name="T1" fmla="*/ 372 h 372"/>
                <a:gd name="T2" fmla="*/ 0 w 1500"/>
                <a:gd name="T3" fmla="*/ 0 h 372"/>
                <a:gd name="T4" fmla="*/ 1500 w 1500"/>
                <a:gd name="T5" fmla="*/ 0 h 372"/>
                <a:gd name="T6" fmla="*/ 1500 w 1500"/>
                <a:gd name="T7" fmla="*/ 372 h 3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0" h="372">
                  <a:moveTo>
                    <a:pt x="6" y="372"/>
                  </a:moveTo>
                  <a:lnTo>
                    <a:pt x="0" y="0"/>
                  </a:lnTo>
                  <a:lnTo>
                    <a:pt x="1500" y="0"/>
                  </a:lnTo>
                  <a:lnTo>
                    <a:pt x="1500" y="372"/>
                  </a:lnTo>
                </a:path>
              </a:pathLst>
            </a:custGeom>
            <a:noFill/>
            <a:ln w="38100"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28" name="Line 25">
              <a:extLst>
                <a:ext uri="{FF2B5EF4-FFF2-40B4-BE49-F238E27FC236}">
                  <a16:creationId xmlns:a16="http://schemas.microsoft.com/office/drawing/2014/main" id="{B5EB2023-209F-B94F-9D04-E6097D0AF6B0}"/>
                </a:ext>
              </a:extLst>
            </p:cNvPr>
            <p:cNvSpPr>
              <a:spLocks noChangeShapeType="1"/>
            </p:cNvSpPr>
            <p:nvPr/>
          </p:nvSpPr>
          <p:spPr bwMode="auto">
            <a:xfrm>
              <a:off x="2970" y="2754"/>
              <a:ext cx="0" cy="288"/>
            </a:xfrm>
            <a:prstGeom prst="line">
              <a:avLst/>
            </a:prstGeom>
            <a:noFill/>
            <a:ln w="381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29" name="Line 26">
              <a:extLst>
                <a:ext uri="{FF2B5EF4-FFF2-40B4-BE49-F238E27FC236}">
                  <a16:creationId xmlns:a16="http://schemas.microsoft.com/office/drawing/2014/main" id="{C93F7F8F-D2C8-7E7F-4088-7F87CDC35BB0}"/>
                </a:ext>
              </a:extLst>
            </p:cNvPr>
            <p:cNvSpPr>
              <a:spLocks noChangeShapeType="1"/>
            </p:cNvSpPr>
            <p:nvPr/>
          </p:nvSpPr>
          <p:spPr bwMode="auto">
            <a:xfrm>
              <a:off x="4038" y="2220"/>
              <a:ext cx="0" cy="810"/>
            </a:xfrm>
            <a:prstGeom prst="line">
              <a:avLst/>
            </a:prstGeom>
            <a:noFill/>
            <a:ln w="381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0" name="Freeform 27">
              <a:extLst>
                <a:ext uri="{FF2B5EF4-FFF2-40B4-BE49-F238E27FC236}">
                  <a16:creationId xmlns:a16="http://schemas.microsoft.com/office/drawing/2014/main" id="{31865141-01AF-D95B-9969-2D9DFD2F9DFC}"/>
                </a:ext>
              </a:extLst>
            </p:cNvPr>
            <p:cNvSpPr>
              <a:spLocks/>
            </p:cNvSpPr>
            <p:nvPr/>
          </p:nvSpPr>
          <p:spPr bwMode="auto">
            <a:xfrm>
              <a:off x="2976" y="971"/>
              <a:ext cx="1074" cy="60"/>
            </a:xfrm>
            <a:custGeom>
              <a:avLst/>
              <a:gdLst>
                <a:gd name="T0" fmla="*/ 0 w 1074"/>
                <a:gd name="T1" fmla="*/ 25 h 60"/>
                <a:gd name="T2" fmla="*/ 30 w 1074"/>
                <a:gd name="T3" fmla="*/ 1 h 60"/>
                <a:gd name="T4" fmla="*/ 99 w 1074"/>
                <a:gd name="T5" fmla="*/ 19 h 60"/>
                <a:gd name="T6" fmla="*/ 150 w 1074"/>
                <a:gd name="T7" fmla="*/ 40 h 60"/>
                <a:gd name="T8" fmla="*/ 207 w 1074"/>
                <a:gd name="T9" fmla="*/ 19 h 60"/>
                <a:gd name="T10" fmla="*/ 285 w 1074"/>
                <a:gd name="T11" fmla="*/ 52 h 60"/>
                <a:gd name="T12" fmla="*/ 348 w 1074"/>
                <a:gd name="T13" fmla="*/ 16 h 60"/>
                <a:gd name="T14" fmla="*/ 432 w 1074"/>
                <a:gd name="T15" fmla="*/ 46 h 60"/>
                <a:gd name="T16" fmla="*/ 495 w 1074"/>
                <a:gd name="T17" fmla="*/ 25 h 60"/>
                <a:gd name="T18" fmla="*/ 582 w 1074"/>
                <a:gd name="T19" fmla="*/ 34 h 60"/>
                <a:gd name="T20" fmla="*/ 615 w 1074"/>
                <a:gd name="T21" fmla="*/ 49 h 60"/>
                <a:gd name="T22" fmla="*/ 678 w 1074"/>
                <a:gd name="T23" fmla="*/ 28 h 60"/>
                <a:gd name="T24" fmla="*/ 774 w 1074"/>
                <a:gd name="T25" fmla="*/ 58 h 60"/>
                <a:gd name="T26" fmla="*/ 843 w 1074"/>
                <a:gd name="T27" fmla="*/ 16 h 60"/>
                <a:gd name="T28" fmla="*/ 927 w 1074"/>
                <a:gd name="T29" fmla="*/ 52 h 60"/>
                <a:gd name="T30" fmla="*/ 999 w 1074"/>
                <a:gd name="T31" fmla="*/ 16 h 60"/>
                <a:gd name="T32" fmla="*/ 1074 w 1074"/>
                <a:gd name="T33" fmla="*/ 4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74" h="60">
                  <a:moveTo>
                    <a:pt x="0" y="25"/>
                  </a:moveTo>
                  <a:cubicBezTo>
                    <a:pt x="7" y="13"/>
                    <a:pt x="14" y="2"/>
                    <a:pt x="30" y="1"/>
                  </a:cubicBezTo>
                  <a:cubicBezTo>
                    <a:pt x="46" y="0"/>
                    <a:pt x="79" y="13"/>
                    <a:pt x="99" y="19"/>
                  </a:cubicBezTo>
                  <a:cubicBezTo>
                    <a:pt x="119" y="25"/>
                    <a:pt x="132" y="40"/>
                    <a:pt x="150" y="40"/>
                  </a:cubicBezTo>
                  <a:cubicBezTo>
                    <a:pt x="168" y="40"/>
                    <a:pt x="185" y="17"/>
                    <a:pt x="207" y="19"/>
                  </a:cubicBezTo>
                  <a:cubicBezTo>
                    <a:pt x="229" y="21"/>
                    <a:pt x="262" y="52"/>
                    <a:pt x="285" y="52"/>
                  </a:cubicBezTo>
                  <a:cubicBezTo>
                    <a:pt x="308" y="52"/>
                    <a:pt x="324" y="17"/>
                    <a:pt x="348" y="16"/>
                  </a:cubicBezTo>
                  <a:cubicBezTo>
                    <a:pt x="372" y="15"/>
                    <a:pt x="408" y="45"/>
                    <a:pt x="432" y="46"/>
                  </a:cubicBezTo>
                  <a:cubicBezTo>
                    <a:pt x="456" y="47"/>
                    <a:pt x="470" y="27"/>
                    <a:pt x="495" y="25"/>
                  </a:cubicBezTo>
                  <a:cubicBezTo>
                    <a:pt x="520" y="23"/>
                    <a:pt x="562" y="30"/>
                    <a:pt x="582" y="34"/>
                  </a:cubicBezTo>
                  <a:cubicBezTo>
                    <a:pt x="602" y="38"/>
                    <a:pt x="599" y="50"/>
                    <a:pt x="615" y="49"/>
                  </a:cubicBezTo>
                  <a:cubicBezTo>
                    <a:pt x="631" y="48"/>
                    <a:pt x="652" y="27"/>
                    <a:pt x="678" y="28"/>
                  </a:cubicBezTo>
                  <a:cubicBezTo>
                    <a:pt x="704" y="29"/>
                    <a:pt x="747" y="60"/>
                    <a:pt x="774" y="58"/>
                  </a:cubicBezTo>
                  <a:cubicBezTo>
                    <a:pt x="801" y="56"/>
                    <a:pt x="818" y="17"/>
                    <a:pt x="843" y="16"/>
                  </a:cubicBezTo>
                  <a:cubicBezTo>
                    <a:pt x="868" y="15"/>
                    <a:pt x="901" y="52"/>
                    <a:pt x="927" y="52"/>
                  </a:cubicBezTo>
                  <a:cubicBezTo>
                    <a:pt x="953" y="52"/>
                    <a:pt x="975" y="17"/>
                    <a:pt x="999" y="16"/>
                  </a:cubicBezTo>
                  <a:cubicBezTo>
                    <a:pt x="1023" y="15"/>
                    <a:pt x="1059" y="40"/>
                    <a:pt x="1074" y="46"/>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grpSp>
        <p:nvGrpSpPr>
          <p:cNvPr id="31" name="Group 29">
            <a:extLst>
              <a:ext uri="{FF2B5EF4-FFF2-40B4-BE49-F238E27FC236}">
                <a16:creationId xmlns:a16="http://schemas.microsoft.com/office/drawing/2014/main" id="{6B5252D7-1652-ABE3-E65D-077114DADBD2}"/>
              </a:ext>
            </a:extLst>
          </p:cNvPr>
          <p:cNvGrpSpPr>
            <a:grpSpLocks/>
          </p:cNvGrpSpPr>
          <p:nvPr/>
        </p:nvGrpSpPr>
        <p:grpSpPr bwMode="auto">
          <a:xfrm>
            <a:off x="1032360" y="2557463"/>
            <a:ext cx="6892440" cy="849222"/>
            <a:chOff x="768" y="2122"/>
            <a:chExt cx="5028" cy="662"/>
          </a:xfrm>
        </p:grpSpPr>
        <p:sp>
          <p:nvSpPr>
            <p:cNvPr id="32" name="Freeform 30">
              <a:extLst>
                <a:ext uri="{FF2B5EF4-FFF2-40B4-BE49-F238E27FC236}">
                  <a16:creationId xmlns:a16="http://schemas.microsoft.com/office/drawing/2014/main" id="{99CEB07D-2196-53C5-67DE-ABFE07B0CA81}"/>
                </a:ext>
              </a:extLst>
            </p:cNvPr>
            <p:cNvSpPr>
              <a:spLocks/>
            </p:cNvSpPr>
            <p:nvPr/>
          </p:nvSpPr>
          <p:spPr bwMode="auto">
            <a:xfrm>
              <a:off x="768" y="2122"/>
              <a:ext cx="5028" cy="662"/>
            </a:xfrm>
            <a:custGeom>
              <a:avLst/>
              <a:gdLst>
                <a:gd name="T0" fmla="*/ 0 w 5028"/>
                <a:gd name="T1" fmla="*/ 98 h 662"/>
                <a:gd name="T2" fmla="*/ 66 w 5028"/>
                <a:gd name="T3" fmla="*/ 86 h 662"/>
                <a:gd name="T4" fmla="*/ 144 w 5028"/>
                <a:gd name="T5" fmla="*/ 86 h 662"/>
                <a:gd name="T6" fmla="*/ 198 w 5028"/>
                <a:gd name="T7" fmla="*/ 98 h 662"/>
                <a:gd name="T8" fmla="*/ 276 w 5028"/>
                <a:gd name="T9" fmla="*/ 98 h 662"/>
                <a:gd name="T10" fmla="*/ 396 w 5028"/>
                <a:gd name="T11" fmla="*/ 74 h 662"/>
                <a:gd name="T12" fmla="*/ 450 w 5028"/>
                <a:gd name="T13" fmla="*/ 80 h 662"/>
                <a:gd name="T14" fmla="*/ 534 w 5028"/>
                <a:gd name="T15" fmla="*/ 86 h 662"/>
                <a:gd name="T16" fmla="*/ 618 w 5028"/>
                <a:gd name="T17" fmla="*/ 86 h 662"/>
                <a:gd name="T18" fmla="*/ 714 w 5028"/>
                <a:gd name="T19" fmla="*/ 68 h 662"/>
                <a:gd name="T20" fmla="*/ 768 w 5028"/>
                <a:gd name="T21" fmla="*/ 50 h 662"/>
                <a:gd name="T22" fmla="*/ 864 w 5028"/>
                <a:gd name="T23" fmla="*/ 50 h 662"/>
                <a:gd name="T24" fmla="*/ 924 w 5028"/>
                <a:gd name="T25" fmla="*/ 50 h 662"/>
                <a:gd name="T26" fmla="*/ 978 w 5028"/>
                <a:gd name="T27" fmla="*/ 98 h 662"/>
                <a:gd name="T28" fmla="*/ 1092 w 5028"/>
                <a:gd name="T29" fmla="*/ 74 h 662"/>
                <a:gd name="T30" fmla="*/ 1182 w 5028"/>
                <a:gd name="T31" fmla="*/ 50 h 662"/>
                <a:gd name="T32" fmla="*/ 1296 w 5028"/>
                <a:gd name="T33" fmla="*/ 50 h 662"/>
                <a:gd name="T34" fmla="*/ 1386 w 5028"/>
                <a:gd name="T35" fmla="*/ 32 h 662"/>
                <a:gd name="T36" fmla="*/ 1440 w 5028"/>
                <a:gd name="T37" fmla="*/ 38 h 662"/>
                <a:gd name="T38" fmla="*/ 1548 w 5028"/>
                <a:gd name="T39" fmla="*/ 116 h 662"/>
                <a:gd name="T40" fmla="*/ 1770 w 5028"/>
                <a:gd name="T41" fmla="*/ 302 h 662"/>
                <a:gd name="T42" fmla="*/ 2076 w 5028"/>
                <a:gd name="T43" fmla="*/ 548 h 662"/>
                <a:gd name="T44" fmla="*/ 2208 w 5028"/>
                <a:gd name="T45" fmla="*/ 650 h 662"/>
                <a:gd name="T46" fmla="*/ 2274 w 5028"/>
                <a:gd name="T47" fmla="*/ 620 h 662"/>
                <a:gd name="T48" fmla="*/ 2484 w 5028"/>
                <a:gd name="T49" fmla="*/ 500 h 662"/>
                <a:gd name="T50" fmla="*/ 2988 w 5028"/>
                <a:gd name="T51" fmla="*/ 230 h 662"/>
                <a:gd name="T52" fmla="*/ 3270 w 5028"/>
                <a:gd name="T53" fmla="*/ 98 h 662"/>
                <a:gd name="T54" fmla="*/ 3408 w 5028"/>
                <a:gd name="T55" fmla="*/ 44 h 662"/>
                <a:gd name="T56" fmla="*/ 3558 w 5028"/>
                <a:gd name="T57" fmla="*/ 8 h 662"/>
                <a:gd name="T58" fmla="*/ 3744 w 5028"/>
                <a:gd name="T59" fmla="*/ 8 h 662"/>
                <a:gd name="T60" fmla="*/ 3930 w 5028"/>
                <a:gd name="T61" fmla="*/ 56 h 662"/>
                <a:gd name="T62" fmla="*/ 4128 w 5028"/>
                <a:gd name="T63" fmla="*/ 104 h 662"/>
                <a:gd name="T64" fmla="*/ 4218 w 5028"/>
                <a:gd name="T65" fmla="*/ 116 h 662"/>
                <a:gd name="T66" fmla="*/ 4314 w 5028"/>
                <a:gd name="T67" fmla="*/ 116 h 662"/>
                <a:gd name="T68" fmla="*/ 4446 w 5028"/>
                <a:gd name="T69" fmla="*/ 116 h 662"/>
                <a:gd name="T70" fmla="*/ 4560 w 5028"/>
                <a:gd name="T71" fmla="*/ 140 h 662"/>
                <a:gd name="T72" fmla="*/ 4650 w 5028"/>
                <a:gd name="T73" fmla="*/ 158 h 662"/>
                <a:gd name="T74" fmla="*/ 4752 w 5028"/>
                <a:gd name="T75" fmla="*/ 140 h 662"/>
                <a:gd name="T76" fmla="*/ 4830 w 5028"/>
                <a:gd name="T77" fmla="*/ 104 h 662"/>
                <a:gd name="T78" fmla="*/ 4956 w 5028"/>
                <a:gd name="T79" fmla="*/ 98 h 662"/>
                <a:gd name="T80" fmla="*/ 5028 w 5028"/>
                <a:gd name="T81" fmla="*/ 116 h 6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28" h="662">
                  <a:moveTo>
                    <a:pt x="0" y="98"/>
                  </a:moveTo>
                  <a:cubicBezTo>
                    <a:pt x="21" y="93"/>
                    <a:pt x="42" y="88"/>
                    <a:pt x="66" y="86"/>
                  </a:cubicBezTo>
                  <a:cubicBezTo>
                    <a:pt x="90" y="84"/>
                    <a:pt x="122" y="84"/>
                    <a:pt x="144" y="86"/>
                  </a:cubicBezTo>
                  <a:cubicBezTo>
                    <a:pt x="166" y="88"/>
                    <a:pt x="176" y="96"/>
                    <a:pt x="198" y="98"/>
                  </a:cubicBezTo>
                  <a:cubicBezTo>
                    <a:pt x="220" y="100"/>
                    <a:pt x="243" y="102"/>
                    <a:pt x="276" y="98"/>
                  </a:cubicBezTo>
                  <a:cubicBezTo>
                    <a:pt x="309" y="94"/>
                    <a:pt x="367" y="77"/>
                    <a:pt x="396" y="74"/>
                  </a:cubicBezTo>
                  <a:cubicBezTo>
                    <a:pt x="425" y="71"/>
                    <a:pt x="427" y="78"/>
                    <a:pt x="450" y="80"/>
                  </a:cubicBezTo>
                  <a:cubicBezTo>
                    <a:pt x="473" y="82"/>
                    <a:pt x="506" y="85"/>
                    <a:pt x="534" y="86"/>
                  </a:cubicBezTo>
                  <a:cubicBezTo>
                    <a:pt x="562" y="87"/>
                    <a:pt x="588" y="89"/>
                    <a:pt x="618" y="86"/>
                  </a:cubicBezTo>
                  <a:cubicBezTo>
                    <a:pt x="648" y="83"/>
                    <a:pt x="689" y="74"/>
                    <a:pt x="714" y="68"/>
                  </a:cubicBezTo>
                  <a:cubicBezTo>
                    <a:pt x="739" y="62"/>
                    <a:pt x="743" y="53"/>
                    <a:pt x="768" y="50"/>
                  </a:cubicBezTo>
                  <a:cubicBezTo>
                    <a:pt x="793" y="47"/>
                    <a:pt x="838" y="50"/>
                    <a:pt x="864" y="50"/>
                  </a:cubicBezTo>
                  <a:cubicBezTo>
                    <a:pt x="890" y="50"/>
                    <a:pt x="905" y="42"/>
                    <a:pt x="924" y="50"/>
                  </a:cubicBezTo>
                  <a:cubicBezTo>
                    <a:pt x="943" y="58"/>
                    <a:pt x="950" y="94"/>
                    <a:pt x="978" y="98"/>
                  </a:cubicBezTo>
                  <a:cubicBezTo>
                    <a:pt x="1006" y="102"/>
                    <a:pt x="1058" y="82"/>
                    <a:pt x="1092" y="74"/>
                  </a:cubicBezTo>
                  <a:cubicBezTo>
                    <a:pt x="1126" y="66"/>
                    <a:pt x="1148" y="54"/>
                    <a:pt x="1182" y="50"/>
                  </a:cubicBezTo>
                  <a:cubicBezTo>
                    <a:pt x="1216" y="46"/>
                    <a:pt x="1262" y="53"/>
                    <a:pt x="1296" y="50"/>
                  </a:cubicBezTo>
                  <a:cubicBezTo>
                    <a:pt x="1330" y="47"/>
                    <a:pt x="1362" y="34"/>
                    <a:pt x="1386" y="32"/>
                  </a:cubicBezTo>
                  <a:cubicBezTo>
                    <a:pt x="1410" y="30"/>
                    <a:pt x="1413" y="24"/>
                    <a:pt x="1440" y="38"/>
                  </a:cubicBezTo>
                  <a:cubicBezTo>
                    <a:pt x="1467" y="52"/>
                    <a:pt x="1493" y="72"/>
                    <a:pt x="1548" y="116"/>
                  </a:cubicBezTo>
                  <a:cubicBezTo>
                    <a:pt x="1603" y="160"/>
                    <a:pt x="1682" y="230"/>
                    <a:pt x="1770" y="302"/>
                  </a:cubicBezTo>
                  <a:cubicBezTo>
                    <a:pt x="1858" y="374"/>
                    <a:pt x="2003" y="490"/>
                    <a:pt x="2076" y="548"/>
                  </a:cubicBezTo>
                  <a:cubicBezTo>
                    <a:pt x="2149" y="606"/>
                    <a:pt x="2175" y="638"/>
                    <a:pt x="2208" y="650"/>
                  </a:cubicBezTo>
                  <a:cubicBezTo>
                    <a:pt x="2241" y="662"/>
                    <a:pt x="2228" y="645"/>
                    <a:pt x="2274" y="620"/>
                  </a:cubicBezTo>
                  <a:cubicBezTo>
                    <a:pt x="2320" y="595"/>
                    <a:pt x="2365" y="565"/>
                    <a:pt x="2484" y="500"/>
                  </a:cubicBezTo>
                  <a:cubicBezTo>
                    <a:pt x="2603" y="435"/>
                    <a:pt x="2857" y="297"/>
                    <a:pt x="2988" y="230"/>
                  </a:cubicBezTo>
                  <a:cubicBezTo>
                    <a:pt x="3119" y="163"/>
                    <a:pt x="3200" y="129"/>
                    <a:pt x="3270" y="98"/>
                  </a:cubicBezTo>
                  <a:cubicBezTo>
                    <a:pt x="3340" y="67"/>
                    <a:pt x="3360" y="59"/>
                    <a:pt x="3408" y="44"/>
                  </a:cubicBezTo>
                  <a:cubicBezTo>
                    <a:pt x="3456" y="29"/>
                    <a:pt x="3502" y="14"/>
                    <a:pt x="3558" y="8"/>
                  </a:cubicBezTo>
                  <a:cubicBezTo>
                    <a:pt x="3614" y="2"/>
                    <a:pt x="3682" y="0"/>
                    <a:pt x="3744" y="8"/>
                  </a:cubicBezTo>
                  <a:cubicBezTo>
                    <a:pt x="3806" y="16"/>
                    <a:pt x="3866" y="40"/>
                    <a:pt x="3930" y="56"/>
                  </a:cubicBezTo>
                  <a:cubicBezTo>
                    <a:pt x="3994" y="72"/>
                    <a:pt x="4080" y="94"/>
                    <a:pt x="4128" y="104"/>
                  </a:cubicBezTo>
                  <a:cubicBezTo>
                    <a:pt x="4176" y="114"/>
                    <a:pt x="4187" y="114"/>
                    <a:pt x="4218" y="116"/>
                  </a:cubicBezTo>
                  <a:cubicBezTo>
                    <a:pt x="4249" y="118"/>
                    <a:pt x="4276" y="116"/>
                    <a:pt x="4314" y="116"/>
                  </a:cubicBezTo>
                  <a:cubicBezTo>
                    <a:pt x="4352" y="116"/>
                    <a:pt x="4405" y="112"/>
                    <a:pt x="4446" y="116"/>
                  </a:cubicBezTo>
                  <a:cubicBezTo>
                    <a:pt x="4487" y="120"/>
                    <a:pt x="4526" y="133"/>
                    <a:pt x="4560" y="140"/>
                  </a:cubicBezTo>
                  <a:cubicBezTo>
                    <a:pt x="4594" y="147"/>
                    <a:pt x="4618" y="158"/>
                    <a:pt x="4650" y="158"/>
                  </a:cubicBezTo>
                  <a:cubicBezTo>
                    <a:pt x="4682" y="158"/>
                    <a:pt x="4722" y="149"/>
                    <a:pt x="4752" y="140"/>
                  </a:cubicBezTo>
                  <a:cubicBezTo>
                    <a:pt x="4782" y="131"/>
                    <a:pt x="4796" y="111"/>
                    <a:pt x="4830" y="104"/>
                  </a:cubicBezTo>
                  <a:cubicBezTo>
                    <a:pt x="4864" y="97"/>
                    <a:pt x="4923" y="96"/>
                    <a:pt x="4956" y="98"/>
                  </a:cubicBezTo>
                  <a:cubicBezTo>
                    <a:pt x="4989" y="100"/>
                    <a:pt x="5008" y="108"/>
                    <a:pt x="5028" y="116"/>
                  </a:cubicBezTo>
                </a:path>
              </a:pathLst>
            </a:custGeom>
            <a:noFill/>
            <a:ln w="38100" cap="flat" cmpd="sng">
              <a:solidFill>
                <a:srgbClr val="77B8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33" name="Group 31">
              <a:extLst>
                <a:ext uri="{FF2B5EF4-FFF2-40B4-BE49-F238E27FC236}">
                  <a16:creationId xmlns:a16="http://schemas.microsoft.com/office/drawing/2014/main" id="{86B268CB-AAD6-646E-4CB9-1103AE560A00}"/>
                </a:ext>
              </a:extLst>
            </p:cNvPr>
            <p:cNvGrpSpPr>
              <a:grpSpLocks/>
            </p:cNvGrpSpPr>
            <p:nvPr/>
          </p:nvGrpSpPr>
          <p:grpSpPr bwMode="auto">
            <a:xfrm rot="-659960">
              <a:off x="823" y="2191"/>
              <a:ext cx="226" cy="152"/>
              <a:chOff x="1150" y="2259"/>
              <a:chExt cx="209" cy="134"/>
            </a:xfrm>
          </p:grpSpPr>
          <p:sp>
            <p:nvSpPr>
              <p:cNvPr id="52" name="Line 32">
                <a:extLst>
                  <a:ext uri="{FF2B5EF4-FFF2-40B4-BE49-F238E27FC236}">
                    <a16:creationId xmlns:a16="http://schemas.microsoft.com/office/drawing/2014/main" id="{05BE1E9D-AA1E-B729-E704-6137CAEFBDB2}"/>
                  </a:ext>
                </a:extLst>
              </p:cNvPr>
              <p:cNvSpPr>
                <a:spLocks noChangeShapeType="1"/>
              </p:cNvSpPr>
              <p:nvPr/>
            </p:nvSpPr>
            <p:spPr bwMode="auto">
              <a:xfrm rot="553435" flipH="1">
                <a:off x="1150" y="2259"/>
                <a:ext cx="48"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3" name="Line 33">
                <a:extLst>
                  <a:ext uri="{FF2B5EF4-FFF2-40B4-BE49-F238E27FC236}">
                    <a16:creationId xmlns:a16="http://schemas.microsoft.com/office/drawing/2014/main" id="{661417CC-6941-ECE4-3168-498C3A486ABB}"/>
                  </a:ext>
                </a:extLst>
              </p:cNvPr>
              <p:cNvSpPr>
                <a:spLocks noChangeShapeType="1"/>
              </p:cNvSpPr>
              <p:nvPr/>
            </p:nvSpPr>
            <p:spPr bwMode="auto">
              <a:xfrm rot="553435" flipH="1">
                <a:off x="1189" y="2267"/>
                <a:ext cx="48"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4" name="Line 34">
                <a:extLst>
                  <a:ext uri="{FF2B5EF4-FFF2-40B4-BE49-F238E27FC236}">
                    <a16:creationId xmlns:a16="http://schemas.microsoft.com/office/drawing/2014/main" id="{7FABF030-2C80-CFE0-5A9E-7FA9ED6A35FC}"/>
                  </a:ext>
                </a:extLst>
              </p:cNvPr>
              <p:cNvSpPr>
                <a:spLocks noChangeShapeType="1"/>
              </p:cNvSpPr>
              <p:nvPr/>
            </p:nvSpPr>
            <p:spPr bwMode="auto">
              <a:xfrm rot="553435" flipH="1">
                <a:off x="1228" y="2275"/>
                <a:ext cx="48"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5" name="Line 35">
                <a:extLst>
                  <a:ext uri="{FF2B5EF4-FFF2-40B4-BE49-F238E27FC236}">
                    <a16:creationId xmlns:a16="http://schemas.microsoft.com/office/drawing/2014/main" id="{D2EBB0D8-CFF4-123D-99F7-887B14EB0A62}"/>
                  </a:ext>
                </a:extLst>
              </p:cNvPr>
              <p:cNvSpPr>
                <a:spLocks noChangeShapeType="1"/>
              </p:cNvSpPr>
              <p:nvPr/>
            </p:nvSpPr>
            <p:spPr bwMode="auto">
              <a:xfrm rot="553435" flipH="1">
                <a:off x="1270" y="2287"/>
                <a:ext cx="50"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6" name="Line 36">
                <a:extLst>
                  <a:ext uri="{FF2B5EF4-FFF2-40B4-BE49-F238E27FC236}">
                    <a16:creationId xmlns:a16="http://schemas.microsoft.com/office/drawing/2014/main" id="{0828D03D-C571-7603-D971-2708C3D160B3}"/>
                  </a:ext>
                </a:extLst>
              </p:cNvPr>
              <p:cNvSpPr>
                <a:spLocks noChangeShapeType="1"/>
              </p:cNvSpPr>
              <p:nvPr/>
            </p:nvSpPr>
            <p:spPr bwMode="auto">
              <a:xfrm rot="553435" flipH="1">
                <a:off x="1311" y="2295"/>
                <a:ext cx="48"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nvGrpSpPr>
            <p:cNvPr id="34" name="Group 37">
              <a:extLst>
                <a:ext uri="{FF2B5EF4-FFF2-40B4-BE49-F238E27FC236}">
                  <a16:creationId xmlns:a16="http://schemas.microsoft.com/office/drawing/2014/main" id="{96EE6EE5-0E76-DC80-3B36-1006A3F58898}"/>
                </a:ext>
              </a:extLst>
            </p:cNvPr>
            <p:cNvGrpSpPr>
              <a:grpSpLocks/>
            </p:cNvGrpSpPr>
            <p:nvPr/>
          </p:nvGrpSpPr>
          <p:grpSpPr bwMode="auto">
            <a:xfrm rot="-931956">
              <a:off x="1038" y="2211"/>
              <a:ext cx="271" cy="84"/>
              <a:chOff x="1347" y="2330"/>
              <a:chExt cx="271" cy="84"/>
            </a:xfrm>
          </p:grpSpPr>
          <p:sp>
            <p:nvSpPr>
              <p:cNvPr id="47" name="Line 38">
                <a:extLst>
                  <a:ext uri="{FF2B5EF4-FFF2-40B4-BE49-F238E27FC236}">
                    <a16:creationId xmlns:a16="http://schemas.microsoft.com/office/drawing/2014/main" id="{407E4127-D163-3042-0B89-2A6133790201}"/>
                  </a:ext>
                </a:extLst>
              </p:cNvPr>
              <p:cNvSpPr>
                <a:spLocks noChangeShapeType="1"/>
              </p:cNvSpPr>
              <p:nvPr/>
            </p:nvSpPr>
            <p:spPr bwMode="auto">
              <a:xfrm rot="18885744" flipH="1">
                <a:off x="1371" y="2306"/>
                <a:ext cx="48"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8" name="Line 39">
                <a:extLst>
                  <a:ext uri="{FF2B5EF4-FFF2-40B4-BE49-F238E27FC236}">
                    <a16:creationId xmlns:a16="http://schemas.microsoft.com/office/drawing/2014/main" id="{D3C33263-FE9D-7466-593E-ECF67F708F03}"/>
                  </a:ext>
                </a:extLst>
              </p:cNvPr>
              <p:cNvSpPr>
                <a:spLocks noChangeShapeType="1"/>
              </p:cNvSpPr>
              <p:nvPr/>
            </p:nvSpPr>
            <p:spPr bwMode="auto">
              <a:xfrm rot="18885744" flipH="1">
                <a:off x="1413" y="2315"/>
                <a:ext cx="48" cy="98"/>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9" name="Line 40">
                <a:extLst>
                  <a:ext uri="{FF2B5EF4-FFF2-40B4-BE49-F238E27FC236}">
                    <a16:creationId xmlns:a16="http://schemas.microsoft.com/office/drawing/2014/main" id="{8A9C9C76-C8DD-BE1B-FC23-33EE5D8653BE}"/>
                  </a:ext>
                </a:extLst>
              </p:cNvPr>
              <p:cNvSpPr>
                <a:spLocks noChangeShapeType="1"/>
              </p:cNvSpPr>
              <p:nvPr/>
            </p:nvSpPr>
            <p:spPr bwMode="auto">
              <a:xfrm rot="18885744" flipH="1">
                <a:off x="1458" y="2324"/>
                <a:ext cx="48" cy="98"/>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0" name="Line 41">
                <a:extLst>
                  <a:ext uri="{FF2B5EF4-FFF2-40B4-BE49-F238E27FC236}">
                    <a16:creationId xmlns:a16="http://schemas.microsoft.com/office/drawing/2014/main" id="{4362D3DF-A34B-860C-F3D3-3025926AB043}"/>
                  </a:ext>
                </a:extLst>
              </p:cNvPr>
              <p:cNvSpPr>
                <a:spLocks noChangeShapeType="1"/>
              </p:cNvSpPr>
              <p:nvPr/>
            </p:nvSpPr>
            <p:spPr bwMode="auto">
              <a:xfrm rot="18885744" flipH="1">
                <a:off x="1500" y="2335"/>
                <a:ext cx="48" cy="97"/>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1" name="Line 42">
                <a:extLst>
                  <a:ext uri="{FF2B5EF4-FFF2-40B4-BE49-F238E27FC236}">
                    <a16:creationId xmlns:a16="http://schemas.microsoft.com/office/drawing/2014/main" id="{499C96EE-E138-6DCC-8FC8-82D274D672F9}"/>
                  </a:ext>
                </a:extLst>
              </p:cNvPr>
              <p:cNvSpPr>
                <a:spLocks noChangeShapeType="1"/>
              </p:cNvSpPr>
              <p:nvPr/>
            </p:nvSpPr>
            <p:spPr bwMode="auto">
              <a:xfrm rot="18885744" flipH="1">
                <a:off x="1545" y="2342"/>
                <a:ext cx="48"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nvGrpSpPr>
            <p:cNvPr id="35" name="Group 43">
              <a:extLst>
                <a:ext uri="{FF2B5EF4-FFF2-40B4-BE49-F238E27FC236}">
                  <a16:creationId xmlns:a16="http://schemas.microsoft.com/office/drawing/2014/main" id="{65B5B3E7-41B0-185F-E4A3-08054327BD58}"/>
                </a:ext>
              </a:extLst>
            </p:cNvPr>
            <p:cNvGrpSpPr>
              <a:grpSpLocks/>
            </p:cNvGrpSpPr>
            <p:nvPr/>
          </p:nvGrpSpPr>
          <p:grpSpPr bwMode="auto">
            <a:xfrm rot="-756009">
              <a:off x="4875" y="2222"/>
              <a:ext cx="209" cy="134"/>
              <a:chOff x="1150" y="2259"/>
              <a:chExt cx="209" cy="134"/>
            </a:xfrm>
          </p:grpSpPr>
          <p:sp>
            <p:nvSpPr>
              <p:cNvPr id="42" name="Line 44">
                <a:extLst>
                  <a:ext uri="{FF2B5EF4-FFF2-40B4-BE49-F238E27FC236}">
                    <a16:creationId xmlns:a16="http://schemas.microsoft.com/office/drawing/2014/main" id="{EBEAD510-0EC6-1A30-3878-8F6F7CB2D302}"/>
                  </a:ext>
                </a:extLst>
              </p:cNvPr>
              <p:cNvSpPr>
                <a:spLocks noChangeShapeType="1"/>
              </p:cNvSpPr>
              <p:nvPr/>
            </p:nvSpPr>
            <p:spPr bwMode="auto">
              <a:xfrm rot="553435" flipH="1">
                <a:off x="1148" y="2258"/>
                <a:ext cx="48"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3" name="Line 45">
                <a:extLst>
                  <a:ext uri="{FF2B5EF4-FFF2-40B4-BE49-F238E27FC236}">
                    <a16:creationId xmlns:a16="http://schemas.microsoft.com/office/drawing/2014/main" id="{9D398718-D33C-493D-B7FC-6B429D0C7923}"/>
                  </a:ext>
                </a:extLst>
              </p:cNvPr>
              <p:cNvSpPr>
                <a:spLocks noChangeShapeType="1"/>
              </p:cNvSpPr>
              <p:nvPr/>
            </p:nvSpPr>
            <p:spPr bwMode="auto">
              <a:xfrm rot="553435" flipH="1">
                <a:off x="1187" y="2267"/>
                <a:ext cx="47"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4" name="Line 46">
                <a:extLst>
                  <a:ext uri="{FF2B5EF4-FFF2-40B4-BE49-F238E27FC236}">
                    <a16:creationId xmlns:a16="http://schemas.microsoft.com/office/drawing/2014/main" id="{93A39A33-5327-A27E-B1E5-08E7A77D1156}"/>
                  </a:ext>
                </a:extLst>
              </p:cNvPr>
              <p:cNvSpPr>
                <a:spLocks noChangeShapeType="1"/>
              </p:cNvSpPr>
              <p:nvPr/>
            </p:nvSpPr>
            <p:spPr bwMode="auto">
              <a:xfrm rot="553435" flipH="1">
                <a:off x="1227" y="2275"/>
                <a:ext cx="48"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5" name="Line 47">
                <a:extLst>
                  <a:ext uri="{FF2B5EF4-FFF2-40B4-BE49-F238E27FC236}">
                    <a16:creationId xmlns:a16="http://schemas.microsoft.com/office/drawing/2014/main" id="{5BC5B496-8F4D-9560-E671-465F1DDBB4C3}"/>
                  </a:ext>
                </a:extLst>
              </p:cNvPr>
              <p:cNvSpPr>
                <a:spLocks noChangeShapeType="1"/>
              </p:cNvSpPr>
              <p:nvPr/>
            </p:nvSpPr>
            <p:spPr bwMode="auto">
              <a:xfrm rot="553435" flipH="1">
                <a:off x="1269" y="2285"/>
                <a:ext cx="48"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6" name="Line 48">
                <a:extLst>
                  <a:ext uri="{FF2B5EF4-FFF2-40B4-BE49-F238E27FC236}">
                    <a16:creationId xmlns:a16="http://schemas.microsoft.com/office/drawing/2014/main" id="{3498C10F-8CA0-359F-130D-EF3F94C59D53}"/>
                  </a:ext>
                </a:extLst>
              </p:cNvPr>
              <p:cNvSpPr>
                <a:spLocks noChangeShapeType="1"/>
              </p:cNvSpPr>
              <p:nvPr/>
            </p:nvSpPr>
            <p:spPr bwMode="auto">
              <a:xfrm rot="553435" flipH="1">
                <a:off x="1309" y="2296"/>
                <a:ext cx="48"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nvGrpSpPr>
            <p:cNvPr id="36" name="Group 49">
              <a:extLst>
                <a:ext uri="{FF2B5EF4-FFF2-40B4-BE49-F238E27FC236}">
                  <a16:creationId xmlns:a16="http://schemas.microsoft.com/office/drawing/2014/main" id="{AD38DD62-939D-2086-040F-2E8F638DE941}"/>
                </a:ext>
              </a:extLst>
            </p:cNvPr>
            <p:cNvGrpSpPr>
              <a:grpSpLocks/>
            </p:cNvGrpSpPr>
            <p:nvPr/>
          </p:nvGrpSpPr>
          <p:grpSpPr bwMode="auto">
            <a:xfrm rot="-680111">
              <a:off x="5073" y="2244"/>
              <a:ext cx="271" cy="84"/>
              <a:chOff x="1347" y="2330"/>
              <a:chExt cx="271" cy="84"/>
            </a:xfrm>
          </p:grpSpPr>
          <p:sp>
            <p:nvSpPr>
              <p:cNvPr id="37" name="Line 50">
                <a:extLst>
                  <a:ext uri="{FF2B5EF4-FFF2-40B4-BE49-F238E27FC236}">
                    <a16:creationId xmlns:a16="http://schemas.microsoft.com/office/drawing/2014/main" id="{E3D579DA-603C-5C79-948B-33909ED64406}"/>
                  </a:ext>
                </a:extLst>
              </p:cNvPr>
              <p:cNvSpPr>
                <a:spLocks noChangeShapeType="1"/>
              </p:cNvSpPr>
              <p:nvPr/>
            </p:nvSpPr>
            <p:spPr bwMode="auto">
              <a:xfrm rot="18885744" flipH="1">
                <a:off x="1368" y="2304"/>
                <a:ext cx="48" cy="97"/>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8" name="Line 51">
                <a:extLst>
                  <a:ext uri="{FF2B5EF4-FFF2-40B4-BE49-F238E27FC236}">
                    <a16:creationId xmlns:a16="http://schemas.microsoft.com/office/drawing/2014/main" id="{29F2058D-58E4-90C2-2925-F6832BDF9977}"/>
                  </a:ext>
                </a:extLst>
              </p:cNvPr>
              <p:cNvSpPr>
                <a:spLocks noChangeShapeType="1"/>
              </p:cNvSpPr>
              <p:nvPr/>
            </p:nvSpPr>
            <p:spPr bwMode="auto">
              <a:xfrm rot="18885744" flipH="1">
                <a:off x="1413" y="2315"/>
                <a:ext cx="48" cy="98"/>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39" name="Line 52">
                <a:extLst>
                  <a:ext uri="{FF2B5EF4-FFF2-40B4-BE49-F238E27FC236}">
                    <a16:creationId xmlns:a16="http://schemas.microsoft.com/office/drawing/2014/main" id="{3B27AD37-875C-D636-A611-5C9450494BFA}"/>
                  </a:ext>
                </a:extLst>
              </p:cNvPr>
              <p:cNvSpPr>
                <a:spLocks noChangeShapeType="1"/>
              </p:cNvSpPr>
              <p:nvPr/>
            </p:nvSpPr>
            <p:spPr bwMode="auto">
              <a:xfrm rot="18885744" flipH="1">
                <a:off x="1457" y="2325"/>
                <a:ext cx="48" cy="98"/>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0" name="Line 53">
                <a:extLst>
                  <a:ext uri="{FF2B5EF4-FFF2-40B4-BE49-F238E27FC236}">
                    <a16:creationId xmlns:a16="http://schemas.microsoft.com/office/drawing/2014/main" id="{DFF88078-997B-A5CD-1E25-079252EE0FAE}"/>
                  </a:ext>
                </a:extLst>
              </p:cNvPr>
              <p:cNvSpPr>
                <a:spLocks noChangeShapeType="1"/>
              </p:cNvSpPr>
              <p:nvPr/>
            </p:nvSpPr>
            <p:spPr bwMode="auto">
              <a:xfrm rot="18885744" flipH="1">
                <a:off x="1500" y="2335"/>
                <a:ext cx="48" cy="97"/>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41" name="Line 54">
                <a:extLst>
                  <a:ext uri="{FF2B5EF4-FFF2-40B4-BE49-F238E27FC236}">
                    <a16:creationId xmlns:a16="http://schemas.microsoft.com/office/drawing/2014/main" id="{EEC5E4C2-8A6E-8305-D482-730FD9D57910}"/>
                  </a:ext>
                </a:extLst>
              </p:cNvPr>
              <p:cNvSpPr>
                <a:spLocks noChangeShapeType="1"/>
              </p:cNvSpPr>
              <p:nvPr/>
            </p:nvSpPr>
            <p:spPr bwMode="auto">
              <a:xfrm rot="18885744" flipH="1">
                <a:off x="1546" y="2342"/>
                <a:ext cx="48" cy="96"/>
              </a:xfrm>
              <a:prstGeom prst="line">
                <a:avLst/>
              </a:prstGeom>
              <a:noFill/>
              <a:ln w="38100">
                <a:solidFill>
                  <a:srgbClr val="77B8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grpSp>
      </p:grpSp>
    </p:spTree>
    <p:extLst>
      <p:ext uri="{BB962C8B-B14F-4D97-AF65-F5344CB8AC3E}">
        <p14:creationId xmlns:p14="http://schemas.microsoft.com/office/powerpoint/2010/main" val="267315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berta - Goverment">
  <a:themeElements>
    <a:clrScheme name="Custom 4">
      <a:dk1>
        <a:srgbClr val="36424A"/>
      </a:dk1>
      <a:lt1>
        <a:srgbClr val="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berta - Goverment" id="{B5B9DE0F-B4AD-4032-AF5B-DF91C75EA15F}" vid="{0F13C157-AA60-4577-BBE0-D12A7DEBDB48}"/>
    </a:ext>
  </a:extLst>
</a:theme>
</file>

<file path=ppt/theme/theme2.xml><?xml version="1.0" encoding="utf-8"?>
<a:theme xmlns:a="http://schemas.openxmlformats.org/drawingml/2006/main" name="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Alberta - Goverment</Template>
  <TotalTime>25799</TotalTime>
  <Words>1588</Words>
  <Application>Microsoft Office PowerPoint</Application>
  <PresentationFormat>On-screen Show (16:9)</PresentationFormat>
  <Paragraphs>293</Paragraphs>
  <Slides>44</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Times New Roman</vt:lpstr>
      <vt:lpstr>Wingdings</vt:lpstr>
      <vt:lpstr>Alberta - Goverment</vt:lpstr>
      <vt:lpstr>Body slides</vt:lpstr>
      <vt:lpstr>ADVANCED HYDRO TECHNICAL  CONSIDERATIONS</vt:lpstr>
      <vt:lpstr>Overview</vt:lpstr>
      <vt:lpstr>Hydrotechnical Review</vt:lpstr>
      <vt:lpstr>Hydrotechnical Design Guidelines</vt:lpstr>
      <vt:lpstr>PowerPoint Presentation</vt:lpstr>
      <vt:lpstr>PowerPoint Presentation</vt:lpstr>
      <vt:lpstr>BF 79501 – Hwy 546 West of Diamond Valley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Pier Scour Survey</vt:lpstr>
      <vt:lpstr>PowerPoint Presentation</vt:lpstr>
      <vt:lpstr>PowerPoint Presentation</vt:lpstr>
      <vt:lpstr>PowerPoint Presentation</vt:lpstr>
      <vt:lpstr>PowerPoint Presentation</vt:lpstr>
      <vt:lpstr>PowerPoint Presentation</vt:lpstr>
      <vt:lpstr>Location of River Protection Works</vt:lpstr>
      <vt:lpstr>Typical Rock Riprap Section</vt:lpstr>
      <vt:lpstr>PowerPoint Presentation</vt:lpstr>
      <vt:lpstr>PowerPoint Presentation</vt:lpstr>
      <vt:lpstr>PowerPoint Presentation</vt:lpstr>
      <vt:lpstr>PowerPoint Presentation</vt:lpstr>
      <vt:lpstr>PowerPoint Presentation</vt:lpstr>
      <vt:lpstr>PowerPoint Presentation</vt:lpstr>
      <vt:lpstr>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BVBS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Des Williamson; G. Roberts BVBS</dc:creator>
  <cp:lastModifiedBy>Calvin Roberts</cp:lastModifiedBy>
  <cp:revision>93</cp:revision>
  <cp:lastPrinted>2003-09-09T21:55:34Z</cp:lastPrinted>
  <dcterms:created xsi:type="dcterms:W3CDTF">2000-04-25T16:17:11Z</dcterms:created>
  <dcterms:modified xsi:type="dcterms:W3CDTF">2023-03-13T18:38:47Z</dcterms:modified>
</cp:coreProperties>
</file>