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61" r:id="rId1"/>
    <p:sldMasterId id="2147483671" r:id="rId2"/>
  </p:sldMasterIdLst>
  <p:notesMasterIdLst>
    <p:notesMasterId r:id="rId46"/>
  </p:notesMasterIdLst>
  <p:sldIdLst>
    <p:sldId id="323" r:id="rId3"/>
    <p:sldId id="322" r:id="rId4"/>
    <p:sldId id="367" r:id="rId5"/>
    <p:sldId id="416" r:id="rId6"/>
    <p:sldId id="420" r:id="rId7"/>
    <p:sldId id="406" r:id="rId8"/>
    <p:sldId id="359" r:id="rId9"/>
    <p:sldId id="422" r:id="rId10"/>
    <p:sldId id="421" r:id="rId11"/>
    <p:sldId id="423" r:id="rId12"/>
    <p:sldId id="424" r:id="rId13"/>
    <p:sldId id="358" r:id="rId14"/>
    <p:sldId id="411" r:id="rId15"/>
    <p:sldId id="412" r:id="rId16"/>
    <p:sldId id="334" r:id="rId17"/>
    <p:sldId id="427" r:id="rId18"/>
    <p:sldId id="428" r:id="rId19"/>
    <p:sldId id="429" r:id="rId20"/>
    <p:sldId id="426" r:id="rId21"/>
    <p:sldId id="425" r:id="rId22"/>
    <p:sldId id="430" r:id="rId23"/>
    <p:sldId id="431" r:id="rId24"/>
    <p:sldId id="432" r:id="rId25"/>
    <p:sldId id="434" r:id="rId26"/>
    <p:sldId id="433" r:id="rId27"/>
    <p:sldId id="435" r:id="rId28"/>
    <p:sldId id="440" r:id="rId29"/>
    <p:sldId id="437" r:id="rId30"/>
    <p:sldId id="438" r:id="rId31"/>
    <p:sldId id="436" r:id="rId32"/>
    <p:sldId id="439" r:id="rId33"/>
    <p:sldId id="382" r:id="rId34"/>
    <p:sldId id="321" r:id="rId35"/>
    <p:sldId id="395" r:id="rId36"/>
    <p:sldId id="360" r:id="rId37"/>
    <p:sldId id="441" r:id="rId38"/>
    <p:sldId id="442" r:id="rId39"/>
    <p:sldId id="381" r:id="rId40"/>
    <p:sldId id="443" r:id="rId41"/>
    <p:sldId id="444" r:id="rId42"/>
    <p:sldId id="356" r:id="rId43"/>
    <p:sldId id="445" r:id="rId44"/>
    <p:sldId id="327" r:id="rId45"/>
  </p:sldIdLst>
  <p:sldSz cx="9144000" cy="5143500" type="screen16x9"/>
  <p:notesSz cx="6883400" cy="9169400"/>
  <p:defaultTex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1AB"/>
    <a:srgbClr val="BABABA"/>
    <a:srgbClr val="E4E4E4"/>
    <a:srgbClr val="FF6600"/>
    <a:srgbClr val="008000"/>
    <a:srgbClr val="0000FF"/>
    <a:srgbClr val="FF0000"/>
    <a:srgbClr val="FFFF00"/>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87484" autoAdjust="0"/>
  </p:normalViewPr>
  <p:slideViewPr>
    <p:cSldViewPr>
      <p:cViewPr varScale="1">
        <p:scale>
          <a:sx n="75" d="100"/>
          <a:sy n="75" d="100"/>
        </p:scale>
        <p:origin x="1024" y="20"/>
      </p:cViewPr>
      <p:guideLst>
        <p:guide orient="horz" pos="162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p:cViewPr varScale="1">
        <p:scale>
          <a:sx n="52" d="100"/>
          <a:sy n="52" d="100"/>
        </p:scale>
        <p:origin x="-2660" y="-76"/>
      </p:cViewPr>
      <p:guideLst>
        <p:guide orient="horz" pos="2888"/>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CF0E96E-3566-FCFE-46ED-F1C1AA7DBE0C}"/>
              </a:ext>
            </a:extLst>
          </p:cNvPr>
          <p:cNvSpPr>
            <a:spLocks noGrp="1" noChangeArrowheads="1"/>
          </p:cNvSpPr>
          <p:nvPr>
            <p:ph type="hdr" sz="quarter"/>
          </p:nvPr>
        </p:nvSpPr>
        <p:spPr bwMode="auto">
          <a:xfrm>
            <a:off x="0" y="0"/>
            <a:ext cx="2982913" cy="458788"/>
          </a:xfrm>
          <a:prstGeom prst="rect">
            <a:avLst/>
          </a:prstGeom>
          <a:noFill/>
          <a:ln w="9525">
            <a:noFill/>
            <a:miter lim="800000"/>
            <a:headEnd/>
            <a:tailEnd/>
          </a:ln>
          <a:effectLst/>
        </p:spPr>
        <p:txBody>
          <a:bodyPr vert="horz" wrap="square" lIns="91723" tIns="45862" rIns="91723" bIns="45862" numCol="1" anchor="t" anchorCtr="0" compatLnSpc="1">
            <a:prstTxWarp prst="textNoShape">
              <a:avLst/>
            </a:prstTxWarp>
          </a:bodyPr>
          <a:lstStyle>
            <a:lvl1pPr algn="l" defTabSz="917575">
              <a:defRPr sz="1200">
                <a:latin typeface="Albertus Extra Bold" charset="0"/>
                <a:ea typeface="ＭＳ Ｐゴシック" charset="0"/>
              </a:defRPr>
            </a:lvl1pPr>
          </a:lstStyle>
          <a:p>
            <a:pPr>
              <a:defRPr/>
            </a:pPr>
            <a:endParaRPr lang="en-US"/>
          </a:p>
        </p:txBody>
      </p:sp>
      <p:sp>
        <p:nvSpPr>
          <p:cNvPr id="18435" name="Rectangle 3">
            <a:extLst>
              <a:ext uri="{FF2B5EF4-FFF2-40B4-BE49-F238E27FC236}">
                <a16:creationId xmlns:a16="http://schemas.microsoft.com/office/drawing/2014/main" id="{24F44ADF-51A4-EC95-464C-B91BC686917D}"/>
              </a:ext>
            </a:extLst>
          </p:cNvPr>
          <p:cNvSpPr>
            <a:spLocks noGrp="1" noChangeArrowheads="1"/>
          </p:cNvSpPr>
          <p:nvPr>
            <p:ph type="dt" idx="1"/>
          </p:nvPr>
        </p:nvSpPr>
        <p:spPr bwMode="auto">
          <a:xfrm>
            <a:off x="3900488" y="0"/>
            <a:ext cx="2982912" cy="458788"/>
          </a:xfrm>
          <a:prstGeom prst="rect">
            <a:avLst/>
          </a:prstGeom>
          <a:noFill/>
          <a:ln w="9525">
            <a:noFill/>
            <a:miter lim="800000"/>
            <a:headEnd/>
            <a:tailEnd/>
          </a:ln>
          <a:effectLst/>
        </p:spPr>
        <p:txBody>
          <a:bodyPr vert="horz" wrap="square" lIns="91723" tIns="45862" rIns="91723" bIns="45862" numCol="1" anchor="t" anchorCtr="0" compatLnSpc="1">
            <a:prstTxWarp prst="textNoShape">
              <a:avLst/>
            </a:prstTxWarp>
          </a:bodyPr>
          <a:lstStyle>
            <a:lvl1pPr algn="r" defTabSz="917575">
              <a:defRPr sz="1200">
                <a:latin typeface="Albertus Extra Bold" charset="0"/>
                <a:ea typeface="ＭＳ Ｐゴシック" charset="0"/>
              </a:defRPr>
            </a:lvl1pPr>
          </a:lstStyle>
          <a:p>
            <a:pPr>
              <a:defRPr/>
            </a:pPr>
            <a:endParaRPr lang="en-US"/>
          </a:p>
        </p:txBody>
      </p:sp>
      <p:sp>
        <p:nvSpPr>
          <p:cNvPr id="47108" name="Rectangle 4">
            <a:extLst>
              <a:ext uri="{FF2B5EF4-FFF2-40B4-BE49-F238E27FC236}">
                <a16:creationId xmlns:a16="http://schemas.microsoft.com/office/drawing/2014/main" id="{5C3D5C8A-9371-FA09-0C20-059E694F6CCB}"/>
              </a:ext>
            </a:extLst>
          </p:cNvPr>
          <p:cNvSpPr>
            <a:spLocks noGrp="1" noRot="1" noChangeAspect="1" noChangeArrowheads="1" noTextEdit="1"/>
          </p:cNvSpPr>
          <p:nvPr>
            <p:ph type="sldImg" idx="2"/>
          </p:nvPr>
        </p:nvSpPr>
        <p:spPr bwMode="auto">
          <a:xfrm>
            <a:off x="385763" y="687388"/>
            <a:ext cx="6111875" cy="3438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E62DFADF-7E0A-7CFC-E755-95AF59D5F860}"/>
              </a:ext>
            </a:extLst>
          </p:cNvPr>
          <p:cNvSpPr>
            <a:spLocks noGrp="1" noChangeArrowheads="1"/>
          </p:cNvSpPr>
          <p:nvPr>
            <p:ph type="body" sz="quarter" idx="3"/>
          </p:nvPr>
        </p:nvSpPr>
        <p:spPr bwMode="auto">
          <a:xfrm>
            <a:off x="917575" y="4356100"/>
            <a:ext cx="5048250" cy="4125913"/>
          </a:xfrm>
          <a:prstGeom prst="rect">
            <a:avLst/>
          </a:prstGeom>
          <a:noFill/>
          <a:ln w="9525">
            <a:noFill/>
            <a:miter lim="800000"/>
            <a:headEnd/>
            <a:tailEnd/>
          </a:ln>
          <a:effectLst/>
        </p:spPr>
        <p:txBody>
          <a:bodyPr vert="horz" wrap="square" lIns="91723" tIns="45862" rIns="91723" bIns="458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a:extLst>
              <a:ext uri="{FF2B5EF4-FFF2-40B4-BE49-F238E27FC236}">
                <a16:creationId xmlns:a16="http://schemas.microsoft.com/office/drawing/2014/main" id="{D140A90D-D102-D73D-7A02-660E573807CC}"/>
              </a:ext>
            </a:extLst>
          </p:cNvPr>
          <p:cNvSpPr>
            <a:spLocks noGrp="1" noChangeArrowheads="1"/>
          </p:cNvSpPr>
          <p:nvPr>
            <p:ph type="ftr" sz="quarter" idx="4"/>
          </p:nvPr>
        </p:nvSpPr>
        <p:spPr bwMode="auto">
          <a:xfrm>
            <a:off x="0" y="8710613"/>
            <a:ext cx="2982913" cy="458787"/>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algn="l" defTabSz="917575">
              <a:defRPr sz="1200">
                <a:latin typeface="Albertus Extra Bold" charset="0"/>
                <a:ea typeface="ＭＳ Ｐゴシック" charset="0"/>
              </a:defRPr>
            </a:lvl1pPr>
          </a:lstStyle>
          <a:p>
            <a:pPr>
              <a:defRPr/>
            </a:pPr>
            <a:endParaRPr lang="en-US"/>
          </a:p>
        </p:txBody>
      </p:sp>
      <p:sp>
        <p:nvSpPr>
          <p:cNvPr id="18439" name="Rectangle 7">
            <a:extLst>
              <a:ext uri="{FF2B5EF4-FFF2-40B4-BE49-F238E27FC236}">
                <a16:creationId xmlns:a16="http://schemas.microsoft.com/office/drawing/2014/main" id="{CDDBD73B-C407-03B6-055B-8AF4E3F8BA07}"/>
              </a:ext>
            </a:extLst>
          </p:cNvPr>
          <p:cNvSpPr>
            <a:spLocks noGrp="1" noChangeArrowheads="1"/>
          </p:cNvSpPr>
          <p:nvPr>
            <p:ph type="sldNum" sz="quarter" idx="5"/>
          </p:nvPr>
        </p:nvSpPr>
        <p:spPr bwMode="auto">
          <a:xfrm>
            <a:off x="3900488" y="8710613"/>
            <a:ext cx="2982912" cy="458787"/>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algn="r" defTabSz="917575">
              <a:defRPr sz="1200"/>
            </a:lvl1pPr>
          </a:lstStyle>
          <a:p>
            <a:fld id="{C2708CAC-867E-4D92-8003-47C81393B22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lbertus Extra Bold"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lbertus Extra Bold"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lbertus Extra Bold"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lbertus Extra Bold"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lbertus Extra Bold"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C7ED662-4929-BAE2-2F88-B46BBE7DBE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58953B8A-BD95-49D3-816F-8E5CA5E55ACF}" type="slidenum">
              <a:rPr lang="en-US" altLang="en-US" sz="1200"/>
              <a:pPr/>
              <a:t>0</a:t>
            </a:fld>
            <a:endParaRPr lang="en-US" altLang="en-US" sz="1200"/>
          </a:p>
        </p:txBody>
      </p:sp>
      <p:sp>
        <p:nvSpPr>
          <p:cNvPr id="48131" name="Rectangle 2">
            <a:extLst>
              <a:ext uri="{FF2B5EF4-FFF2-40B4-BE49-F238E27FC236}">
                <a16:creationId xmlns:a16="http://schemas.microsoft.com/office/drawing/2014/main" id="{01F1D772-A7A1-7192-8010-FC43B9004D13}"/>
              </a:ext>
            </a:extLst>
          </p:cNvPr>
          <p:cNvSpPr>
            <a:spLocks noGrp="1" noRot="1" noChangeAspect="1" noChangeArrowheads="1" noTextEdit="1"/>
          </p:cNvSpPr>
          <p:nvPr>
            <p:ph type="sldImg"/>
          </p:nvPr>
        </p:nvSpPr>
        <p:spPr>
          <a:xfrm>
            <a:off x="385763" y="687388"/>
            <a:ext cx="6111875" cy="3438525"/>
          </a:xfrm>
          <a:ln/>
        </p:spPr>
      </p:sp>
      <p:sp>
        <p:nvSpPr>
          <p:cNvPr id="48132" name="Rectangle 3">
            <a:extLst>
              <a:ext uri="{FF2B5EF4-FFF2-40B4-BE49-F238E27FC236}">
                <a16:creationId xmlns:a16="http://schemas.microsoft.com/office/drawing/2014/main" id="{69B626D1-91B4-20BB-596A-81ABF60EDC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400" dirty="0">
                <a:ea typeface="ＭＳ Ｐゴシック" panose="020B0600070205080204" pitchFamily="34" charset="-128"/>
              </a:rPr>
              <a:t>Good afternoon.  </a:t>
            </a:r>
            <a:r>
              <a:rPr lang="en-US" altLang="en-US" sz="1400">
                <a:ea typeface="ＭＳ Ｐゴシック" panose="020B0600070205080204" pitchFamily="34" charset="-128"/>
              </a:rPr>
              <a:t>As Garry </a:t>
            </a:r>
            <a:r>
              <a:rPr lang="en-US" altLang="en-US" sz="1400" dirty="0">
                <a:ea typeface="ＭＳ Ｐゴシック" panose="020B0600070205080204" pitchFamily="34" charset="-128"/>
              </a:rPr>
              <a:t>has mentioned my name is Dave Besuyen and I</a:t>
            </a:r>
            <a:r>
              <a:rPr lang="ja-JP" altLang="en-US" sz="1400" dirty="0">
                <a:ea typeface="ＭＳ Ｐゴシック" panose="020B0600070205080204" pitchFamily="34" charset="-128"/>
              </a:rPr>
              <a:t>’</a:t>
            </a:r>
            <a:r>
              <a:rPr lang="en-US" altLang="ja-JP" sz="1400" dirty="0">
                <a:ea typeface="ＭＳ Ｐゴシック" panose="020B0600070205080204" pitchFamily="34" charset="-128"/>
              </a:rPr>
              <a:t>m the Bridge Materials Engineer here at the Department.  </a:t>
            </a:r>
          </a:p>
          <a:p>
            <a:pPr>
              <a:buFontTx/>
              <a:buChar char="•"/>
            </a:pPr>
            <a:r>
              <a:rPr lang="en-US" altLang="en-US" sz="1400" dirty="0">
                <a:ea typeface="ＭＳ Ｐゴシック" panose="020B0600070205080204" pitchFamily="34" charset="-128"/>
              </a:rPr>
              <a:t>As part of my duties, I am responsible for managing the Level II inspection/testing program for concrete bridge elements - and those Level II Inspections will be our focus for the next hour or so.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2A834F43-7516-AE5C-64D0-227E46FA2A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94102C64-1B4D-473D-8273-D37F44883BFE}" type="slidenum">
              <a:rPr lang="en-US" altLang="en-US" sz="1200"/>
              <a:pPr/>
              <a:t>9</a:t>
            </a:fld>
            <a:endParaRPr lang="en-US" altLang="en-US" sz="1200"/>
          </a:p>
        </p:txBody>
      </p:sp>
      <p:sp>
        <p:nvSpPr>
          <p:cNvPr id="58371" name="Rectangle 2">
            <a:extLst>
              <a:ext uri="{FF2B5EF4-FFF2-40B4-BE49-F238E27FC236}">
                <a16:creationId xmlns:a16="http://schemas.microsoft.com/office/drawing/2014/main" id="{F032DCF3-870A-921B-675A-AF4578881B8A}"/>
              </a:ext>
            </a:extLst>
          </p:cNvPr>
          <p:cNvSpPr>
            <a:spLocks noGrp="1" noRot="1" noChangeAspect="1" noChangeArrowheads="1" noTextEdit="1"/>
          </p:cNvSpPr>
          <p:nvPr>
            <p:ph type="sldImg"/>
          </p:nvPr>
        </p:nvSpPr>
        <p:spPr>
          <a:xfrm>
            <a:off x="385763" y="687388"/>
            <a:ext cx="6111875" cy="3438525"/>
          </a:xfrm>
          <a:ln/>
        </p:spPr>
      </p:sp>
      <p:sp>
        <p:nvSpPr>
          <p:cNvPr id="58372" name="Rectangle 3">
            <a:extLst>
              <a:ext uri="{FF2B5EF4-FFF2-40B4-BE49-F238E27FC236}">
                <a16:creationId xmlns:a16="http://schemas.microsoft.com/office/drawing/2014/main" id="{A374DB3A-FDD5-4E7B-0647-F01B2CD305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Alberta Transportation records CSE readings on a 4ft by 4ft grid, and software is used to create contours of corrosion potentials – this is an eastbound bridge with travel lanes delineated. Areas with a high probability of active corrosion are highlighted in red and the lighter areas showing transition or inactive areas. </a:t>
            </a:r>
          </a:p>
          <a:p>
            <a:pPr>
              <a:buFontTx/>
              <a:buChar char="•"/>
            </a:pPr>
            <a:r>
              <a:rPr lang="en-US" altLang="en-US" sz="1200">
                <a:ea typeface="ＭＳ Ｐゴシック" panose="020B0600070205080204" pitchFamily="34" charset="-128"/>
              </a:rPr>
              <a:t>Does anyone see any interesting trends in the contour map of this bridge?  </a:t>
            </a:r>
          </a:p>
          <a:p>
            <a:pPr>
              <a:buFontTx/>
              <a:buChar char="•"/>
            </a:pPr>
            <a:r>
              <a:rPr lang="en-US" altLang="en-US" sz="1200">
                <a:ea typeface="ＭＳ Ｐゴシック" panose="020B0600070205080204" pitchFamily="34" charset="-128"/>
              </a:rPr>
              <a:t>The driving lane in this case is showing a much higher probability for corrosion.  The contour is taken from a bridge on a 4 lane divided highway in the mountains with light enough traffic that the majority travels in the right lane and repeatedly sees more deicing salts causing accelerated deterioration.</a:t>
            </a:r>
          </a:p>
          <a:p>
            <a:pPr>
              <a:buFontTx/>
              <a:buChar char="•"/>
            </a:pPr>
            <a:r>
              <a:rPr lang="en-US" altLang="en-US" sz="1200">
                <a:ea typeface="ＭＳ Ｐゴシック" panose="020B0600070205080204" pitchFamily="34" charset="-128"/>
              </a:rPr>
              <a:t>Contour maps can show areas of poor drainage, highlight the presence and effect of transverse cracks or other factors increase probability of corrosion.   </a:t>
            </a:r>
          </a:p>
          <a:p>
            <a:endParaRPr lang="en-US" altLang="en-US" sz="120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3FEC37B-19DF-5CC8-A0C4-51385B0F5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64EE5E09-B448-4FE1-BFCD-FE1209F450D3}" type="slidenum">
              <a:rPr lang="en-US" altLang="en-US" sz="1200"/>
              <a:pPr/>
              <a:t>10</a:t>
            </a:fld>
            <a:endParaRPr lang="en-US" altLang="en-US" sz="1200"/>
          </a:p>
        </p:txBody>
      </p:sp>
      <p:sp>
        <p:nvSpPr>
          <p:cNvPr id="59395" name="Rectangle 2">
            <a:extLst>
              <a:ext uri="{FF2B5EF4-FFF2-40B4-BE49-F238E27FC236}">
                <a16:creationId xmlns:a16="http://schemas.microsoft.com/office/drawing/2014/main" id="{C90D3BD3-A6C6-2B22-DD03-AF7E2D49E569}"/>
              </a:ext>
            </a:extLst>
          </p:cNvPr>
          <p:cNvSpPr>
            <a:spLocks noGrp="1" noRot="1" noChangeAspect="1" noChangeArrowheads="1" noTextEdit="1"/>
          </p:cNvSpPr>
          <p:nvPr>
            <p:ph type="sldImg"/>
          </p:nvPr>
        </p:nvSpPr>
        <p:spPr>
          <a:xfrm>
            <a:off x="387350" y="688975"/>
            <a:ext cx="6108700" cy="3436938"/>
          </a:xfrm>
          <a:ln/>
        </p:spPr>
      </p:sp>
      <p:sp>
        <p:nvSpPr>
          <p:cNvPr id="59396" name="Rectangle 3">
            <a:extLst>
              <a:ext uri="{FF2B5EF4-FFF2-40B4-BE49-F238E27FC236}">
                <a16:creationId xmlns:a16="http://schemas.microsoft.com/office/drawing/2014/main" id="{BBB038A9-652F-6A52-65B7-6CA4B7B47795}"/>
              </a:ext>
            </a:extLst>
          </p:cNvPr>
          <p:cNvSpPr>
            <a:spLocks noGrp="1" noChangeArrowheads="1"/>
          </p:cNvSpPr>
          <p:nvPr>
            <p:ph type="body" idx="1"/>
          </p:nvPr>
        </p:nvSpPr>
        <p:spPr>
          <a:xfrm>
            <a:off x="917575" y="4354513"/>
            <a:ext cx="5048250"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08" tIns="45354" rIns="90708" bIns="45354"/>
          <a:lstStyle/>
          <a:p>
            <a:r>
              <a:rPr lang="en-US" altLang="en-US" sz="1200">
                <a:ea typeface="ＭＳ Ｐゴシック" panose="020B0600070205080204" pitchFamily="34" charset="-128"/>
              </a:rPr>
              <a:t>By placing the contour map on a photograph of the deck you can get a nice visual representation of where the CSE test data is coming from.  This contour is similar to the last slide in that the driving lane is showing a much higher potential for corrosion.</a:t>
            </a:r>
          </a:p>
          <a:p>
            <a:endParaRPr lang="en-US" altLang="en-US" sz="1200">
              <a:ea typeface="ＭＳ Ｐゴシック" panose="020B0600070205080204" pitchFamily="34" charset="-128"/>
            </a:endParaRPr>
          </a:p>
          <a:p>
            <a:endParaRPr lang="en-US" altLang="en-US" sz="120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E65C0E2B-B995-021E-8484-A93D08E3F0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12AB408E-C455-41CB-B311-3FC9EB649DAF}" type="slidenum">
              <a:rPr lang="en-US" altLang="en-US" sz="1200"/>
              <a:pPr/>
              <a:t>11</a:t>
            </a:fld>
            <a:endParaRPr lang="en-US" altLang="en-US" sz="1200"/>
          </a:p>
        </p:txBody>
      </p:sp>
      <p:sp>
        <p:nvSpPr>
          <p:cNvPr id="60419" name="Rectangle 2">
            <a:extLst>
              <a:ext uri="{FF2B5EF4-FFF2-40B4-BE49-F238E27FC236}">
                <a16:creationId xmlns:a16="http://schemas.microsoft.com/office/drawing/2014/main" id="{16E76AF5-DF8A-FCB5-DB5D-BF1E6AB6AEF4}"/>
              </a:ext>
            </a:extLst>
          </p:cNvPr>
          <p:cNvSpPr>
            <a:spLocks noGrp="1" noRot="1" noChangeAspect="1" noChangeArrowheads="1" noTextEdit="1"/>
          </p:cNvSpPr>
          <p:nvPr>
            <p:ph type="sldImg"/>
          </p:nvPr>
        </p:nvSpPr>
        <p:spPr>
          <a:xfrm>
            <a:off x="387350" y="688975"/>
            <a:ext cx="6108700" cy="3436938"/>
          </a:xfrm>
          <a:ln/>
        </p:spPr>
      </p:sp>
      <p:sp>
        <p:nvSpPr>
          <p:cNvPr id="60420" name="Rectangle 3">
            <a:extLst>
              <a:ext uri="{FF2B5EF4-FFF2-40B4-BE49-F238E27FC236}">
                <a16:creationId xmlns:a16="http://schemas.microsoft.com/office/drawing/2014/main" id="{71DF0A12-F7F1-C6CD-EE82-C408E1742678}"/>
              </a:ext>
            </a:extLst>
          </p:cNvPr>
          <p:cNvSpPr>
            <a:spLocks noGrp="1" noChangeArrowheads="1"/>
          </p:cNvSpPr>
          <p:nvPr>
            <p:ph type="body" idx="1"/>
          </p:nvPr>
        </p:nvSpPr>
        <p:spPr>
          <a:xfrm>
            <a:off x="917575" y="4354513"/>
            <a:ext cx="5048250"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08" tIns="45354" rIns="90708" bIns="45354"/>
          <a:lstStyle/>
          <a:p>
            <a:r>
              <a:rPr lang="en-US" altLang="en-US">
                <a:ea typeface="ＭＳ Ｐゴシック" panose="020B0600070205080204" pitchFamily="34" charset="-128"/>
              </a:rPr>
              <a:t>Another visual reputation of CSE testing of bridge decks.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EF14185-B72C-F185-0A9F-B695450E90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72A78ADA-C4EA-48AC-8A13-C14498241171}" type="slidenum">
              <a:rPr lang="en-US" altLang="en-US" sz="1200"/>
              <a:pPr/>
              <a:t>12</a:t>
            </a:fld>
            <a:endParaRPr lang="en-US" altLang="en-US" sz="1200"/>
          </a:p>
        </p:txBody>
      </p:sp>
      <p:sp>
        <p:nvSpPr>
          <p:cNvPr id="61443" name="Rectangle 2">
            <a:extLst>
              <a:ext uri="{FF2B5EF4-FFF2-40B4-BE49-F238E27FC236}">
                <a16:creationId xmlns:a16="http://schemas.microsoft.com/office/drawing/2014/main" id="{A20E217B-9A42-E253-F77B-0424288C77C1}"/>
              </a:ext>
            </a:extLst>
          </p:cNvPr>
          <p:cNvSpPr>
            <a:spLocks noGrp="1" noRot="1" noChangeAspect="1" noChangeArrowheads="1" noTextEdit="1"/>
          </p:cNvSpPr>
          <p:nvPr>
            <p:ph type="sldImg"/>
          </p:nvPr>
        </p:nvSpPr>
        <p:spPr>
          <a:xfrm>
            <a:off x="341313" y="677863"/>
            <a:ext cx="6153150" cy="3462337"/>
          </a:xfrm>
          <a:ln/>
        </p:spPr>
      </p:sp>
      <p:sp>
        <p:nvSpPr>
          <p:cNvPr id="61444" name="Rectangle 3">
            <a:extLst>
              <a:ext uri="{FF2B5EF4-FFF2-40B4-BE49-F238E27FC236}">
                <a16:creationId xmlns:a16="http://schemas.microsoft.com/office/drawing/2014/main" id="{04D2D208-E65D-DB88-17B0-62F07B97116D}"/>
              </a:ext>
            </a:extLst>
          </p:cNvPr>
          <p:cNvSpPr>
            <a:spLocks noGrp="1" noChangeArrowheads="1"/>
          </p:cNvSpPr>
          <p:nvPr>
            <p:ph type="body" idx="1"/>
          </p:nvPr>
        </p:nvSpPr>
        <p:spPr>
          <a:xfrm>
            <a:off x="901700" y="4365625"/>
            <a:ext cx="5030788"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As I mentioned earlier Alberta Transportation studied the trends of CSE data on over hundreds of decks since the program began.  Out of these studies, prediction models were developed to assist in determining the optimum timing for rehabilitation.</a:t>
            </a:r>
          </a:p>
          <a:p>
            <a:pPr>
              <a:buFontTx/>
              <a:buChar char="•"/>
            </a:pPr>
            <a:r>
              <a:rPr lang="en-US" altLang="en-US" sz="1200">
                <a:ea typeface="ＭＳ Ｐゴシック" panose="020B0600070205080204" pitchFamily="34" charset="-128"/>
              </a:rPr>
              <a:t>Many of the secondary or 3 digit highways were paved in the late 1980</a:t>
            </a:r>
            <a:r>
              <a:rPr lang="ja-JP" altLang="en-US" sz="1200">
                <a:ea typeface="ＭＳ Ｐゴシック" panose="020B0600070205080204" pitchFamily="34" charset="-128"/>
              </a:rPr>
              <a:t>’</a:t>
            </a:r>
            <a:r>
              <a:rPr lang="en-US" altLang="ja-JP" sz="1200">
                <a:ea typeface="ＭＳ Ｐゴシック" panose="020B0600070205080204" pitchFamily="34" charset="-128"/>
              </a:rPr>
              <a:t>s and early 1990</a:t>
            </a:r>
            <a:r>
              <a:rPr lang="ja-JP" altLang="en-US" sz="1200">
                <a:ea typeface="ＭＳ Ｐゴシック" panose="020B0600070205080204" pitchFamily="34" charset="-128"/>
              </a:rPr>
              <a:t>’</a:t>
            </a:r>
            <a:r>
              <a:rPr lang="en-US" altLang="ja-JP" sz="1200">
                <a:ea typeface="ＭＳ Ｐゴシック" panose="020B0600070205080204" pitchFamily="34" charset="-128"/>
              </a:rPr>
              <a:t>s which resulted in significant increase in application of deicing chemicals, this model shows the result of such a change in corrosion to an unprotected deck.</a:t>
            </a:r>
          </a:p>
          <a:p>
            <a:pPr>
              <a:buFontTx/>
              <a:buChar char="•"/>
            </a:pPr>
            <a:r>
              <a:rPr lang="en-US" altLang="en-US" sz="1200">
                <a:ea typeface="ＭＳ Ｐゴシック" panose="020B0600070205080204" pitchFamily="34" charset="-128"/>
              </a:rPr>
              <a:t>The red line with the purple dots shows actual test data and the blue line is projected CSE results from the time of rehab.  </a:t>
            </a:r>
          </a:p>
          <a:p>
            <a:pPr>
              <a:buFontTx/>
              <a:buChar char="•"/>
            </a:pPr>
            <a:r>
              <a:rPr lang="en-US" altLang="en-US" sz="1200">
                <a:ea typeface="ＭＳ Ｐゴシック" panose="020B0600070205080204" pitchFamily="34" charset="-128"/>
              </a:rPr>
              <a:t>The prediction model considers several factors such as type of rehabilitation, span type, environmental exposure, drainage and among others.</a:t>
            </a:r>
          </a:p>
          <a:p>
            <a:pPr>
              <a:buFontTx/>
              <a:buChar char="•"/>
            </a:pPr>
            <a:r>
              <a:rPr lang="en-US" altLang="en-US" sz="1200">
                <a:ea typeface="ＭＳ Ｐゴシック" panose="020B0600070205080204" pitchFamily="34" charset="-128"/>
              </a:rPr>
              <a:t>Using the figures generated over years of testing we can also determine the effectiveness of the repair, measured by the difference in upper and lower inflection points and also the total life gained as a result of completing the rehab.</a:t>
            </a:r>
          </a:p>
          <a:p>
            <a:endParaRPr lang="en-US" altLang="en-US" sz="120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21F7D3EB-3ABD-A08C-6391-F3BCA09BC7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14509013-7B60-496C-8F9D-FD4DCF0D92DF}" type="slidenum">
              <a:rPr lang="en-US" altLang="en-US" sz="1200"/>
              <a:pPr/>
              <a:t>13</a:t>
            </a:fld>
            <a:endParaRPr lang="en-US" altLang="en-US" sz="1200"/>
          </a:p>
        </p:txBody>
      </p:sp>
      <p:sp>
        <p:nvSpPr>
          <p:cNvPr id="62467" name="Rectangle 2">
            <a:extLst>
              <a:ext uri="{FF2B5EF4-FFF2-40B4-BE49-F238E27FC236}">
                <a16:creationId xmlns:a16="http://schemas.microsoft.com/office/drawing/2014/main" id="{39669831-2331-D536-F9AD-434F70AEAF1C}"/>
              </a:ext>
            </a:extLst>
          </p:cNvPr>
          <p:cNvSpPr>
            <a:spLocks noGrp="1" noRot="1" noChangeAspect="1" noChangeArrowheads="1" noTextEdit="1"/>
          </p:cNvSpPr>
          <p:nvPr>
            <p:ph type="sldImg"/>
          </p:nvPr>
        </p:nvSpPr>
        <p:spPr>
          <a:xfrm>
            <a:off x="341313" y="677863"/>
            <a:ext cx="6153150" cy="3462337"/>
          </a:xfrm>
          <a:ln/>
        </p:spPr>
      </p:sp>
      <p:sp>
        <p:nvSpPr>
          <p:cNvPr id="62468" name="Rectangle 3">
            <a:extLst>
              <a:ext uri="{FF2B5EF4-FFF2-40B4-BE49-F238E27FC236}">
                <a16:creationId xmlns:a16="http://schemas.microsoft.com/office/drawing/2014/main" id="{1877AF6A-B619-2996-58BD-2BBFB08B4921}"/>
              </a:ext>
            </a:extLst>
          </p:cNvPr>
          <p:cNvSpPr>
            <a:spLocks noGrp="1" noChangeArrowheads="1"/>
          </p:cNvSpPr>
          <p:nvPr>
            <p:ph type="body" idx="1"/>
          </p:nvPr>
        </p:nvSpPr>
        <p:spPr>
          <a:xfrm>
            <a:off x="901700" y="4365625"/>
            <a:ext cx="5030788"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Another CSE prediction model.</a:t>
            </a:r>
          </a:p>
          <a:p>
            <a:pPr>
              <a:buFontTx/>
              <a:buChar char="•"/>
            </a:pPr>
            <a:r>
              <a:rPr lang="en-US" altLang="en-US" sz="1200">
                <a:ea typeface="ＭＳ Ｐゴシック" panose="020B0600070205080204" pitchFamily="34" charset="-128"/>
              </a:rPr>
              <a:t>When 20% of the deck area is showing 95% probability of active corrosion Alberta Transportation considers this to be a good time to complete a rehabilitation.  This is often referred to as a 1</a:t>
            </a:r>
            <a:r>
              <a:rPr lang="en-US" altLang="en-US" sz="1200" baseline="30000">
                <a:ea typeface="ＭＳ Ｐゴシック" panose="020B0600070205080204" pitchFamily="34" charset="-128"/>
              </a:rPr>
              <a:t>st</a:t>
            </a:r>
            <a:r>
              <a:rPr lang="en-US" altLang="en-US" sz="1200">
                <a:ea typeface="ＭＳ Ｐゴシック" panose="020B0600070205080204" pitchFamily="34" charset="-128"/>
              </a:rPr>
              <a:t> Generation rehab.</a:t>
            </a:r>
          </a:p>
          <a:p>
            <a:pPr>
              <a:buFontTx/>
              <a:buChar char="•"/>
            </a:pPr>
            <a:r>
              <a:rPr lang="en-US" altLang="en-US" sz="1200">
                <a:ea typeface="ＭＳ Ｐゴシック" panose="020B0600070205080204" pitchFamily="34" charset="-128"/>
              </a:rPr>
              <a:t>After the first generation rehab, Alberta Transportation uses the 50% active area to guide the timing for a 2</a:t>
            </a:r>
            <a:r>
              <a:rPr lang="en-US" altLang="en-US" sz="1200" baseline="30000">
                <a:ea typeface="ＭＳ Ｐゴシック" panose="020B0600070205080204" pitchFamily="34" charset="-128"/>
              </a:rPr>
              <a:t>nd</a:t>
            </a:r>
            <a:r>
              <a:rPr lang="en-US" altLang="en-US" sz="1200">
                <a:ea typeface="ＭＳ Ｐゴシック" panose="020B0600070205080204" pitchFamily="34" charset="-128"/>
              </a:rPr>
              <a:t> generation rehabilitation.  Typically we will try to hit a 5 year window once this level is reached.</a:t>
            </a:r>
          </a:p>
          <a:p>
            <a:pPr>
              <a:buFontTx/>
              <a:buChar char="•"/>
            </a:pPr>
            <a:r>
              <a:rPr lang="en-US" altLang="en-US" sz="1200">
                <a:ea typeface="ＭＳ Ｐゴシック" panose="020B0600070205080204" pitchFamily="34" charset="-128"/>
              </a:rPr>
              <a:t>One important note to make about the Alberta prediction models is that we use -0.3V as the definition of active corrosion, which is moderately more conservative than the ASTM C876 interpretation of -0.35V.</a:t>
            </a:r>
          </a:p>
          <a:p>
            <a:endParaRPr lang="en-US" altLang="en-US" sz="1200">
              <a:ea typeface="ＭＳ Ｐゴシック" panose="020B0600070205080204" pitchFamily="34" charset="-128"/>
            </a:endParaRPr>
          </a:p>
          <a:p>
            <a:endParaRPr lang="en-US" altLang="en-US" sz="1200">
              <a:ea typeface="ＭＳ Ｐゴシック" panose="020B0600070205080204" pitchFamily="34" charset="-128"/>
            </a:endParaRPr>
          </a:p>
          <a:p>
            <a:endParaRPr lang="en-US" altLang="en-US" sz="120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9CA5174-5A1A-EA1C-DB3A-B26AD4086E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829A8340-6A20-49F5-90E4-0515BF23D465}" type="slidenum">
              <a:rPr lang="en-US" altLang="en-US" sz="1200"/>
              <a:pPr/>
              <a:t>14</a:t>
            </a:fld>
            <a:endParaRPr lang="en-US" altLang="en-US" sz="1200"/>
          </a:p>
        </p:txBody>
      </p:sp>
      <p:sp>
        <p:nvSpPr>
          <p:cNvPr id="63491" name="Rectangle 2">
            <a:extLst>
              <a:ext uri="{FF2B5EF4-FFF2-40B4-BE49-F238E27FC236}">
                <a16:creationId xmlns:a16="http://schemas.microsoft.com/office/drawing/2014/main" id="{BE89E538-AD17-C7DA-6D6E-2D2573B4BD11}"/>
              </a:ext>
            </a:extLst>
          </p:cNvPr>
          <p:cNvSpPr>
            <a:spLocks noGrp="1" noRot="1" noChangeAspect="1" noChangeArrowheads="1" noTextEdit="1"/>
          </p:cNvSpPr>
          <p:nvPr>
            <p:ph type="sldImg"/>
          </p:nvPr>
        </p:nvSpPr>
        <p:spPr>
          <a:xfrm>
            <a:off x="385763" y="687388"/>
            <a:ext cx="6111875" cy="3438525"/>
          </a:xfrm>
          <a:ln/>
        </p:spPr>
      </p:sp>
      <p:sp>
        <p:nvSpPr>
          <p:cNvPr id="63492" name="Rectangle 3">
            <a:extLst>
              <a:ext uri="{FF2B5EF4-FFF2-40B4-BE49-F238E27FC236}">
                <a16:creationId xmlns:a16="http://schemas.microsoft.com/office/drawing/2014/main" id="{CE94D7B5-61C0-18E0-4D52-C1B05E839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Alberta Transportation also uses Chloride Content Testing to evaluate the condition of concrete elements and again this is typically focused on bridge decks.  Chapter 4 in your level II manual describes the test method in detail.</a:t>
            </a:r>
          </a:p>
          <a:p>
            <a:pPr>
              <a:buFontTx/>
              <a:buChar char="•"/>
            </a:pPr>
            <a:r>
              <a:rPr lang="en-US" altLang="en-US" sz="1200">
                <a:ea typeface="ＭＳ Ｐゴシック" panose="020B0600070205080204" pitchFamily="34" charset="-128"/>
              </a:rPr>
              <a:t>Shown in these pictures is some the equipment required for field testing.  A concrete hammer drill with measuring device, air compressor, generator, tools for collecting samples and storing specimens.</a:t>
            </a:r>
          </a:p>
          <a:p>
            <a:pPr>
              <a:buFontTx/>
              <a:buChar char="•"/>
            </a:pPr>
            <a:r>
              <a:rPr lang="en-US" altLang="en-US" sz="1200">
                <a:ea typeface="ＭＳ Ｐゴシック" panose="020B0600070205080204" pitchFamily="34" charset="-128"/>
              </a:rPr>
              <a:t>Chloride content testing is not completed on a scheduled cycle as is CSE because as you can see the testing is destructive in nature.  We don</a:t>
            </a:r>
            <a:r>
              <a:rPr lang="ja-JP" altLang="en-US" sz="1200">
                <a:ea typeface="ＭＳ Ｐゴシック" panose="020B0600070205080204" pitchFamily="34" charset="-128"/>
              </a:rPr>
              <a:t>’</a:t>
            </a:r>
            <a:r>
              <a:rPr lang="en-US" altLang="ja-JP" sz="1200">
                <a:ea typeface="ＭＳ Ｐゴシック" panose="020B0600070205080204" pitchFamily="34" charset="-128"/>
              </a:rPr>
              <a:t>t want to be turning bridge decks into swiss cheese and creating defects that could increase deterioration rates.  However, at certain times in a bridge decks life it is warranted to ensure that the right rehab strategy is chosen.</a:t>
            </a:r>
          </a:p>
          <a:p>
            <a:pPr>
              <a:buFontTx/>
              <a:buChar char="•"/>
            </a:pPr>
            <a:r>
              <a:rPr lang="en-US" altLang="en-US" sz="1200">
                <a:ea typeface="ＭＳ Ｐゴシック" panose="020B0600070205080204" pitchFamily="34" charset="-128"/>
              </a:rPr>
              <a:t>As CSE testing is probabilistic in nature in some cases it can yield results that may seem unrealistic given the visual condition of the deck, age of the deck or exposure conditions.  Chloride testing is often prescribed to provide additional information in which we can determine a concrete elements condition.</a:t>
            </a:r>
          </a:p>
          <a:p>
            <a:pPr>
              <a:buFontTx/>
              <a:buChar char="-"/>
            </a:pPr>
            <a:endParaRPr lang="en-US" altLang="en-US" sz="1200">
              <a:ea typeface="ＭＳ Ｐゴシック" panose="020B0600070205080204" pitchFamily="34" charset="-128"/>
            </a:endParaRPr>
          </a:p>
          <a:p>
            <a:pPr>
              <a:buFontTx/>
              <a:buChar char="-"/>
            </a:pPr>
            <a:endParaRPr lang="en-US" altLang="en-US" sz="1200">
              <a:ea typeface="ＭＳ Ｐゴシック" panose="020B0600070205080204" pitchFamily="34" charset="-128"/>
            </a:endParaRPr>
          </a:p>
          <a:p>
            <a:pPr>
              <a:buFontTx/>
              <a:buChar char="-"/>
            </a:pPr>
            <a:endParaRPr lang="en-US" altLang="en-US" sz="1200">
              <a:ea typeface="ＭＳ Ｐゴシック" panose="020B0600070205080204" pitchFamily="34" charset="-128"/>
            </a:endParaRPr>
          </a:p>
          <a:p>
            <a:endParaRPr lang="en-US" altLang="en-US" sz="120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6B5B1C18-1157-9ED8-CF31-D797FD726C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24168B41-C396-4D79-BE69-DA6E8825F60C}" type="slidenum">
              <a:rPr lang="en-US" altLang="en-US" sz="1200"/>
              <a:pPr/>
              <a:t>15</a:t>
            </a:fld>
            <a:endParaRPr lang="en-US" altLang="en-US" sz="1200"/>
          </a:p>
        </p:txBody>
      </p:sp>
      <p:sp>
        <p:nvSpPr>
          <p:cNvPr id="64515" name="Rectangle 2">
            <a:extLst>
              <a:ext uri="{FF2B5EF4-FFF2-40B4-BE49-F238E27FC236}">
                <a16:creationId xmlns:a16="http://schemas.microsoft.com/office/drawing/2014/main" id="{EE6E5639-2096-54C8-342B-B8C2086C45DE}"/>
              </a:ext>
            </a:extLst>
          </p:cNvPr>
          <p:cNvSpPr>
            <a:spLocks noGrp="1" noRot="1" noChangeAspect="1" noChangeArrowheads="1" noTextEdit="1"/>
          </p:cNvSpPr>
          <p:nvPr>
            <p:ph type="sldImg"/>
          </p:nvPr>
        </p:nvSpPr>
        <p:spPr>
          <a:xfrm>
            <a:off x="385763" y="687388"/>
            <a:ext cx="6111875" cy="3438525"/>
          </a:xfrm>
          <a:ln/>
        </p:spPr>
      </p:sp>
      <p:sp>
        <p:nvSpPr>
          <p:cNvPr id="281603" name="Rectangle 3">
            <a:extLst>
              <a:ext uri="{FF2B5EF4-FFF2-40B4-BE49-F238E27FC236}">
                <a16:creationId xmlns:a16="http://schemas.microsoft.com/office/drawing/2014/main" id="{B9EAFEA3-05C8-832F-5636-1D41167BB7DE}"/>
              </a:ext>
            </a:extLst>
          </p:cNvPr>
          <p:cNvSpPr>
            <a:spLocks noGrp="1" noChangeArrowheads="1"/>
          </p:cNvSpPr>
          <p:nvPr>
            <p:ph type="body" idx="1"/>
          </p:nvPr>
        </p:nvSpPr>
        <p:spPr/>
        <p:txBody>
          <a:bodyPr/>
          <a:lstStyle/>
          <a:p>
            <a:pPr>
              <a:buFontTx/>
              <a:buChar char="•"/>
              <a:defRPr/>
            </a:pPr>
            <a:r>
              <a:rPr lang="en-US" altLang="en-US" sz="1200">
                <a:ea typeface="ＭＳ Ｐゴシック" pitchFamily="34" charset="-128"/>
              </a:rPr>
              <a:t>Chloride ions are absorbed by concrete</a:t>
            </a:r>
            <a:r>
              <a:rPr lang="ja-JP" altLang="en-US" sz="1200">
                <a:ea typeface="ＭＳ Ｐゴシック" pitchFamily="34" charset="-128"/>
              </a:rPr>
              <a:t>’</a:t>
            </a:r>
            <a:r>
              <a:rPr lang="en-US" altLang="ja-JP" sz="1200">
                <a:ea typeface="ＭＳ Ｐゴシック" pitchFamily="34" charset="-128"/>
              </a:rPr>
              <a:t>s cement paste as a result of the application of deicing chemicals.  Over time and prolonged exposure to these deicing chemicals the concentration of chloride ions will build and begin to diffuse deeper into the concrete.</a:t>
            </a:r>
            <a:endParaRPr lang="en-US" altLang="ja-JP" sz="1200">
              <a:effectLst>
                <a:outerShdw blurRad="38100" dist="38100" dir="2700000" algn="tl">
                  <a:srgbClr val="C0C0C0"/>
                </a:outerShdw>
              </a:effectLst>
              <a:ea typeface="ＭＳ Ｐゴシック" pitchFamily="34" charset="-128"/>
            </a:endParaRPr>
          </a:p>
          <a:p>
            <a:pPr>
              <a:buFontTx/>
              <a:buChar char="•"/>
              <a:defRPr/>
            </a:pPr>
            <a:r>
              <a:rPr lang="en-US" altLang="en-US" sz="1200">
                <a:effectLst>
                  <a:outerShdw blurRad="38100" dist="38100" dir="2700000" algn="tl">
                    <a:srgbClr val="C0C0C0"/>
                  </a:outerShdw>
                </a:effectLst>
                <a:ea typeface="ＭＳ Ｐゴシック" pitchFamily="34" charset="-128"/>
              </a:rPr>
              <a:t>Different concretes will have significantly different rates of diffusion resulting from mix constituents and deicing chemical application rates.</a:t>
            </a:r>
          </a:p>
          <a:p>
            <a:pPr>
              <a:buFontTx/>
              <a:buChar char="•"/>
              <a:defRPr/>
            </a:pPr>
            <a:r>
              <a:rPr lang="en-US" altLang="en-US" sz="1200">
                <a:effectLst>
                  <a:outerShdw blurRad="38100" dist="38100" dir="2700000" algn="tl">
                    <a:srgbClr val="C0C0C0"/>
                  </a:outerShdw>
                </a:effectLst>
                <a:ea typeface="ＭＳ Ｐゴシック" pitchFamily="34" charset="-128"/>
              </a:rPr>
              <a:t>When the concentration of chloride ions exceeds a certain level at the reinforcing steel there is a high probability that conditions are right for corrosion to occur as the chloride ions breakdown concrete</a:t>
            </a:r>
            <a:r>
              <a:rPr lang="ja-JP" altLang="en-US" sz="1200">
                <a:effectLst>
                  <a:outerShdw blurRad="38100" dist="38100" dir="2700000" algn="tl">
                    <a:srgbClr val="C0C0C0"/>
                  </a:outerShdw>
                </a:effectLst>
                <a:ea typeface="ＭＳ Ｐゴシック" pitchFamily="34" charset="-128"/>
              </a:rPr>
              <a:t>’</a:t>
            </a:r>
            <a:r>
              <a:rPr lang="en-US" altLang="ja-JP" sz="1200">
                <a:effectLst>
                  <a:outerShdw blurRad="38100" dist="38100" dir="2700000" algn="tl">
                    <a:srgbClr val="C0C0C0"/>
                  </a:outerShdw>
                </a:effectLst>
                <a:ea typeface="ＭＳ Ｐゴシック" pitchFamily="34" charset="-128"/>
              </a:rPr>
              <a:t>s natural passivity.  Again similar to CSE results, the data represents a Probability that corrosion is occurring.</a:t>
            </a:r>
          </a:p>
          <a:p>
            <a:pPr>
              <a:buFontTx/>
              <a:buChar char="•"/>
              <a:defRPr/>
            </a:pPr>
            <a:r>
              <a:rPr lang="en-US" altLang="en-US" sz="1200">
                <a:effectLst>
                  <a:outerShdw blurRad="38100" dist="38100" dir="2700000" algn="tl">
                    <a:srgbClr val="C0C0C0"/>
                  </a:outerShdw>
                </a:effectLst>
                <a:ea typeface="ＭＳ Ｐゴシック" pitchFamily="34" charset="-128"/>
              </a:rPr>
              <a:t>This critical concentration or threshold level is defined by Alberta Transportation as 0.03% per unit weight of concrete.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EEDC779-B653-9522-EF7C-BE7634A5AB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BF88D093-C05D-4BB2-BB60-C508232D51C8}" type="slidenum">
              <a:rPr lang="en-US" altLang="en-US" sz="1200"/>
              <a:pPr/>
              <a:t>16</a:t>
            </a:fld>
            <a:endParaRPr lang="en-US" altLang="en-US" sz="1200"/>
          </a:p>
        </p:txBody>
      </p:sp>
      <p:sp>
        <p:nvSpPr>
          <p:cNvPr id="65539" name="Rectangle 2">
            <a:extLst>
              <a:ext uri="{FF2B5EF4-FFF2-40B4-BE49-F238E27FC236}">
                <a16:creationId xmlns:a16="http://schemas.microsoft.com/office/drawing/2014/main" id="{951A0FC4-A8F2-76E7-88AA-84D6B3465085}"/>
              </a:ext>
            </a:extLst>
          </p:cNvPr>
          <p:cNvSpPr>
            <a:spLocks noGrp="1" noRot="1" noChangeAspect="1" noChangeArrowheads="1" noTextEdit="1"/>
          </p:cNvSpPr>
          <p:nvPr>
            <p:ph type="sldImg"/>
          </p:nvPr>
        </p:nvSpPr>
        <p:spPr>
          <a:xfrm>
            <a:off x="385763" y="687388"/>
            <a:ext cx="6111875" cy="3438525"/>
          </a:xfrm>
          <a:ln/>
        </p:spPr>
      </p:sp>
      <p:sp>
        <p:nvSpPr>
          <p:cNvPr id="283651" name="Rectangle 3">
            <a:extLst>
              <a:ext uri="{FF2B5EF4-FFF2-40B4-BE49-F238E27FC236}">
                <a16:creationId xmlns:a16="http://schemas.microsoft.com/office/drawing/2014/main" id="{FBC1A00A-03CA-EC0C-979B-D30CC9992D58}"/>
              </a:ext>
            </a:extLst>
          </p:cNvPr>
          <p:cNvSpPr>
            <a:spLocks noGrp="1" noChangeArrowheads="1"/>
          </p:cNvSpPr>
          <p:nvPr>
            <p:ph type="body" idx="1"/>
          </p:nvPr>
        </p:nvSpPr>
        <p:spPr/>
        <p:txBody>
          <a:bodyPr/>
          <a:lstStyle/>
          <a:p>
            <a:pPr>
              <a:buFontTx/>
              <a:buChar char="•"/>
              <a:defRPr/>
            </a:pPr>
            <a:r>
              <a:rPr lang="en-US" altLang="en-US" sz="1100">
                <a:effectLst>
                  <a:outerShdw blurRad="38100" dist="38100" dir="2700000" algn="tl">
                    <a:srgbClr val="C0C0C0"/>
                  </a:outerShdw>
                </a:effectLst>
                <a:ea typeface="ＭＳ Ｐゴシック" pitchFamily="34" charset="-128"/>
              </a:rPr>
              <a:t>There are several methods of determining chloride contents.  Alberta Transportation uses the rapid chloride test method, which involves collecting pulverized concrete powder samples.  </a:t>
            </a:r>
          </a:p>
          <a:p>
            <a:pPr>
              <a:buFontTx/>
              <a:buChar char="•"/>
              <a:defRPr/>
            </a:pPr>
            <a:r>
              <a:rPr lang="en-US" altLang="en-US" sz="1100">
                <a:effectLst>
                  <a:outerShdw blurRad="38100" dist="38100" dir="2700000" algn="tl">
                    <a:srgbClr val="C0C0C0"/>
                  </a:outerShdw>
                </a:effectLst>
                <a:ea typeface="ＭＳ Ｐゴシック" pitchFamily="34" charset="-128"/>
              </a:rPr>
              <a:t>Samples are collected at varying depths to determine a chloride concentration profile.</a:t>
            </a:r>
          </a:p>
          <a:p>
            <a:pPr>
              <a:buFontTx/>
              <a:buChar char="•"/>
              <a:defRPr/>
            </a:pPr>
            <a:r>
              <a:rPr lang="en-US" altLang="en-US" sz="1100">
                <a:effectLst>
                  <a:outerShdw blurRad="38100" dist="38100" dir="2700000" algn="tl">
                    <a:srgbClr val="C0C0C0"/>
                  </a:outerShdw>
                </a:effectLst>
                <a:ea typeface="ＭＳ Ｐゴシック" pitchFamily="34" charset="-128"/>
              </a:rPr>
              <a:t>3 standard depths are required at each test location.  The top 5 mm of the concrete surface is discarded as it can contain contaminants that can affect results.  Once the hammer drill bit reaches a depth of 5 mm the hole is blown clean with compressed air.  Then drilling continues from 5 – 20 millimeters, powder is collected and identified as sample A, representing  the 12.5 mm depth.</a:t>
            </a:r>
          </a:p>
          <a:p>
            <a:pPr>
              <a:buFontTx/>
              <a:buChar char="•"/>
              <a:defRPr/>
            </a:pPr>
            <a:r>
              <a:rPr lang="en-US" altLang="en-US" sz="1100">
                <a:effectLst>
                  <a:outerShdw blurRad="38100" dist="38100" dir="2700000" algn="tl">
                    <a:srgbClr val="C0C0C0"/>
                  </a:outerShdw>
                </a:effectLst>
                <a:ea typeface="ＭＳ Ｐゴシック" pitchFamily="34" charset="-128"/>
              </a:rPr>
              <a:t>Sample B is collected between the depths of 40 – 60 mm and Sample C is collected between the depths of 90-110 mm.</a:t>
            </a:r>
          </a:p>
          <a:p>
            <a:pPr>
              <a:buFontTx/>
              <a:buChar char="•"/>
              <a:defRPr/>
            </a:pPr>
            <a:r>
              <a:rPr lang="en-US" altLang="en-US" sz="1100">
                <a:effectLst>
                  <a:outerShdw blurRad="38100" dist="38100" dir="2700000" algn="tl">
                    <a:srgbClr val="C0C0C0"/>
                  </a:outerShdw>
                </a:effectLst>
                <a:ea typeface="ＭＳ Ｐゴシック" pitchFamily="34" charset="-128"/>
              </a:rPr>
              <a:t>A typical chloride diffusion profile for a cast-in-place deck would look similar to this.  Higher concentration at the surface and decreasing with depth.</a:t>
            </a:r>
          </a:p>
          <a:p>
            <a:pPr>
              <a:buFontTx/>
              <a:buChar char="•"/>
              <a:defRPr/>
            </a:pPr>
            <a:r>
              <a:rPr lang="en-US" altLang="en-US" sz="1100">
                <a:effectLst>
                  <a:outerShdw blurRad="38100" dist="38100" dir="2700000" algn="tl">
                    <a:srgbClr val="C0C0C0"/>
                  </a:outerShdw>
                </a:effectLst>
                <a:ea typeface="ＭＳ Ｐゴシック" pitchFamily="34" charset="-128"/>
              </a:rPr>
              <a:t>Can anyone tell me where along this chloride profile would you be most concerned with the concentration?</a:t>
            </a:r>
          </a:p>
          <a:p>
            <a:pPr>
              <a:buFontTx/>
              <a:buChar char="•"/>
              <a:defRPr/>
            </a:pPr>
            <a:r>
              <a:rPr lang="en-US" altLang="en-US" sz="1100">
                <a:effectLst>
                  <a:outerShdw blurRad="38100" dist="38100" dir="2700000" algn="tl">
                    <a:srgbClr val="C0C0C0"/>
                  </a:outerShdw>
                </a:effectLst>
                <a:ea typeface="ＭＳ Ｐゴシック" pitchFamily="34" charset="-128"/>
              </a:rPr>
              <a:t>Ans: that</a:t>
            </a:r>
            <a:r>
              <a:rPr lang="ja-JP" altLang="en-US" sz="1100">
                <a:effectLst>
                  <a:outerShdw blurRad="38100" dist="38100" dir="2700000" algn="tl">
                    <a:srgbClr val="C0C0C0"/>
                  </a:outerShdw>
                </a:effectLst>
                <a:ea typeface="ＭＳ Ｐゴシック" pitchFamily="34" charset="-128"/>
              </a:rPr>
              <a:t>’</a:t>
            </a:r>
            <a:r>
              <a:rPr lang="en-US" altLang="ja-JP" sz="1100">
                <a:effectLst>
                  <a:outerShdw blurRad="38100" dist="38100" dir="2700000" algn="tl">
                    <a:srgbClr val="C0C0C0"/>
                  </a:outerShdw>
                </a:effectLst>
                <a:ea typeface="ＭＳ Ｐゴシック" pitchFamily="34" charset="-128"/>
              </a:rPr>
              <a:t>s right it is dependant on where the reinforcing is located.  If the chloride concentration was above the 0.03% Cl per unit weight of concrete the probability for active corrosion would be high.  </a:t>
            </a:r>
            <a:endParaRPr lang="en-US" altLang="en-US" sz="1100">
              <a:effectLst>
                <a:outerShdw blurRad="38100" dist="38100" dir="2700000" algn="tl">
                  <a:srgbClr val="C0C0C0"/>
                </a:outerShdw>
              </a:effectLst>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BDCDC8F9-996A-0D53-23EF-B38817FD16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54AAB625-4A1B-4B35-AA49-F296D3AA1F37}" type="slidenum">
              <a:rPr lang="en-US" altLang="en-US" sz="1200"/>
              <a:pPr/>
              <a:t>17</a:t>
            </a:fld>
            <a:endParaRPr lang="en-US" altLang="en-US" sz="1200"/>
          </a:p>
        </p:txBody>
      </p:sp>
      <p:sp>
        <p:nvSpPr>
          <p:cNvPr id="66563" name="Rectangle 2">
            <a:extLst>
              <a:ext uri="{FF2B5EF4-FFF2-40B4-BE49-F238E27FC236}">
                <a16:creationId xmlns:a16="http://schemas.microsoft.com/office/drawing/2014/main" id="{8DB7C212-D335-BEB2-9164-4CB3C65DC94A}"/>
              </a:ext>
            </a:extLst>
          </p:cNvPr>
          <p:cNvSpPr>
            <a:spLocks noGrp="1" noRot="1" noChangeAspect="1" noChangeArrowheads="1" noTextEdit="1"/>
          </p:cNvSpPr>
          <p:nvPr>
            <p:ph type="sldImg"/>
          </p:nvPr>
        </p:nvSpPr>
        <p:spPr>
          <a:xfrm>
            <a:off x="385763" y="687388"/>
            <a:ext cx="6111875" cy="3438525"/>
          </a:xfrm>
          <a:ln/>
        </p:spPr>
      </p:sp>
      <p:sp>
        <p:nvSpPr>
          <p:cNvPr id="66564" name="Rectangle 3">
            <a:extLst>
              <a:ext uri="{FF2B5EF4-FFF2-40B4-BE49-F238E27FC236}">
                <a16:creationId xmlns:a16="http://schemas.microsoft.com/office/drawing/2014/main" id="{3BFAAAAF-F728-4198-F3E8-606E78E0A2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a:ea typeface="ＭＳ Ｐゴシック" panose="020B0600070205080204" pitchFamily="34" charset="-128"/>
              </a:rPr>
              <a:t>The principal advantages of Rapid Chloride Testing are:</a:t>
            </a:r>
          </a:p>
          <a:p>
            <a:pPr>
              <a:buFontTx/>
              <a:buChar char="-"/>
            </a:pPr>
            <a:r>
              <a:rPr lang="en-US" altLang="en-US" sz="1200">
                <a:ea typeface="ＭＳ Ｐゴシック" panose="020B0600070205080204" pitchFamily="34" charset="-128"/>
              </a:rPr>
              <a:t>Speed of collecting samples minimizes lane closures</a:t>
            </a:r>
          </a:p>
          <a:p>
            <a:pPr>
              <a:buFontTx/>
              <a:buChar char="-"/>
            </a:pPr>
            <a:r>
              <a:rPr lang="en-US" altLang="en-US" sz="1200">
                <a:ea typeface="ＭＳ Ｐゴシック" panose="020B0600070205080204" pitchFamily="34" charset="-128"/>
              </a:rPr>
              <a:t>Results are obtained faster than laboratory procedures. </a:t>
            </a:r>
          </a:p>
          <a:p>
            <a:pPr>
              <a:buFontTx/>
              <a:buChar char="-"/>
            </a:pPr>
            <a:r>
              <a:rPr lang="en-US" altLang="en-US" sz="1200">
                <a:ea typeface="ＭＳ Ｐゴシック" panose="020B0600070205080204" pitchFamily="34" charset="-128"/>
              </a:rPr>
              <a:t>Testing is economical.  Lab testing is approximately 7 times more expensive.</a:t>
            </a:r>
          </a:p>
          <a:p>
            <a:pPr>
              <a:buFontTx/>
              <a:buChar char="-"/>
            </a:pPr>
            <a:r>
              <a:rPr lang="en-US" altLang="en-US" sz="1200">
                <a:ea typeface="ＭＳ Ｐゴシック" panose="020B0600070205080204" pitchFamily="34" charset="-128"/>
              </a:rPr>
              <a:t>The portable test kit allows for testing to be done on site.  This allows for overview of results on site and discrepancies can reviewed, retested and resample if required with having to remobilize to site.</a:t>
            </a:r>
          </a:p>
          <a:p>
            <a:r>
              <a:rPr lang="en-US" altLang="en-US" sz="1200">
                <a:ea typeface="ＭＳ Ｐゴシック" panose="020B0600070205080204" pitchFamily="34" charset="-128"/>
              </a:rPr>
              <a:t>Some disadvantages are:</a:t>
            </a:r>
          </a:p>
          <a:p>
            <a:pPr>
              <a:buFontTx/>
              <a:buChar char="-"/>
            </a:pPr>
            <a:r>
              <a:rPr lang="en-US" altLang="en-US" sz="1200">
                <a:ea typeface="ＭＳ Ｐゴシック" panose="020B0600070205080204" pitchFamily="34" charset="-128"/>
              </a:rPr>
              <a:t>Testing on site can be affected by weather conditions.  Conditions are not as controlled as a in a laboratory setting and can make testing difficult.</a:t>
            </a:r>
          </a:p>
          <a:p>
            <a:pPr>
              <a:buFontTx/>
              <a:buChar char="-"/>
            </a:pPr>
            <a:r>
              <a:rPr lang="en-US" altLang="en-US" sz="1200">
                <a:ea typeface="ＭＳ Ｐゴシック" panose="020B0600070205080204" pitchFamily="34" charset="-128"/>
              </a:rPr>
              <a:t>In general chloride testing should not be completed on bridge decks with waterproofing membranes in good condition.  If there is significant &gt; 10% debonding/cracking of the ACP membrane system and rehab is considered chloride testing is permitted.</a:t>
            </a:r>
          </a:p>
          <a:p>
            <a:pPr>
              <a:buFontTx/>
              <a:buChar char="-"/>
            </a:pPr>
            <a:r>
              <a:rPr lang="en-US" altLang="en-US" sz="1200">
                <a:ea typeface="ＭＳ Ｐゴシック" panose="020B0600070205080204" pitchFamily="34" charset="-128"/>
              </a:rPr>
              <a:t>It is required as part of the level II test that 1 of every 6 samples be sent to the laboratory for quality assurance of field testing.</a:t>
            </a:r>
          </a:p>
          <a:p>
            <a:r>
              <a:rPr lang="en-US" altLang="en-US" sz="1200">
                <a:ea typeface="ＭＳ Ｐゴシック" panose="020B0600070205080204" pitchFamily="34" charset="-128"/>
              </a:rPr>
              <a:t>  </a:t>
            </a:r>
          </a:p>
          <a:p>
            <a:endParaRPr lang="en-US" altLang="en-US" sz="120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7538E70-50D1-5A3C-0916-360F4C294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56C43376-C583-438A-857D-454CB98F00BE}" type="slidenum">
              <a:rPr lang="en-US" altLang="en-US" sz="1200"/>
              <a:pPr/>
              <a:t>18</a:t>
            </a:fld>
            <a:endParaRPr lang="en-US" altLang="en-US" sz="1200"/>
          </a:p>
        </p:txBody>
      </p:sp>
      <p:sp>
        <p:nvSpPr>
          <p:cNvPr id="67587" name="Rectangle 2">
            <a:extLst>
              <a:ext uri="{FF2B5EF4-FFF2-40B4-BE49-F238E27FC236}">
                <a16:creationId xmlns:a16="http://schemas.microsoft.com/office/drawing/2014/main" id="{C6A314E1-89FB-E3B9-E491-41C489EE0430}"/>
              </a:ext>
            </a:extLst>
          </p:cNvPr>
          <p:cNvSpPr>
            <a:spLocks noGrp="1" noRot="1" noChangeAspect="1" noChangeArrowheads="1" noTextEdit="1"/>
          </p:cNvSpPr>
          <p:nvPr>
            <p:ph type="sldImg"/>
          </p:nvPr>
        </p:nvSpPr>
        <p:spPr>
          <a:xfrm>
            <a:off x="385763" y="687388"/>
            <a:ext cx="6111875" cy="3438525"/>
          </a:xfrm>
          <a:ln/>
        </p:spPr>
      </p:sp>
      <p:sp>
        <p:nvSpPr>
          <p:cNvPr id="67588" name="Rectangle 3">
            <a:extLst>
              <a:ext uri="{FF2B5EF4-FFF2-40B4-BE49-F238E27FC236}">
                <a16:creationId xmlns:a16="http://schemas.microsoft.com/office/drawing/2014/main" id="{22BA305D-96B1-479A-4246-A72A049DD8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To date the rapid chloride test kit unit used for Level II testing on Alberta Transportation projects has been the Germann Instruments RCT 500.</a:t>
            </a:r>
          </a:p>
          <a:p>
            <a:pPr>
              <a:buFontTx/>
              <a:buChar char="-"/>
            </a:pPr>
            <a:r>
              <a:rPr lang="en-US" altLang="en-US" sz="1200">
                <a:ea typeface="ＭＳ Ｐゴシック" panose="020B0600070205080204" pitchFamily="34" charset="-128"/>
              </a:rPr>
              <a:t>The unit contains an electrometer, probe, calibration liquids, powder measuring devices, testing vials among other gadgets.</a:t>
            </a:r>
          </a:p>
          <a:p>
            <a:pPr>
              <a:buFontTx/>
              <a:buChar char="-"/>
            </a:pPr>
            <a:r>
              <a:rPr lang="en-US" altLang="en-US" sz="1200">
                <a:ea typeface="ＭＳ Ｐゴシック" panose="020B0600070205080204" pitchFamily="34" charset="-128"/>
              </a:rPr>
              <a:t>A brief overview of the test procedure is as follows:</a:t>
            </a:r>
          </a:p>
          <a:p>
            <a:pPr lvl="1">
              <a:buFontTx/>
              <a:buChar char="-"/>
            </a:pPr>
            <a:r>
              <a:rPr lang="en-US" altLang="en-US">
                <a:ea typeface="ＭＳ Ｐゴシック" panose="020B0600070205080204" pitchFamily="34" charset="-128"/>
              </a:rPr>
              <a:t>Setup the electrometer and probe</a:t>
            </a:r>
          </a:p>
          <a:p>
            <a:pPr lvl="1">
              <a:buFontTx/>
              <a:buChar char="-"/>
            </a:pPr>
            <a:r>
              <a:rPr lang="en-US" altLang="en-US">
                <a:ea typeface="ＭＳ Ｐゴシック" panose="020B0600070205080204" pitchFamily="34" charset="-128"/>
              </a:rPr>
              <a:t>Calibrate the electrometer by inserting the probe into the calibration liquids. Calibration is done in order of increasing concentration as to not contaminate each calibration liquid.</a:t>
            </a:r>
          </a:p>
          <a:p>
            <a:pPr lvl="1">
              <a:buFontTx/>
              <a:buChar char="-"/>
            </a:pPr>
            <a:r>
              <a:rPr lang="en-US" altLang="en-US">
                <a:ea typeface="ＭＳ Ｐゴシック" panose="020B0600070205080204" pitchFamily="34" charset="-128"/>
              </a:rPr>
              <a:t>Testing is usually done with 2 people and as one calibrates the other is preparing samples for testing.</a:t>
            </a:r>
          </a:p>
          <a:p>
            <a:pPr lvl="1">
              <a:buFontTx/>
              <a:buChar char="-"/>
            </a:pPr>
            <a:r>
              <a:rPr lang="en-US" altLang="en-US">
                <a:ea typeface="ＭＳ Ｐゴシック" panose="020B0600070205080204" pitchFamily="34" charset="-128"/>
              </a:rPr>
              <a:t>Each collected powder sample is carefully measured and mixed with a testing solution and then shook for 5 minutes.</a:t>
            </a:r>
          </a:p>
          <a:p>
            <a:pPr lvl="1">
              <a:buFontTx/>
              <a:buChar char="-"/>
            </a:pPr>
            <a:r>
              <a:rPr lang="en-US" altLang="en-US">
                <a:ea typeface="ＭＳ Ｐゴシック" panose="020B0600070205080204" pitchFamily="34" charset="-128"/>
              </a:rPr>
              <a:t>After calibration and preparation of samples, the probe is inserted in the sample to obtain a reading.</a:t>
            </a:r>
          </a:p>
          <a:p>
            <a:pPr>
              <a:buFontTx/>
              <a:buChar char="-"/>
            </a:pPr>
            <a:r>
              <a:rPr lang="en-US" altLang="en-US" sz="1200">
                <a:ea typeface="ＭＳ Ｐゴシック" panose="020B0600070205080204" pitchFamily="34" charset="-128"/>
              </a:rPr>
              <a:t>The Electrometer measures an electrical resistance which is converted using the calibration results to determine a % Cl- per unit weight of concrete.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331B2EC0-AC26-F28B-2A1F-054C7390D3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665D06D8-B069-4EDB-8946-8F66BF6CA09B}" type="slidenum">
              <a:rPr lang="en-US" altLang="en-US" sz="1200"/>
              <a:pPr/>
              <a:t>1</a:t>
            </a:fld>
            <a:endParaRPr lang="en-US" altLang="en-US" sz="1200"/>
          </a:p>
        </p:txBody>
      </p:sp>
      <p:sp>
        <p:nvSpPr>
          <p:cNvPr id="49155" name="Rectangle 2">
            <a:extLst>
              <a:ext uri="{FF2B5EF4-FFF2-40B4-BE49-F238E27FC236}">
                <a16:creationId xmlns:a16="http://schemas.microsoft.com/office/drawing/2014/main" id="{91A55653-8613-EEFF-CD65-550DC2F1F054}"/>
              </a:ext>
            </a:extLst>
          </p:cNvPr>
          <p:cNvSpPr>
            <a:spLocks noGrp="1" noRot="1" noChangeAspect="1" noChangeArrowheads="1" noTextEdit="1"/>
          </p:cNvSpPr>
          <p:nvPr>
            <p:ph type="sldImg"/>
          </p:nvPr>
        </p:nvSpPr>
        <p:spPr>
          <a:xfrm>
            <a:off x="385763" y="687388"/>
            <a:ext cx="6111875" cy="3438525"/>
          </a:xfrm>
          <a:ln/>
        </p:spPr>
      </p:sp>
      <p:sp>
        <p:nvSpPr>
          <p:cNvPr id="49156" name="Rectangle 3">
            <a:extLst>
              <a:ext uri="{FF2B5EF4-FFF2-40B4-BE49-F238E27FC236}">
                <a16:creationId xmlns:a16="http://schemas.microsoft.com/office/drawing/2014/main" id="{4E0962FB-0307-DB9F-D5A2-69A3E350DA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ea typeface="ＭＳ Ｐゴシック" panose="020B0600070205080204" pitchFamily="34" charset="-128"/>
              </a:rPr>
              <a:t>We</a:t>
            </a:r>
            <a:r>
              <a:rPr lang="ja-JP" altLang="en-US" sz="1400">
                <a:ea typeface="ＭＳ Ｐゴシック" panose="020B0600070205080204" pitchFamily="34" charset="-128"/>
              </a:rPr>
              <a:t>’</a:t>
            </a:r>
            <a:r>
              <a:rPr lang="en-US" altLang="ja-JP" sz="1400">
                <a:ea typeface="ＭＳ Ｐゴシック" panose="020B0600070205080204" pitchFamily="34" charset="-128"/>
              </a:rPr>
              <a:t>ll start by touching on the function of Level II Inspections and examine the different inspection/test methods used in assessing concrete elements.  We</a:t>
            </a:r>
            <a:r>
              <a:rPr lang="ja-JP" altLang="en-US" sz="1400">
                <a:ea typeface="ＭＳ Ｐゴシック" panose="020B0600070205080204" pitchFamily="34" charset="-128"/>
              </a:rPr>
              <a:t>’</a:t>
            </a:r>
            <a:r>
              <a:rPr lang="en-US" altLang="ja-JP" sz="1400">
                <a:ea typeface="ＭＳ Ｐゴシック" panose="020B0600070205080204" pitchFamily="34" charset="-128"/>
              </a:rPr>
              <a:t>ll also look at some of the equipment used, what test data indicates, and how that data is used in assessing the bridges condition.</a:t>
            </a:r>
          </a:p>
          <a:p>
            <a:endParaRPr lang="en-US" altLang="en-US" sz="140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2820492-685C-F927-603E-CAB450F15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2D607955-CB4A-4547-B9BC-1AC686E205EC}" type="slidenum">
              <a:rPr lang="en-US" altLang="en-US" sz="1200"/>
              <a:pPr/>
              <a:t>19</a:t>
            </a:fld>
            <a:endParaRPr lang="en-US" altLang="en-US" sz="1200"/>
          </a:p>
        </p:txBody>
      </p:sp>
      <p:sp>
        <p:nvSpPr>
          <p:cNvPr id="68611" name="Rectangle 2">
            <a:extLst>
              <a:ext uri="{FF2B5EF4-FFF2-40B4-BE49-F238E27FC236}">
                <a16:creationId xmlns:a16="http://schemas.microsoft.com/office/drawing/2014/main" id="{78E5571A-C38B-CF5D-D53D-F3BB0FFDC14B}"/>
              </a:ext>
            </a:extLst>
          </p:cNvPr>
          <p:cNvSpPr>
            <a:spLocks noGrp="1" noRot="1" noChangeAspect="1" noChangeArrowheads="1" noTextEdit="1"/>
          </p:cNvSpPr>
          <p:nvPr>
            <p:ph type="sldImg"/>
          </p:nvPr>
        </p:nvSpPr>
        <p:spPr>
          <a:xfrm>
            <a:off x="385763" y="687388"/>
            <a:ext cx="6111875" cy="3438525"/>
          </a:xfrm>
          <a:ln/>
        </p:spPr>
      </p:sp>
      <p:sp>
        <p:nvSpPr>
          <p:cNvPr id="68612" name="Rectangle 3">
            <a:extLst>
              <a:ext uri="{FF2B5EF4-FFF2-40B4-BE49-F238E27FC236}">
                <a16:creationId xmlns:a16="http://schemas.microsoft.com/office/drawing/2014/main" id="{445C43B3-1C56-A8A1-757B-F6AF142F54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Chloride concentrations can vary significantly from location to location on a bridge deck.</a:t>
            </a:r>
          </a:p>
          <a:p>
            <a:pPr>
              <a:buFontTx/>
              <a:buChar char="-"/>
            </a:pPr>
            <a:r>
              <a:rPr lang="en-US" altLang="en-US" sz="1200">
                <a:ea typeface="ＭＳ Ｐゴシック" panose="020B0600070205080204" pitchFamily="34" charset="-128"/>
              </a:rPr>
              <a:t>To account for this variation the Level II chloride test method requires 12 chloride test locations per span type.  Test locations are staggered diagonally across the bridge deck to gather a representative sample of shoulder, driving lanes and deck drainage patterns.</a:t>
            </a:r>
          </a:p>
          <a:p>
            <a:pPr>
              <a:buFontTx/>
              <a:buChar char="-"/>
            </a:pPr>
            <a:r>
              <a:rPr lang="en-US" altLang="en-US" sz="1200">
                <a:ea typeface="ＭＳ Ｐゴシック" panose="020B0600070205080204" pitchFamily="34" charset="-128"/>
              </a:rPr>
              <a:t>No matter how many spans as long as the spans are of the same type the standard 12 test locations are required.  If there are two span types 24 locations are required.</a:t>
            </a:r>
          </a:p>
          <a:p>
            <a:pPr>
              <a:buFontTx/>
              <a:buChar char="-"/>
            </a:pPr>
            <a:r>
              <a:rPr lang="en-US" altLang="en-US" sz="1200">
                <a:ea typeface="ＭＳ Ｐゴシック" panose="020B0600070205080204" pitchFamily="34" charset="-128"/>
              </a:rPr>
              <a:t>Test locations are to be taken on sound concrete free of defects such as cracks, delaminations, spallls etc that could affect normal diffusion patterns.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BC9B777-4783-0129-38FB-CF2EBADDB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D7D3A0C1-4D6D-40AF-A4D9-BDA49CEAE4F3}" type="slidenum">
              <a:rPr lang="en-US" altLang="en-US" sz="1200"/>
              <a:pPr/>
              <a:t>20</a:t>
            </a:fld>
            <a:endParaRPr lang="en-US" altLang="en-US" sz="1200"/>
          </a:p>
        </p:txBody>
      </p:sp>
      <p:sp>
        <p:nvSpPr>
          <p:cNvPr id="69635" name="Rectangle 2">
            <a:extLst>
              <a:ext uri="{FF2B5EF4-FFF2-40B4-BE49-F238E27FC236}">
                <a16:creationId xmlns:a16="http://schemas.microsoft.com/office/drawing/2014/main" id="{9B6F1C4F-86DB-A867-586D-5DB24FE2829C}"/>
              </a:ext>
            </a:extLst>
          </p:cNvPr>
          <p:cNvSpPr>
            <a:spLocks noGrp="1" noRot="1" noChangeAspect="1" noChangeArrowheads="1" noTextEdit="1"/>
          </p:cNvSpPr>
          <p:nvPr>
            <p:ph type="sldImg"/>
          </p:nvPr>
        </p:nvSpPr>
        <p:spPr>
          <a:xfrm>
            <a:off x="387350" y="688975"/>
            <a:ext cx="6108700" cy="3436938"/>
          </a:xfrm>
          <a:ln/>
        </p:spPr>
      </p:sp>
      <p:sp>
        <p:nvSpPr>
          <p:cNvPr id="69636" name="Rectangle 3">
            <a:extLst>
              <a:ext uri="{FF2B5EF4-FFF2-40B4-BE49-F238E27FC236}">
                <a16:creationId xmlns:a16="http://schemas.microsoft.com/office/drawing/2014/main" id="{C5CCFBDE-7532-2B18-09C4-26E037895691}"/>
              </a:ext>
            </a:extLst>
          </p:cNvPr>
          <p:cNvSpPr>
            <a:spLocks noGrp="1" noChangeArrowheads="1"/>
          </p:cNvSpPr>
          <p:nvPr>
            <p:ph type="body" idx="1"/>
          </p:nvPr>
        </p:nvSpPr>
        <p:spPr>
          <a:xfrm>
            <a:off x="917575" y="4354513"/>
            <a:ext cx="5048250" cy="412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a:ea typeface="ＭＳ Ｐゴシック" panose="020B0600070205080204" pitchFamily="34" charset="-128"/>
              </a:rPr>
              <a:t>Chloride results are typically presented in a Bar chart and on a plan view of the bridge deck.</a:t>
            </a:r>
          </a:p>
          <a:p>
            <a:r>
              <a:rPr lang="en-US" altLang="en-US" sz="1200">
                <a:ea typeface="ＭＳ Ｐゴシック" panose="020B0600070205080204" pitchFamily="34" charset="-128"/>
              </a:rPr>
              <a:t>The bar chart shows the location number and corresponding chloride concentration at each test depth.</a:t>
            </a:r>
          </a:p>
          <a:p>
            <a:r>
              <a:rPr lang="en-US" altLang="en-US" sz="1200">
                <a:ea typeface="ＭＳ Ｐゴシック" panose="020B0600070205080204" pitchFamily="34" charset="-128"/>
              </a:rPr>
              <a:t>The plan view of the deck show the location of the chloride test and the concentration a single test depth.  The locations can be color coded to represent the chloride concentration for that location.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20BE41CB-12E1-5B9A-2E8E-2BBC937A3A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54C6682C-A900-4DF2-BB63-6A9AB36AF935}" type="slidenum">
              <a:rPr lang="en-US" altLang="en-US" sz="1200"/>
              <a:pPr/>
              <a:t>21</a:t>
            </a:fld>
            <a:endParaRPr lang="en-US" altLang="en-US" sz="1200"/>
          </a:p>
        </p:txBody>
      </p:sp>
      <p:sp>
        <p:nvSpPr>
          <p:cNvPr id="70659" name="Rectangle 2">
            <a:extLst>
              <a:ext uri="{FF2B5EF4-FFF2-40B4-BE49-F238E27FC236}">
                <a16:creationId xmlns:a16="http://schemas.microsoft.com/office/drawing/2014/main" id="{E8E5B883-A8BF-F5C8-F5B4-049CE514FA0E}"/>
              </a:ext>
            </a:extLst>
          </p:cNvPr>
          <p:cNvSpPr>
            <a:spLocks noGrp="1" noRot="1" noChangeAspect="1" noChangeArrowheads="1" noTextEdit="1"/>
          </p:cNvSpPr>
          <p:nvPr>
            <p:ph type="sldImg"/>
          </p:nvPr>
        </p:nvSpPr>
        <p:spPr>
          <a:xfrm>
            <a:off x="385763" y="687388"/>
            <a:ext cx="6111875" cy="3438525"/>
          </a:xfrm>
          <a:ln/>
        </p:spPr>
      </p:sp>
      <p:sp>
        <p:nvSpPr>
          <p:cNvPr id="70660" name="Rectangle 3">
            <a:extLst>
              <a:ext uri="{FF2B5EF4-FFF2-40B4-BE49-F238E27FC236}">
                <a16:creationId xmlns:a16="http://schemas.microsoft.com/office/drawing/2014/main" id="{D9CB53AA-90A1-8334-949B-0CEE0F8F4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Concrete Deck Inspection described in the second Chapter of the Level 2 BIM manual is a quantitative condition inspection that focuses on concrete decks and other related components of a bridge. </a:t>
            </a:r>
          </a:p>
          <a:p>
            <a:pPr>
              <a:buFontTx/>
              <a:buChar char="-"/>
            </a:pPr>
            <a:r>
              <a:rPr lang="en-US" altLang="en-US" sz="1200">
                <a:ea typeface="ＭＳ Ｐゴシック" panose="020B0600070205080204" pitchFamily="34" charset="-128"/>
              </a:rPr>
              <a:t>It is primarily a visual inspection that groups areas of like condition and quantifies signs of concrete deterioration such as cracking, staining, scaling spalling, delamination among others.</a:t>
            </a:r>
          </a:p>
          <a:p>
            <a:pPr>
              <a:buFontTx/>
              <a:buChar char="-"/>
            </a:pPr>
            <a:r>
              <a:rPr lang="en-US" altLang="en-US" sz="1200">
                <a:ea typeface="ＭＳ Ｐゴシック" panose="020B0600070205080204" pitchFamily="34" charset="-128"/>
              </a:rPr>
              <a:t>Level II concrete deck inspections are completed on scheduled cycle depending on the bridges location and exposure conditions.  They typically coincide with the CSE schedule.</a:t>
            </a:r>
          </a:p>
          <a:p>
            <a:pPr>
              <a:buFontTx/>
              <a:buChar char="-"/>
            </a:pPr>
            <a:r>
              <a:rPr lang="en-US" altLang="en-US" sz="1200">
                <a:ea typeface="ＭＳ Ｐゴシック" panose="020B0600070205080204" pitchFamily="34" charset="-128"/>
              </a:rPr>
              <a:t>Specialized tools are required for portions of this inspection.</a:t>
            </a:r>
          </a:p>
          <a:p>
            <a:pPr>
              <a:buFontTx/>
              <a:buChar char="-"/>
            </a:pPr>
            <a:endParaRPr lang="en-US" altLang="en-US" sz="120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CB17E9AF-5BC5-BCF6-D0F4-5DD86C2293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67BB927E-1232-4FD4-AAA7-7986F7EE0760}" type="slidenum">
              <a:rPr lang="en-US" altLang="en-US" sz="1200"/>
              <a:pPr/>
              <a:t>22</a:t>
            </a:fld>
            <a:endParaRPr lang="en-US" altLang="en-US" sz="1200"/>
          </a:p>
        </p:txBody>
      </p:sp>
      <p:sp>
        <p:nvSpPr>
          <p:cNvPr id="71683" name="Rectangle 2">
            <a:extLst>
              <a:ext uri="{FF2B5EF4-FFF2-40B4-BE49-F238E27FC236}">
                <a16:creationId xmlns:a16="http://schemas.microsoft.com/office/drawing/2014/main" id="{8DD2AAE0-7EA1-9E39-0331-14DCEBDE46DF}"/>
              </a:ext>
            </a:extLst>
          </p:cNvPr>
          <p:cNvSpPr>
            <a:spLocks noGrp="1" noRot="1" noChangeAspect="1" noChangeArrowheads="1" noTextEdit="1"/>
          </p:cNvSpPr>
          <p:nvPr>
            <p:ph type="sldImg"/>
          </p:nvPr>
        </p:nvSpPr>
        <p:spPr>
          <a:xfrm>
            <a:off x="385763" y="687388"/>
            <a:ext cx="6111875" cy="3438525"/>
          </a:xfrm>
          <a:ln/>
        </p:spPr>
      </p:sp>
      <p:sp>
        <p:nvSpPr>
          <p:cNvPr id="71684" name="Rectangle 3">
            <a:extLst>
              <a:ext uri="{FF2B5EF4-FFF2-40B4-BE49-F238E27FC236}">
                <a16:creationId xmlns:a16="http://schemas.microsoft.com/office/drawing/2014/main" id="{BD37367B-F972-BFF1-00FC-8503C0AD15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1-9 rating scale is consistent between Level 1 and the Level II inspection.  The difference being in a Level 2 inspection quantitative measurements are used to determine the rating.</a:t>
            </a:r>
          </a:p>
          <a:p>
            <a:pPr>
              <a:buFontTx/>
              <a:buChar char="-"/>
            </a:pPr>
            <a:r>
              <a:rPr lang="en-US" altLang="en-US" sz="1200">
                <a:ea typeface="ＭＳ Ｐゴシック" panose="020B0600070205080204" pitchFamily="34" charset="-128"/>
              </a:rPr>
              <a:t>For a given element, areas of like condition are grouped together and assigned a rating. The Inspector is also required to record the Percentage% of the element inspected.</a:t>
            </a:r>
          </a:p>
          <a:p>
            <a:pPr>
              <a:buFontTx/>
              <a:buChar char="-"/>
            </a:pPr>
            <a:r>
              <a:rPr lang="en-US" altLang="en-US" sz="1200">
                <a:ea typeface="ＭＳ Ｐゴシック" panose="020B0600070205080204" pitchFamily="34" charset="-128"/>
              </a:rPr>
              <a:t>For example, lets look at a bridge deck that has had a chip seal coat placed over a concrete deck.  The chip seal coat has all but worn off, with approximately 20% remaining.</a:t>
            </a:r>
          </a:p>
          <a:p>
            <a:pPr>
              <a:buFontTx/>
              <a:buChar char="-"/>
            </a:pPr>
            <a:r>
              <a:rPr lang="en-US" altLang="en-US" sz="1200">
                <a:ea typeface="ＭＳ Ｐゴシック" panose="020B0600070205080204" pitchFamily="34" charset="-128"/>
              </a:rPr>
              <a:t>In this case, of the 20% remaining and inspected, 10 % was rated in the 4 category, and 90% was rated in the 3 category. </a:t>
            </a:r>
          </a:p>
          <a:p>
            <a:pPr>
              <a:buFontTx/>
              <a:buChar char="-"/>
            </a:pPr>
            <a:r>
              <a:rPr lang="en-US" altLang="en-US" sz="1200">
                <a:ea typeface="ＭＳ Ｐゴシック" panose="020B0600070205080204" pitchFamily="34" charset="-128"/>
              </a:rPr>
              <a:t>Both the Polymer and ACP boxes were rated at 100% X since they are not present and do not apply.</a:t>
            </a:r>
          </a:p>
          <a:p>
            <a:pPr>
              <a:buFontTx/>
              <a:buChar char="-"/>
            </a:pPr>
            <a:r>
              <a:rPr lang="en-US" altLang="en-US" sz="1200">
                <a:ea typeface="ＭＳ Ｐゴシック" panose="020B0600070205080204" pitchFamily="34" charset="-128"/>
              </a:rPr>
              <a:t>All forms and data are currently available electronically, similar to the current BIM Level 1 form.</a:t>
            </a:r>
            <a:endParaRPr lang="en-US" altLang="en-US" sz="1200">
              <a:solidFill>
                <a:schemeClr val="accent2"/>
              </a:solidFill>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F35D866E-B698-65D3-29CD-AFF1496A0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5FA75FF0-0141-4FE7-B9E3-D8412F321866}" type="slidenum">
              <a:rPr lang="en-US" altLang="en-US" sz="1200"/>
              <a:pPr/>
              <a:t>23</a:t>
            </a:fld>
            <a:endParaRPr lang="en-US" altLang="en-US" sz="1200"/>
          </a:p>
        </p:txBody>
      </p:sp>
      <p:sp>
        <p:nvSpPr>
          <p:cNvPr id="72707" name="Rectangle 2">
            <a:extLst>
              <a:ext uri="{FF2B5EF4-FFF2-40B4-BE49-F238E27FC236}">
                <a16:creationId xmlns:a16="http://schemas.microsoft.com/office/drawing/2014/main" id="{3FFE3434-C243-0BC6-4667-896CEC5DDFAE}"/>
              </a:ext>
            </a:extLst>
          </p:cNvPr>
          <p:cNvSpPr>
            <a:spLocks noGrp="1" noRot="1" noChangeAspect="1" noChangeArrowheads="1" noTextEdit="1"/>
          </p:cNvSpPr>
          <p:nvPr>
            <p:ph type="sldImg"/>
          </p:nvPr>
        </p:nvSpPr>
        <p:spPr>
          <a:xfrm>
            <a:off x="385763" y="687388"/>
            <a:ext cx="6111875" cy="3438525"/>
          </a:xfrm>
          <a:ln/>
        </p:spPr>
      </p:sp>
      <p:sp>
        <p:nvSpPr>
          <p:cNvPr id="72708" name="Rectangle 3">
            <a:extLst>
              <a:ext uri="{FF2B5EF4-FFF2-40B4-BE49-F238E27FC236}">
                <a16:creationId xmlns:a16="http://schemas.microsoft.com/office/drawing/2014/main" id="{47C5334E-6744-6284-3B88-D7B5AC114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Deck elements with detailed ratings include:</a:t>
            </a:r>
          </a:p>
          <a:p>
            <a:pPr lvl="2">
              <a:buFontTx/>
              <a:buChar char="•"/>
            </a:pPr>
            <a:r>
              <a:rPr lang="en-US" altLang="en-US">
                <a:ea typeface="ＭＳ Ｐゴシック" panose="020B0600070205080204" pitchFamily="34" charset="-128"/>
              </a:rPr>
              <a:t> Wearing Surface</a:t>
            </a:r>
          </a:p>
          <a:p>
            <a:pPr lvl="2">
              <a:buFontTx/>
              <a:buChar char="•"/>
            </a:pPr>
            <a:r>
              <a:rPr lang="en-US" altLang="en-US">
                <a:ea typeface="ＭＳ Ｐゴシック" panose="020B0600070205080204" pitchFamily="34" charset="-128"/>
              </a:rPr>
              <a:t> Concrete Overlay</a:t>
            </a:r>
          </a:p>
          <a:p>
            <a:pPr lvl="2">
              <a:buFontTx/>
              <a:buChar char="•"/>
            </a:pPr>
            <a:r>
              <a:rPr lang="en-US" altLang="en-US">
                <a:ea typeface="ＭＳ Ｐゴシック" panose="020B0600070205080204" pitchFamily="34" charset="-128"/>
              </a:rPr>
              <a:t> Concrete Deck</a:t>
            </a:r>
          </a:p>
          <a:p>
            <a:pPr lvl="2">
              <a:buFontTx/>
              <a:buChar char="•"/>
            </a:pPr>
            <a:r>
              <a:rPr lang="en-US" altLang="en-US">
                <a:ea typeface="ＭＳ Ｐゴシック" panose="020B0600070205080204" pitchFamily="34" charset="-128"/>
              </a:rPr>
              <a:t> Edge Elements (curbs/barriers/medians/sidewalks)</a:t>
            </a:r>
          </a:p>
          <a:p>
            <a:pPr lvl="2">
              <a:buFontTx/>
              <a:buChar char="•"/>
            </a:pPr>
            <a:r>
              <a:rPr lang="en-US" altLang="en-US">
                <a:ea typeface="ＭＳ Ｐゴシック" panose="020B0600070205080204" pitchFamily="34" charset="-128"/>
              </a:rPr>
              <a:t> Deck Joints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8A35EE0E-81CA-49CD-CE6A-CF1D913FA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8C158E94-A1AD-4026-8EE4-E299EB18886B}" type="slidenum">
              <a:rPr lang="en-US" altLang="en-US" sz="1200"/>
              <a:pPr/>
              <a:t>24</a:t>
            </a:fld>
            <a:endParaRPr lang="en-US" altLang="en-US" sz="1200"/>
          </a:p>
        </p:txBody>
      </p:sp>
      <p:sp>
        <p:nvSpPr>
          <p:cNvPr id="73731" name="Rectangle 2">
            <a:extLst>
              <a:ext uri="{FF2B5EF4-FFF2-40B4-BE49-F238E27FC236}">
                <a16:creationId xmlns:a16="http://schemas.microsoft.com/office/drawing/2014/main" id="{915D96CE-F445-DB56-5C1B-DAA4DED02461}"/>
              </a:ext>
            </a:extLst>
          </p:cNvPr>
          <p:cNvSpPr>
            <a:spLocks noGrp="1" noRot="1" noChangeAspect="1" noChangeArrowheads="1" noTextEdit="1"/>
          </p:cNvSpPr>
          <p:nvPr>
            <p:ph type="sldImg"/>
          </p:nvPr>
        </p:nvSpPr>
        <p:spPr>
          <a:xfrm>
            <a:off x="385763" y="687388"/>
            <a:ext cx="6111875" cy="3438525"/>
          </a:xfrm>
          <a:ln/>
        </p:spPr>
      </p:sp>
      <p:sp>
        <p:nvSpPr>
          <p:cNvPr id="73732" name="Rectangle 3">
            <a:extLst>
              <a:ext uri="{FF2B5EF4-FFF2-40B4-BE49-F238E27FC236}">
                <a16:creationId xmlns:a16="http://schemas.microsoft.com/office/drawing/2014/main" id="{A1F6CF7C-92B5-C2BF-78B9-FE506F6311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100">
                <a:ea typeface="ＭＳ Ｐゴシック" panose="020B0600070205080204" pitchFamily="34" charset="-128"/>
              </a:rPr>
              <a:t>As we saw in an earlier slide the wearing surface section allows for detailed rating of Polymer overlays, Asphalt (ACP), and Chip Seal Coat.</a:t>
            </a:r>
          </a:p>
          <a:p>
            <a:pPr>
              <a:buFontTx/>
              <a:buChar char="•"/>
            </a:pPr>
            <a:r>
              <a:rPr lang="en-US" altLang="en-US" sz="1100">
                <a:ea typeface="ＭＳ Ｐゴシック" panose="020B0600070205080204" pitchFamily="34" charset="-128"/>
              </a:rPr>
              <a:t>The polymer, asphalt, and chip seal coat will have a (Y/N) field followed by inventory items retrieved from BIS if entered.</a:t>
            </a:r>
          </a:p>
          <a:p>
            <a:pPr>
              <a:buFontTx/>
              <a:buChar char="•"/>
            </a:pPr>
            <a:r>
              <a:rPr lang="en-US" altLang="en-US" sz="1100">
                <a:ea typeface="ＭＳ Ｐゴシック" panose="020B0600070205080204" pitchFamily="34" charset="-128"/>
              </a:rPr>
              <a:t>Rating details would be filled in as discussed in our previous example.  The Level 2 manual describes conditions in which the wearing surface should be rated.  These are quite detailed and require careful studying, cheat sheets similar to the forms used for precast girder ratings &amp; culvert barrel measurements are helpful.</a:t>
            </a:r>
          </a:p>
          <a:p>
            <a:pPr>
              <a:buFontTx/>
              <a:buChar char="•"/>
            </a:pPr>
            <a:r>
              <a:rPr lang="en-US" altLang="en-US" sz="1100">
                <a:ea typeface="ＭＳ Ｐゴシック" panose="020B0600070205080204" pitchFamily="34" charset="-128"/>
              </a:rPr>
              <a:t>The </a:t>
            </a:r>
            <a:r>
              <a:rPr lang="ja-JP" altLang="en-US" sz="1100">
                <a:ea typeface="ＭＳ Ｐゴシック" panose="020B0600070205080204" pitchFamily="34" charset="-128"/>
              </a:rPr>
              <a:t>“</a:t>
            </a:r>
            <a:r>
              <a:rPr lang="en-US" altLang="ja-JP" sz="1100">
                <a:ea typeface="ＭＳ Ｐゴシック" panose="020B0600070205080204" pitchFamily="34" charset="-128"/>
              </a:rPr>
              <a:t>Measured damage section</a:t>
            </a:r>
            <a:r>
              <a:rPr lang="ja-JP" altLang="en-US" sz="1100">
                <a:ea typeface="ＭＳ Ｐゴシック" panose="020B0600070205080204" pitchFamily="34" charset="-128"/>
              </a:rPr>
              <a:t>”</a:t>
            </a:r>
            <a:r>
              <a:rPr lang="en-US" altLang="ja-JP" sz="1100">
                <a:ea typeface="ＭＳ Ｐゴシック" panose="020B0600070205080204" pitchFamily="34" charset="-128"/>
              </a:rPr>
              <a:t> requires a delamination survey,  often referred to as a chain drag.  The survey allows the inspector to quantify delamination or debonding of the wearing surface from the underlying deck in square meters.  The quantities from the survey are then entered into the respective categories. </a:t>
            </a:r>
          </a:p>
          <a:p>
            <a:pPr>
              <a:buFontTx/>
              <a:buChar char="•"/>
            </a:pPr>
            <a:r>
              <a:rPr lang="en-US" altLang="ja-JP" sz="1100">
                <a:ea typeface="ＭＳ Ｐゴシック" panose="020B0600070205080204" pitchFamily="34" charset="-128"/>
              </a:rPr>
              <a:t>In this example there is a Chipcoat covering the Polymer Overlay, so the inspector rated the Polymer at 100% “N”</a:t>
            </a:r>
          </a:p>
          <a:p>
            <a:pPr>
              <a:buFontTx/>
              <a:buChar char="•"/>
            </a:pPr>
            <a:r>
              <a:rPr lang="en-US" altLang="ja-JP" sz="1100">
                <a:ea typeface="ＭＳ Ｐゴシック" panose="020B0600070205080204" pitchFamily="34" charset="-128"/>
              </a:rPr>
              <a:t>95% of the Chipcoat was rated in the 6/5 category, and the remaining 5% was rated in the 4 category.</a:t>
            </a:r>
          </a:p>
          <a:p>
            <a:pPr>
              <a:buFontTx/>
              <a:buChar char="•"/>
            </a:pPr>
            <a:r>
              <a:rPr lang="en-US" altLang="ja-JP" sz="1100">
                <a:ea typeface="ＭＳ Ｐゴシック" panose="020B0600070205080204" pitchFamily="34" charset="-128"/>
              </a:rPr>
              <a:t>The inspector found 222 square meters of debonded Polymer and 146 square meters of missing Chipcoat.</a:t>
            </a:r>
            <a:endParaRPr lang="en-US" altLang="en-US" sz="110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D36ABBE-B72C-5149-87A8-03E896ACCD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DFC66EEE-69D4-4B01-B5E4-C8E95C93AC51}" type="slidenum">
              <a:rPr lang="en-US" altLang="en-US" sz="1200"/>
              <a:pPr/>
              <a:t>25</a:t>
            </a:fld>
            <a:endParaRPr lang="en-US" altLang="en-US" sz="1200"/>
          </a:p>
        </p:txBody>
      </p:sp>
      <p:sp>
        <p:nvSpPr>
          <p:cNvPr id="74755" name="Rectangle 2">
            <a:extLst>
              <a:ext uri="{FF2B5EF4-FFF2-40B4-BE49-F238E27FC236}">
                <a16:creationId xmlns:a16="http://schemas.microsoft.com/office/drawing/2014/main" id="{78D49DE6-95DF-C907-2D8A-BA10BCBF5FC5}"/>
              </a:ext>
            </a:extLst>
          </p:cNvPr>
          <p:cNvSpPr>
            <a:spLocks noGrp="1" noRot="1" noChangeAspect="1" noChangeArrowheads="1" noTextEdit="1"/>
          </p:cNvSpPr>
          <p:nvPr>
            <p:ph type="sldImg"/>
          </p:nvPr>
        </p:nvSpPr>
        <p:spPr>
          <a:xfrm>
            <a:off x="385763" y="687388"/>
            <a:ext cx="6111875" cy="3438525"/>
          </a:xfrm>
          <a:ln/>
        </p:spPr>
      </p:sp>
      <p:sp>
        <p:nvSpPr>
          <p:cNvPr id="74756" name="Rectangle 3">
            <a:extLst>
              <a:ext uri="{FF2B5EF4-FFF2-40B4-BE49-F238E27FC236}">
                <a16:creationId xmlns:a16="http://schemas.microsoft.com/office/drawing/2014/main" id="{C9594874-4FB7-0CC1-4814-866E04C18D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deck delamination survey can be completed using a variety of test equipment.  Typically for a bridge deck a chain would be used because of the large surface area.  A hammer is more often used when examining smaller areas in detail such as potential chloride locations or vertical services which tend to make using a chain more difficult.</a:t>
            </a:r>
          </a:p>
          <a:p>
            <a:pPr>
              <a:buFontTx/>
              <a:buChar char="•"/>
            </a:pPr>
            <a:r>
              <a:rPr lang="en-US" altLang="en-US" sz="1200">
                <a:ea typeface="ＭＳ Ｐゴシック" panose="020B0600070205080204" pitchFamily="34" charset="-128"/>
              </a:rPr>
              <a:t>The test method measures changes in sound when it is struck or drug over the concrete.  A hollow sound or change in pitch indicates discontinuity in the wearing surface or deck.  Areas are then mapped out and an damaged area recorded.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B07652DE-3B28-5B64-30D6-18032F5E70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78E3213E-599D-4CDC-ADAD-EF4DA5DBE97F}" type="slidenum">
              <a:rPr lang="en-US" altLang="en-US" sz="1200"/>
              <a:pPr/>
              <a:t>26</a:t>
            </a:fld>
            <a:endParaRPr lang="en-US" altLang="en-US" sz="1200"/>
          </a:p>
        </p:txBody>
      </p:sp>
      <p:sp>
        <p:nvSpPr>
          <p:cNvPr id="75779" name="Rectangle 2">
            <a:extLst>
              <a:ext uri="{FF2B5EF4-FFF2-40B4-BE49-F238E27FC236}">
                <a16:creationId xmlns:a16="http://schemas.microsoft.com/office/drawing/2014/main" id="{7D7ABFF9-0A0B-AD7E-259B-67BEF89D590A}"/>
              </a:ext>
            </a:extLst>
          </p:cNvPr>
          <p:cNvSpPr>
            <a:spLocks noGrp="1" noRot="1" noChangeAspect="1" noChangeArrowheads="1" noTextEdit="1"/>
          </p:cNvSpPr>
          <p:nvPr>
            <p:ph type="sldImg"/>
          </p:nvPr>
        </p:nvSpPr>
        <p:spPr>
          <a:xfrm>
            <a:off x="385763" y="687388"/>
            <a:ext cx="6111875" cy="3438525"/>
          </a:xfrm>
          <a:ln/>
        </p:spPr>
      </p:sp>
      <p:sp>
        <p:nvSpPr>
          <p:cNvPr id="75780" name="Rectangle 3">
            <a:extLst>
              <a:ext uri="{FF2B5EF4-FFF2-40B4-BE49-F238E27FC236}">
                <a16:creationId xmlns:a16="http://schemas.microsoft.com/office/drawing/2014/main" id="{008B662E-A336-23A8-0DF5-6189FE3F16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Some photos of the damaged areas that are quantified in the level 2 concrete deck inspection.</a:t>
            </a:r>
          </a:p>
          <a:p>
            <a:endParaRPr lang="en-US" altLang="en-US">
              <a:ea typeface="ＭＳ Ｐゴシック" panose="020B0600070205080204" pitchFamily="34" charset="-128"/>
            </a:endParaRPr>
          </a:p>
          <a:p>
            <a:r>
              <a:rPr lang="en-US" altLang="en-US">
                <a:ea typeface="ＭＳ Ｐゴシック" panose="020B0600070205080204" pitchFamily="34" charset="-128"/>
              </a:rPr>
              <a:t>Cracking, staining, scaling and spalling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2700950-CBF9-9501-6D1E-1E163ED0C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18EA9C38-5A5D-4759-9619-7E0525C8007B}" type="slidenum">
              <a:rPr lang="en-US" altLang="en-US" sz="1200"/>
              <a:pPr/>
              <a:t>27</a:t>
            </a:fld>
            <a:endParaRPr lang="en-US" altLang="en-US" sz="1200"/>
          </a:p>
        </p:txBody>
      </p:sp>
      <p:sp>
        <p:nvSpPr>
          <p:cNvPr id="76803" name="Rectangle 2">
            <a:extLst>
              <a:ext uri="{FF2B5EF4-FFF2-40B4-BE49-F238E27FC236}">
                <a16:creationId xmlns:a16="http://schemas.microsoft.com/office/drawing/2014/main" id="{04749013-567A-DD35-1BD1-AEEB238EE26A}"/>
              </a:ext>
            </a:extLst>
          </p:cNvPr>
          <p:cNvSpPr>
            <a:spLocks noGrp="1" noRot="1" noChangeAspect="1" noChangeArrowheads="1" noTextEdit="1"/>
          </p:cNvSpPr>
          <p:nvPr>
            <p:ph type="sldImg"/>
          </p:nvPr>
        </p:nvSpPr>
        <p:spPr>
          <a:xfrm>
            <a:off x="385763" y="687388"/>
            <a:ext cx="6111875" cy="3438525"/>
          </a:xfrm>
          <a:ln/>
        </p:spPr>
      </p:sp>
      <p:sp>
        <p:nvSpPr>
          <p:cNvPr id="76804" name="Rectangle 3">
            <a:extLst>
              <a:ext uri="{FF2B5EF4-FFF2-40B4-BE49-F238E27FC236}">
                <a16:creationId xmlns:a16="http://schemas.microsoft.com/office/drawing/2014/main" id="{F569B973-9EDC-D7FA-C3CB-24E96FDF3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concrete overlay section of the form is similar to the wearing surface section and includes a place for inventory and ratings.  </a:t>
            </a:r>
          </a:p>
          <a:p>
            <a:pPr>
              <a:buFontTx/>
              <a:buChar char="•"/>
            </a:pPr>
            <a:r>
              <a:rPr lang="en-US" altLang="en-US" sz="1200">
                <a:ea typeface="ＭＳ Ｐゴシック" panose="020B0600070205080204" pitchFamily="34" charset="-128"/>
              </a:rPr>
              <a:t>One of the important differences between the two sections is the types of measured damage recorded.  </a:t>
            </a:r>
          </a:p>
          <a:p>
            <a:pPr>
              <a:buFontTx/>
              <a:buChar char="•"/>
            </a:pPr>
            <a:r>
              <a:rPr lang="en-US" altLang="en-US" sz="1200">
                <a:ea typeface="ＭＳ Ｐゴシック" panose="020B0600070205080204" pitchFamily="34" charset="-128"/>
              </a:rPr>
              <a:t>Total length of medium/wide cracks, scaled, debonded/delaminated, spalled and patched areas are noted.</a:t>
            </a:r>
          </a:p>
          <a:p>
            <a:pPr>
              <a:buFontTx/>
              <a:buChar char="•"/>
            </a:pPr>
            <a:r>
              <a:rPr lang="en-US" altLang="en-US" sz="1200">
                <a:ea typeface="ＭＳ Ｐゴシック" panose="020B0600070205080204" pitchFamily="34" charset="-128"/>
              </a:rPr>
              <a:t>This information is very important in determining the overall condition of the deck. </a:t>
            </a:r>
          </a:p>
          <a:p>
            <a:pPr>
              <a:buFontTx/>
              <a:buChar char="•"/>
            </a:pPr>
            <a:r>
              <a:rPr lang="en-US" altLang="en-US" sz="1200">
                <a:ea typeface="ＭＳ Ｐゴシック" panose="020B0600070205080204" pitchFamily="34" charset="-128"/>
              </a:rPr>
              <a:t>Crack width and the severity of scaling definitions are identical to the level 1 definitions. </a:t>
            </a:r>
          </a:p>
          <a:p>
            <a:pPr>
              <a:buFontTx/>
              <a:buChar char="•"/>
            </a:pPr>
            <a:r>
              <a:rPr lang="en-US" altLang="en-US" sz="1200">
                <a:ea typeface="ＭＳ Ｐゴシック" panose="020B0600070205080204" pitchFamily="34" charset="-128"/>
              </a:rPr>
              <a:t>Can anyone tell me how a quantitative measurement such as total crack length would be significant in assessing the condition of deck when analyzing CSE and Chloride test results?</a:t>
            </a:r>
          </a:p>
          <a:p>
            <a:pPr>
              <a:buFontTx/>
              <a:buChar char="•"/>
            </a:pPr>
            <a:r>
              <a:rPr lang="en-US" altLang="en-US" sz="1200">
                <a:ea typeface="ＭＳ Ｐゴシック" panose="020B0600070205080204" pitchFamily="34" charset="-128"/>
              </a:rPr>
              <a:t>Yes – A high count of medium to wide cracks could justify high CSE results in an instance where chloride contents are low.  Chloride location selection avoids cracks and the presence of cracking negates the protection provided of low permeability concrete.</a:t>
            </a:r>
          </a:p>
          <a:p>
            <a:pPr>
              <a:buFontTx/>
              <a:buChar char="•"/>
            </a:pPr>
            <a:endParaRPr lang="en-US" altLang="en-US" sz="120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964C536-556C-9EE4-F964-E2E960295A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07EC2E2A-E644-47A6-91DC-B5A753A05F50}" type="slidenum">
              <a:rPr lang="en-US" altLang="en-US" sz="1200"/>
              <a:pPr/>
              <a:t>28</a:t>
            </a:fld>
            <a:endParaRPr lang="en-US" altLang="en-US" sz="1200"/>
          </a:p>
        </p:txBody>
      </p:sp>
      <p:sp>
        <p:nvSpPr>
          <p:cNvPr id="77827" name="Rectangle 2">
            <a:extLst>
              <a:ext uri="{FF2B5EF4-FFF2-40B4-BE49-F238E27FC236}">
                <a16:creationId xmlns:a16="http://schemas.microsoft.com/office/drawing/2014/main" id="{A1525766-A6A4-9DE0-1033-BB030C87079A}"/>
              </a:ext>
            </a:extLst>
          </p:cNvPr>
          <p:cNvSpPr>
            <a:spLocks noGrp="1" noRot="1" noChangeAspect="1" noChangeArrowheads="1" noTextEdit="1"/>
          </p:cNvSpPr>
          <p:nvPr>
            <p:ph type="sldImg"/>
          </p:nvPr>
        </p:nvSpPr>
        <p:spPr>
          <a:xfrm>
            <a:off x="385763" y="687388"/>
            <a:ext cx="6111875" cy="3438525"/>
          </a:xfrm>
          <a:ln/>
        </p:spPr>
      </p:sp>
      <p:sp>
        <p:nvSpPr>
          <p:cNvPr id="77828" name="Rectangle 3">
            <a:extLst>
              <a:ext uri="{FF2B5EF4-FFF2-40B4-BE49-F238E27FC236}">
                <a16:creationId xmlns:a16="http://schemas.microsoft.com/office/drawing/2014/main" id="{6C7E778A-DA2B-AECE-72D1-FD9618AC78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deck section is similar again in layout, but records information for both the top of the deck and the deck underside.</a:t>
            </a:r>
          </a:p>
          <a:p>
            <a:pPr>
              <a:buFontTx/>
              <a:buChar char="•"/>
            </a:pPr>
            <a:r>
              <a:rPr lang="en-US" altLang="en-US" sz="1200">
                <a:ea typeface="ＭＳ Ｐゴシック" panose="020B0600070205080204" pitchFamily="34" charset="-128"/>
              </a:rPr>
              <a:t>In the case of our chip coat on polymer overlay example the deck top rating would be </a:t>
            </a:r>
            <a:r>
              <a:rPr lang="ja-JP" altLang="en-US" sz="1200">
                <a:ea typeface="ＭＳ Ｐゴシック" panose="020B0600070205080204" pitchFamily="34" charset="-128"/>
              </a:rPr>
              <a:t>‘</a:t>
            </a:r>
            <a:r>
              <a:rPr lang="en-US" altLang="ja-JP" sz="1200">
                <a:ea typeface="ＭＳ Ｐゴシック" panose="020B0600070205080204" pitchFamily="34" charset="-128"/>
              </a:rPr>
              <a:t>N</a:t>
            </a:r>
            <a:r>
              <a:rPr lang="ja-JP" altLang="en-US" sz="1200">
                <a:ea typeface="ＭＳ Ｐゴシック" panose="020B0600070205080204" pitchFamily="34" charset="-128"/>
              </a:rPr>
              <a:t>’</a:t>
            </a:r>
            <a:r>
              <a:rPr lang="en-US" altLang="ja-JP" sz="1200">
                <a:ea typeface="ＭＳ Ｐゴシック" panose="020B0600070205080204" pitchFamily="34" charset="-128"/>
              </a:rPr>
              <a:t>, but we could potentially rate the deck under side.  If we were looking at a steel girder bridge the deck underside area inspected would be in the order of 85%</a:t>
            </a:r>
          </a:p>
          <a:p>
            <a:pPr>
              <a:buFontTx/>
              <a:buChar char="•"/>
            </a:pPr>
            <a:r>
              <a:rPr lang="en-US" altLang="en-US" sz="1200">
                <a:ea typeface="ＭＳ Ｐゴシック" panose="020B0600070205080204" pitchFamily="34" charset="-128"/>
              </a:rPr>
              <a:t>Crack length again is recorded for both the top of the deck and underside.</a:t>
            </a:r>
          </a:p>
          <a:p>
            <a:pPr>
              <a:buFontTx/>
              <a:buChar char="•"/>
            </a:pPr>
            <a:r>
              <a:rPr lang="en-US" altLang="en-US" sz="1200">
                <a:ea typeface="ＭＳ Ｐゴシック" panose="020B0600070205080204" pitchFamily="34" charset="-128"/>
              </a:rPr>
              <a:t>The underside of a deck can be a telling story.  Cracks along the deck underside that are either stained or not stained will give you a good indication of how the protection system is performing.  Red stains indicate the presence of corrosion where white stained cracks would indicate concrete deterioration.</a:t>
            </a:r>
          </a:p>
          <a:p>
            <a:pPr>
              <a:buFontTx/>
              <a:buChar char="•"/>
            </a:pPr>
            <a:endParaRPr lang="en-US" altLang="en-US" sz="120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7284E09-0A91-19B8-963F-2A9A79907F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E0D5CC5D-A9E1-46C9-97D2-ABA43148952A}" type="slidenum">
              <a:rPr lang="en-US" altLang="en-US" sz="1200"/>
              <a:pPr/>
              <a:t>2</a:t>
            </a:fld>
            <a:endParaRPr lang="en-US" altLang="en-US" sz="1200"/>
          </a:p>
        </p:txBody>
      </p:sp>
      <p:sp>
        <p:nvSpPr>
          <p:cNvPr id="51203" name="Rectangle 2">
            <a:extLst>
              <a:ext uri="{FF2B5EF4-FFF2-40B4-BE49-F238E27FC236}">
                <a16:creationId xmlns:a16="http://schemas.microsoft.com/office/drawing/2014/main" id="{734B8C5A-8C55-4C6A-1D89-AA58F11DBD27}"/>
              </a:ext>
            </a:extLst>
          </p:cNvPr>
          <p:cNvSpPr>
            <a:spLocks noGrp="1" noRot="1" noChangeAspect="1" noChangeArrowheads="1" noTextEdit="1"/>
          </p:cNvSpPr>
          <p:nvPr>
            <p:ph type="sldImg"/>
          </p:nvPr>
        </p:nvSpPr>
        <p:spPr>
          <a:xfrm>
            <a:off x="385763" y="687388"/>
            <a:ext cx="6111875" cy="3438525"/>
          </a:xfrm>
          <a:ln/>
        </p:spPr>
      </p:sp>
      <p:sp>
        <p:nvSpPr>
          <p:cNvPr id="51204" name="Rectangle 3">
            <a:extLst>
              <a:ext uri="{FF2B5EF4-FFF2-40B4-BE49-F238E27FC236}">
                <a16:creationId xmlns:a16="http://schemas.microsoft.com/office/drawing/2014/main" id="{26FA55CA-1853-EC41-60A8-0264907F6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400">
                <a:ea typeface="ＭＳ Ｐゴシック" panose="020B0600070205080204" pitchFamily="34" charset="-128"/>
              </a:rPr>
              <a:t>How long did it take a condition like this to develop?</a:t>
            </a:r>
          </a:p>
          <a:p>
            <a:pPr>
              <a:buFontTx/>
              <a:buChar char="•"/>
            </a:pPr>
            <a:r>
              <a:rPr lang="en-US" altLang="en-US" sz="1400">
                <a:ea typeface="ＭＳ Ｐゴシック" panose="020B0600070205080204" pitchFamily="34" charset="-128"/>
              </a:rPr>
              <a:t>When would the best time have been for doing preventative actions? </a:t>
            </a:r>
          </a:p>
          <a:p>
            <a:pPr>
              <a:buFontTx/>
              <a:buChar char="•"/>
            </a:pPr>
            <a:r>
              <a:rPr lang="en-US" altLang="en-US" sz="1400">
                <a:ea typeface="ＭＳ Ｐゴシック" panose="020B0600070205080204" pitchFamily="34" charset="-128"/>
              </a:rPr>
              <a:t>Deterioration rates, remaining service life are important concepts in which level 2 test methods can be used develop appropriate management strategies.  </a:t>
            </a:r>
          </a:p>
          <a:p>
            <a:pPr>
              <a:buFontTx/>
              <a:buChar char="•"/>
            </a:pPr>
            <a:r>
              <a:rPr lang="en-US" altLang="en-US" sz="1400">
                <a:ea typeface="ＭＳ Ｐゴシック" panose="020B0600070205080204" pitchFamily="34" charset="-128"/>
              </a:rPr>
              <a:t>They allow us to predict the safest and most cost-effective times for doing repairs, so that budgets and plans can be in place.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7893EB66-585C-FA14-AA24-816C6A8B77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8203CD77-985D-4414-AD96-9A9BDD609196}" type="slidenum">
              <a:rPr lang="en-US" altLang="en-US" sz="1200"/>
              <a:pPr/>
              <a:t>29</a:t>
            </a:fld>
            <a:endParaRPr lang="en-US" altLang="en-US" sz="1200"/>
          </a:p>
        </p:txBody>
      </p:sp>
      <p:sp>
        <p:nvSpPr>
          <p:cNvPr id="78851" name="Rectangle 2">
            <a:extLst>
              <a:ext uri="{FF2B5EF4-FFF2-40B4-BE49-F238E27FC236}">
                <a16:creationId xmlns:a16="http://schemas.microsoft.com/office/drawing/2014/main" id="{1F181F8A-2FFA-2B74-D3BD-C30EB51BD9D1}"/>
              </a:ext>
            </a:extLst>
          </p:cNvPr>
          <p:cNvSpPr>
            <a:spLocks noGrp="1" noRot="1" noChangeAspect="1" noChangeArrowheads="1" noTextEdit="1"/>
          </p:cNvSpPr>
          <p:nvPr>
            <p:ph type="sldImg"/>
          </p:nvPr>
        </p:nvSpPr>
        <p:spPr>
          <a:xfrm>
            <a:off x="385763" y="687388"/>
            <a:ext cx="6111875" cy="3438525"/>
          </a:xfrm>
          <a:ln/>
        </p:spPr>
      </p:sp>
      <p:sp>
        <p:nvSpPr>
          <p:cNvPr id="78852" name="Rectangle 3">
            <a:extLst>
              <a:ext uri="{FF2B5EF4-FFF2-40B4-BE49-F238E27FC236}">
                <a16:creationId xmlns:a16="http://schemas.microsoft.com/office/drawing/2014/main" id="{26356492-F577-C379-A73D-86EEA48E5D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Edge Elements section layout is again similar, and I won</a:t>
            </a:r>
            <a:r>
              <a:rPr lang="ja-JP" altLang="en-US" sz="1200">
                <a:ea typeface="ＭＳ Ｐゴシック" panose="020B0600070205080204" pitchFamily="34" charset="-128"/>
              </a:rPr>
              <a:t>’</a:t>
            </a:r>
            <a:r>
              <a:rPr lang="en-US" altLang="ja-JP" sz="1200">
                <a:ea typeface="ＭＳ Ｐゴシック" panose="020B0600070205080204" pitchFamily="34" charset="-128"/>
              </a:rPr>
              <a:t>t go into details here and avoid trying to put you to sleep, but the rating detail information is outlined in the manual.</a:t>
            </a:r>
          </a:p>
          <a:p>
            <a:pPr>
              <a:buFontTx/>
              <a:buChar char="•"/>
            </a:pPr>
            <a:r>
              <a:rPr lang="en-US" altLang="ja-JP" sz="1200">
                <a:ea typeface="ＭＳ Ｐゴシック" panose="020B0600070205080204" pitchFamily="34" charset="-128"/>
              </a:rPr>
              <a:t>  Edge elements are defined as concrete curbs, medians and sidewalks.</a:t>
            </a:r>
          </a:p>
          <a:p>
            <a:pPr>
              <a:buFontTx/>
              <a:buChar char="•"/>
            </a:pPr>
            <a:r>
              <a:rPr lang="en-US" altLang="en-US" sz="1200">
                <a:ea typeface="ＭＳ Ｐゴシック" panose="020B0600070205080204" pitchFamily="34" charset="-128"/>
              </a:rPr>
              <a:t>Cracks, Scaling, Delaminations, Spalling, and Patched areas are recorded in Lineal Meters</a:t>
            </a:r>
          </a:p>
          <a:p>
            <a:pPr>
              <a:buFontTx/>
              <a:buChar char="•"/>
            </a:pPr>
            <a:r>
              <a:rPr lang="en-US" altLang="en-US" sz="1200">
                <a:ea typeface="ＭＳ Ｐゴシック" panose="020B0600070205080204" pitchFamily="34" charset="-128"/>
              </a:rPr>
              <a:t>Scaling is broken down further into lineal meters of Light scaling and Medium-Heavy-Severe scaling.</a:t>
            </a:r>
          </a:p>
          <a:p>
            <a:pPr>
              <a:buFontTx/>
              <a:buChar char="•"/>
            </a:pPr>
            <a:r>
              <a:rPr lang="en-US" altLang="en-US" sz="1200">
                <a:ea typeface="ＭＳ Ｐゴシック" panose="020B0600070205080204" pitchFamily="34" charset="-128"/>
              </a:rPr>
              <a:t>The concrete cover of the edge element is recorded in mm.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12173C2-1474-B0E4-C93C-CBEC94D403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4E03A706-895E-48BF-A41B-31F5A07FF95F}" type="slidenum">
              <a:rPr lang="en-US" altLang="en-US" sz="1200"/>
              <a:pPr/>
              <a:t>30</a:t>
            </a:fld>
            <a:endParaRPr lang="en-US" altLang="en-US" sz="1200"/>
          </a:p>
        </p:txBody>
      </p:sp>
      <p:sp>
        <p:nvSpPr>
          <p:cNvPr id="79875" name="Rectangle 2">
            <a:extLst>
              <a:ext uri="{FF2B5EF4-FFF2-40B4-BE49-F238E27FC236}">
                <a16:creationId xmlns:a16="http://schemas.microsoft.com/office/drawing/2014/main" id="{C9C8C3F3-A69C-29C1-30A0-50E1E8257676}"/>
              </a:ext>
            </a:extLst>
          </p:cNvPr>
          <p:cNvSpPr>
            <a:spLocks noGrp="1" noRot="1" noChangeAspect="1" noChangeArrowheads="1" noTextEdit="1"/>
          </p:cNvSpPr>
          <p:nvPr>
            <p:ph type="sldImg"/>
          </p:nvPr>
        </p:nvSpPr>
        <p:spPr>
          <a:xfrm>
            <a:off x="385763" y="687388"/>
            <a:ext cx="6111875" cy="3438525"/>
          </a:xfrm>
          <a:ln/>
        </p:spPr>
      </p:sp>
      <p:sp>
        <p:nvSpPr>
          <p:cNvPr id="79876" name="Rectangle 3">
            <a:extLst>
              <a:ext uri="{FF2B5EF4-FFF2-40B4-BE49-F238E27FC236}">
                <a16:creationId xmlns:a16="http://schemas.microsoft.com/office/drawing/2014/main" id="{B396CACD-FCAC-7208-F1C9-EE666849AA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Deck joints also have a section in the Concrete Deck Inspection Level II form and provide detail ratings.</a:t>
            </a:r>
          </a:p>
          <a:p>
            <a:pPr>
              <a:buFontTx/>
              <a:buChar char="•"/>
            </a:pPr>
            <a:r>
              <a:rPr lang="en-US" altLang="en-US" sz="1200">
                <a:ea typeface="ＭＳ Ｐゴシック" panose="020B0600070205080204" pitchFamily="34" charset="-128"/>
              </a:rPr>
              <a:t>Detailed measurements for similar joint types are taken to determine the number of leaking joints and the %percentage of their length leaking.  </a:t>
            </a:r>
          </a:p>
          <a:p>
            <a:pPr>
              <a:buFontTx/>
              <a:buChar char="•"/>
            </a:pPr>
            <a:r>
              <a:rPr lang="en-US" altLang="en-US" sz="1200">
                <a:ea typeface="ＭＳ Ｐゴシック" panose="020B0600070205080204" pitchFamily="34" charset="-128"/>
              </a:rPr>
              <a:t>Ratings are assigned to the portions of superstructure and substructure elements that are affected by the deck joint. </a:t>
            </a:r>
          </a:p>
          <a:p>
            <a:pPr>
              <a:buFontTx/>
              <a:buChar char="•"/>
            </a:pPr>
            <a:r>
              <a:rPr lang="en-US" altLang="en-US" sz="1200">
                <a:ea typeface="ＭＳ Ｐゴシック" panose="020B0600070205080204" pitchFamily="34" charset="-128"/>
              </a:rPr>
              <a:t>In this example we have 2 strip seal expansion joints – 1 at each abutment</a:t>
            </a:r>
          </a:p>
          <a:p>
            <a:pPr>
              <a:buFontTx/>
              <a:buChar char="•"/>
            </a:pPr>
            <a:r>
              <a:rPr lang="en-US" altLang="en-US" sz="1200">
                <a:ea typeface="ＭＳ Ｐゴシック" panose="020B0600070205080204" pitchFamily="34" charset="-128"/>
              </a:rPr>
              <a:t>There was no leakage noted by the inspector (0% recorded) and consequently no damaged noted on the Superstructure or Substructure (both rated 6).</a:t>
            </a:r>
          </a:p>
          <a:p>
            <a:pPr>
              <a:buFontTx/>
              <a:buChar char="•"/>
            </a:pPr>
            <a:r>
              <a:rPr lang="en-US" altLang="en-US" sz="1200">
                <a:ea typeface="ＭＳ Ｐゴシック" panose="020B0600070205080204" pitchFamily="34" charset="-128"/>
              </a:rPr>
              <a:t>The overall Joint rating was recorded as 7.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2B692B51-DF20-6C33-115E-4825D9159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71B321C0-5723-48A0-98CE-2D34A79D96FC}" type="slidenum">
              <a:rPr lang="en-US" altLang="en-US" sz="1200"/>
              <a:pPr/>
              <a:t>31</a:t>
            </a:fld>
            <a:endParaRPr lang="en-US" altLang="en-US" sz="1200"/>
          </a:p>
        </p:txBody>
      </p:sp>
      <p:sp>
        <p:nvSpPr>
          <p:cNvPr id="80899" name="Rectangle 2">
            <a:extLst>
              <a:ext uri="{FF2B5EF4-FFF2-40B4-BE49-F238E27FC236}">
                <a16:creationId xmlns:a16="http://schemas.microsoft.com/office/drawing/2014/main" id="{B4FB4F10-3DB9-A2BF-2CD5-4809BF887A33}"/>
              </a:ext>
            </a:extLst>
          </p:cNvPr>
          <p:cNvSpPr>
            <a:spLocks noGrp="1" noRot="1" noChangeAspect="1" noChangeArrowheads="1" noTextEdit="1"/>
          </p:cNvSpPr>
          <p:nvPr>
            <p:ph type="sldImg"/>
          </p:nvPr>
        </p:nvSpPr>
        <p:spPr>
          <a:xfrm>
            <a:off x="385763" y="687388"/>
            <a:ext cx="6111875" cy="3438525"/>
          </a:xfrm>
          <a:ln/>
        </p:spPr>
      </p:sp>
      <p:sp>
        <p:nvSpPr>
          <p:cNvPr id="80900" name="Rectangle 3">
            <a:extLst>
              <a:ext uri="{FF2B5EF4-FFF2-40B4-BE49-F238E27FC236}">
                <a16:creationId xmlns:a16="http://schemas.microsoft.com/office/drawing/2014/main" id="{72D5CC55-33AF-D037-E18E-058ECA859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Another important variable influencing the results of all of our level 2 concrete tests/inspections is concrete cover.  Concrete cover is a good indicator of durability and assists in determining potential for active corrosion.  </a:t>
            </a:r>
          </a:p>
          <a:p>
            <a:pPr>
              <a:buFontTx/>
              <a:buChar char="•"/>
            </a:pPr>
            <a:r>
              <a:rPr lang="en-US" altLang="en-US" sz="1200">
                <a:ea typeface="ＭＳ Ｐゴシック" panose="020B0600070205080204" pitchFamily="34" charset="-128"/>
              </a:rPr>
              <a:t>After corrosion processes have developed it is one 2 factors that suppresses the manifestation of cracking and ultimate concrete spalling. </a:t>
            </a:r>
          </a:p>
          <a:p>
            <a:pPr>
              <a:buFontTx/>
              <a:buChar char="•"/>
            </a:pPr>
            <a:r>
              <a:rPr lang="en-US" altLang="en-US" sz="1200">
                <a:ea typeface="ＭＳ Ｐゴシック" panose="020B0600070205080204" pitchFamily="34" charset="-128"/>
              </a:rPr>
              <a:t>As part of the regular CSE and Deck Inspection program, cover depth measurements are required to be reported for both the deck and edge elements.  The photo here shows a pachometer often referred to as a rebar detector with two different search heads, one for shallow cover and one for deeper depths.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6DEA866-D434-0F37-055B-A6E8EACABE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AA0DAF12-57ED-44DF-9A7F-615379B788AC}" type="slidenum">
              <a:rPr lang="en-US" altLang="en-US" sz="1200"/>
              <a:pPr/>
              <a:t>32</a:t>
            </a:fld>
            <a:endParaRPr lang="en-US" altLang="en-US" sz="1200"/>
          </a:p>
        </p:txBody>
      </p:sp>
      <p:sp>
        <p:nvSpPr>
          <p:cNvPr id="81923" name="Rectangle 2">
            <a:extLst>
              <a:ext uri="{FF2B5EF4-FFF2-40B4-BE49-F238E27FC236}">
                <a16:creationId xmlns:a16="http://schemas.microsoft.com/office/drawing/2014/main" id="{FA90FB69-1353-0677-B39E-C432FC3B5C3A}"/>
              </a:ext>
            </a:extLst>
          </p:cNvPr>
          <p:cNvSpPr>
            <a:spLocks noGrp="1" noRot="1" noChangeAspect="1" noChangeArrowheads="1" noTextEdit="1"/>
          </p:cNvSpPr>
          <p:nvPr>
            <p:ph type="sldImg"/>
          </p:nvPr>
        </p:nvSpPr>
        <p:spPr>
          <a:xfrm>
            <a:off x="385763" y="687388"/>
            <a:ext cx="6111875" cy="3438525"/>
          </a:xfrm>
          <a:ln/>
        </p:spPr>
      </p:sp>
      <p:sp>
        <p:nvSpPr>
          <p:cNvPr id="81924" name="Rectangle 3">
            <a:extLst>
              <a:ext uri="{FF2B5EF4-FFF2-40B4-BE49-F238E27FC236}">
                <a16:creationId xmlns:a16="http://schemas.microsoft.com/office/drawing/2014/main" id="{32D823D1-968F-799E-DBF6-19C55CE1B09A}"/>
              </a:ext>
            </a:extLst>
          </p:cNvPr>
          <p:cNvSpPr>
            <a:spLocks noGrp="1" noChangeArrowheads="1"/>
          </p:cNvSpPr>
          <p:nvPr>
            <p:ph type="body" idx="1"/>
          </p:nvPr>
        </p:nvSpPr>
        <p:spPr>
          <a:xfrm>
            <a:off x="917575" y="4356100"/>
            <a:ext cx="50482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Once Level II data is collected, repair and management strategies can be formulated.  It is very important to look at all of these types of data together when establishing the condition of concrete element.  If the focus is solely on one set of information the potential for missing an important piece of the puzzle exists.</a:t>
            </a:r>
          </a:p>
          <a:p>
            <a:pPr>
              <a:buFontTx/>
              <a:buChar char="•"/>
            </a:pPr>
            <a:r>
              <a:rPr lang="en-US" altLang="en-US" sz="1200">
                <a:ea typeface="ＭＳ Ｐゴシック" panose="020B0600070205080204" pitchFamily="34" charset="-128"/>
              </a:rPr>
              <a:t>In our bridge deck example we</a:t>
            </a:r>
            <a:r>
              <a:rPr lang="ja-JP" altLang="en-US" sz="1200">
                <a:ea typeface="ＭＳ Ｐゴシック" panose="020B0600070205080204" pitchFamily="34" charset="-128"/>
              </a:rPr>
              <a:t>’</a:t>
            </a:r>
            <a:r>
              <a:rPr lang="en-US" altLang="ja-JP" sz="1200">
                <a:ea typeface="ＭＳ Ｐゴシック" panose="020B0600070205080204" pitchFamily="34" charset="-128"/>
              </a:rPr>
              <a:t>ve collected our CSE test results and created a contour map of the areas showing probabilities of inactive, transition, and active corrosion.  We see a trend that the driving lane has a much higher potential for corrosion than the passing lane or shoulders.</a:t>
            </a:r>
          </a:p>
          <a:p>
            <a:pPr>
              <a:buFontTx/>
              <a:buChar char="•"/>
            </a:pPr>
            <a:r>
              <a:rPr lang="en-US" altLang="en-US" sz="1200">
                <a:ea typeface="ＭＳ Ｐゴシック" panose="020B0600070205080204" pitchFamily="34" charset="-128"/>
              </a:rPr>
              <a:t>Then comparing the cover depth measurement survey, also plotted as a contour map, we see that the driving lane has areas of lower cover contributing to higher corrosion potentials.</a:t>
            </a:r>
          </a:p>
          <a:p>
            <a:pPr>
              <a:buFontTx/>
              <a:buChar char="•"/>
            </a:pPr>
            <a:r>
              <a:rPr lang="en-US" altLang="en-US" sz="1200">
                <a:ea typeface="ＭＳ Ｐゴシック" panose="020B0600070205080204" pitchFamily="34" charset="-128"/>
              </a:rPr>
              <a:t>The delamination survey or chain drag results confirms the presence of damage is concentrated in the driving lane.  The deck had a polymer overlay that had debonded along the driving lane allowing moisture and chlorides access to the concrete.</a:t>
            </a:r>
          </a:p>
          <a:p>
            <a:pPr>
              <a:buFontTx/>
              <a:buChar char="•"/>
            </a:pPr>
            <a:r>
              <a:rPr lang="en-US" altLang="en-US" sz="1200">
                <a:ea typeface="ＭＳ Ｐゴシック" panose="020B0600070205080204" pitchFamily="34" charset="-128"/>
              </a:rPr>
              <a:t>The inspection noted wide cracks over the piers in the negative moment regions of this continuous cast-in-place deck and other transverse cracks that were reflected through the polymer overlay.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A09C9DD-CE10-FC59-0E62-67419CB3B8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4E6B3B60-46FC-4606-B804-51738FF4AAAD}" type="slidenum">
              <a:rPr lang="en-US" altLang="en-US" sz="1200"/>
              <a:pPr/>
              <a:t>33</a:t>
            </a:fld>
            <a:endParaRPr lang="en-US" altLang="en-US" sz="1200"/>
          </a:p>
        </p:txBody>
      </p:sp>
      <p:sp>
        <p:nvSpPr>
          <p:cNvPr id="82947" name="Rectangle 2">
            <a:extLst>
              <a:ext uri="{FF2B5EF4-FFF2-40B4-BE49-F238E27FC236}">
                <a16:creationId xmlns:a16="http://schemas.microsoft.com/office/drawing/2014/main" id="{8E76F183-2D0A-F3B3-A857-CC59BC222496}"/>
              </a:ext>
            </a:extLst>
          </p:cNvPr>
          <p:cNvSpPr>
            <a:spLocks noGrp="1" noRot="1" noChangeAspect="1" noChangeArrowheads="1" noTextEdit="1"/>
          </p:cNvSpPr>
          <p:nvPr>
            <p:ph type="sldImg"/>
          </p:nvPr>
        </p:nvSpPr>
        <p:spPr>
          <a:xfrm>
            <a:off x="385763" y="687388"/>
            <a:ext cx="6111875" cy="3438525"/>
          </a:xfrm>
          <a:ln/>
        </p:spPr>
      </p:sp>
      <p:sp>
        <p:nvSpPr>
          <p:cNvPr id="82948" name="Rectangle 3">
            <a:extLst>
              <a:ext uri="{FF2B5EF4-FFF2-40B4-BE49-F238E27FC236}">
                <a16:creationId xmlns:a16="http://schemas.microsoft.com/office/drawing/2014/main" id="{7AD9BF69-D15B-335C-7DA5-346F2C6DAB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Also examining the chloride results we see that locations 4 and 5 have high potentials for corrosion as the reinforcing is at a located at an average of 2.45 inches.  Referencing back to the damage, rebar and CSE plots we see that these 2 locations are located in the driving lane and with adjacent deterioration of the polymer overlay ingress of chlorides is much more probable at these locations.</a:t>
            </a:r>
          </a:p>
          <a:p>
            <a:pPr>
              <a:buFontTx/>
              <a:buChar char="•"/>
            </a:pPr>
            <a:r>
              <a:rPr lang="en-US" altLang="en-US" sz="1200">
                <a:ea typeface="ＭＳ Ｐゴシック" panose="020B0600070205080204" pitchFamily="34" charset="-128"/>
              </a:rPr>
              <a:t>In this example the different sets of level 2 data are in agreement and indicating that the driving lane deterioration will be governing the timing of repairs.  This is not always such a perfect picture and we must complete side by side comparisons to tell us what</a:t>
            </a:r>
            <a:r>
              <a:rPr lang="ja-JP" altLang="en-US" sz="1200">
                <a:ea typeface="ＭＳ Ｐゴシック" panose="020B0600070205080204" pitchFamily="34" charset="-128"/>
              </a:rPr>
              <a:t>’</a:t>
            </a:r>
            <a:r>
              <a:rPr lang="en-US" altLang="ja-JP" sz="1200">
                <a:ea typeface="ＭＳ Ｐゴシック" panose="020B0600070205080204" pitchFamily="34" charset="-128"/>
              </a:rPr>
              <a:t>s really going on.</a:t>
            </a:r>
            <a:endParaRPr lang="en-US" altLang="en-US" sz="120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D7E64E8-83E7-D1B6-2805-6786AA28C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BBFA7EED-83C7-4642-9ECE-54A533E0B1F6}" type="slidenum">
              <a:rPr lang="en-US" altLang="en-US" sz="1200"/>
              <a:pPr/>
              <a:t>34</a:t>
            </a:fld>
            <a:endParaRPr lang="en-US" altLang="en-US" sz="1200"/>
          </a:p>
        </p:txBody>
      </p:sp>
      <p:sp>
        <p:nvSpPr>
          <p:cNvPr id="83971" name="Rectangle 2">
            <a:extLst>
              <a:ext uri="{FF2B5EF4-FFF2-40B4-BE49-F238E27FC236}">
                <a16:creationId xmlns:a16="http://schemas.microsoft.com/office/drawing/2014/main" id="{AF47ED1D-E186-936D-25A2-DF821E11188A}"/>
              </a:ext>
            </a:extLst>
          </p:cNvPr>
          <p:cNvSpPr>
            <a:spLocks noGrp="1" noRot="1" noChangeAspect="1" noChangeArrowheads="1" noTextEdit="1"/>
          </p:cNvSpPr>
          <p:nvPr>
            <p:ph type="sldImg"/>
          </p:nvPr>
        </p:nvSpPr>
        <p:spPr>
          <a:xfrm>
            <a:off x="385763" y="687388"/>
            <a:ext cx="6111875" cy="3438525"/>
          </a:xfrm>
          <a:ln/>
        </p:spPr>
      </p:sp>
      <p:sp>
        <p:nvSpPr>
          <p:cNvPr id="83972" name="Rectangle 3">
            <a:extLst>
              <a:ext uri="{FF2B5EF4-FFF2-40B4-BE49-F238E27FC236}">
                <a16:creationId xmlns:a16="http://schemas.microsoft.com/office/drawing/2014/main" id="{964EE83A-50E7-D69D-05C7-2D508CE6E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a:ea typeface="ＭＳ Ｐゴシック" panose="020B0600070205080204" pitchFamily="34" charset="-128"/>
              </a:rPr>
              <a:t>There are several other level II inspection methods that can be used to evaluate concrete bridge elements.  Each having its advantages and disadvantages.  </a:t>
            </a:r>
          </a:p>
          <a:p>
            <a:r>
              <a:rPr lang="en-US" altLang="en-US" sz="1200">
                <a:ea typeface="ＭＳ Ｐゴシック" panose="020B0600070205080204" pitchFamily="34" charset="-128"/>
              </a:rPr>
              <a:t>A few of the ones I wanted to briefly mention were:</a:t>
            </a:r>
          </a:p>
          <a:p>
            <a:pPr>
              <a:buFontTx/>
              <a:buChar char="•"/>
            </a:pPr>
            <a:r>
              <a:rPr lang="en-US" altLang="en-US" sz="1200">
                <a:ea typeface="ＭＳ Ｐゴシック" panose="020B0600070205080204" pitchFamily="34" charset="-128"/>
              </a:rPr>
              <a:t>Thermography</a:t>
            </a:r>
          </a:p>
          <a:p>
            <a:pPr>
              <a:buFontTx/>
              <a:buChar char="•"/>
            </a:pPr>
            <a:r>
              <a:rPr lang="en-US" altLang="en-US" sz="1200">
                <a:ea typeface="ＭＳ Ｐゴシック" panose="020B0600070205080204" pitchFamily="34" charset="-128"/>
              </a:rPr>
              <a:t>Ground Penetrating Radar or commonly referred to as GPR</a:t>
            </a:r>
          </a:p>
          <a:p>
            <a:pPr>
              <a:buFontTx/>
              <a:buChar char="•"/>
            </a:pPr>
            <a:r>
              <a:rPr lang="en-US" altLang="en-US" sz="1200">
                <a:ea typeface="ＭＳ Ｐゴシック" panose="020B0600070205080204" pitchFamily="34" charset="-128"/>
              </a:rPr>
              <a:t>Schmidt Hammer</a:t>
            </a:r>
          </a:p>
          <a:p>
            <a:pPr>
              <a:buFontTx/>
              <a:buChar char="•"/>
            </a:pPr>
            <a:r>
              <a:rPr lang="en-US" altLang="en-US" sz="1200">
                <a:ea typeface="ＭＳ Ｐゴシック" panose="020B0600070205080204" pitchFamily="34" charset="-128"/>
              </a:rPr>
              <a:t>Coring</a:t>
            </a:r>
          </a:p>
          <a:p>
            <a:pPr>
              <a:buFontTx/>
              <a:buChar char="•"/>
            </a:pPr>
            <a:r>
              <a:rPr lang="en-US" altLang="en-US" sz="1200">
                <a:ea typeface="ＭＳ Ｐゴシック" panose="020B0600070205080204" pitchFamily="34" charset="-128"/>
              </a:rPr>
              <a:t>Corrosion Rate</a:t>
            </a:r>
          </a:p>
          <a:p>
            <a:endParaRPr lang="en-US" altLang="en-US" sz="1200">
              <a:ea typeface="ＭＳ Ｐゴシック" panose="020B0600070205080204" pitchFamily="34" charset="-128"/>
            </a:endParaRPr>
          </a:p>
          <a:p>
            <a:endParaRPr lang="en-US" altLang="en-US" sz="120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B5C3851-9023-9383-32C9-F3AB3F9A75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F6C5F064-445C-4410-B2B6-BA0F1A36B49D}" type="slidenum">
              <a:rPr lang="en-US" altLang="en-US" sz="1200"/>
              <a:pPr/>
              <a:t>35</a:t>
            </a:fld>
            <a:endParaRPr lang="en-US" altLang="en-US" sz="1200"/>
          </a:p>
        </p:txBody>
      </p:sp>
      <p:sp>
        <p:nvSpPr>
          <p:cNvPr id="84995" name="Rectangle 2">
            <a:extLst>
              <a:ext uri="{FF2B5EF4-FFF2-40B4-BE49-F238E27FC236}">
                <a16:creationId xmlns:a16="http://schemas.microsoft.com/office/drawing/2014/main" id="{260D16F3-1038-367E-C703-520642ACDD2E}"/>
              </a:ext>
            </a:extLst>
          </p:cNvPr>
          <p:cNvSpPr>
            <a:spLocks noGrp="1" noRot="1" noChangeAspect="1" noChangeArrowheads="1" noTextEdit="1"/>
          </p:cNvSpPr>
          <p:nvPr>
            <p:ph type="sldImg"/>
          </p:nvPr>
        </p:nvSpPr>
        <p:spPr>
          <a:xfrm>
            <a:off x="385763" y="687388"/>
            <a:ext cx="6111875" cy="3438525"/>
          </a:xfrm>
          <a:ln/>
        </p:spPr>
      </p:sp>
      <p:sp>
        <p:nvSpPr>
          <p:cNvPr id="84996" name="Rectangle 3">
            <a:extLst>
              <a:ext uri="{FF2B5EF4-FFF2-40B4-BE49-F238E27FC236}">
                <a16:creationId xmlns:a16="http://schemas.microsoft.com/office/drawing/2014/main" id="{58B90D13-F460-A361-FA82-9F7B9CC97C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a:ea typeface="ＭＳ Ｐゴシック" panose="020B0600070205080204" pitchFamily="34" charset="-128"/>
              </a:rPr>
              <a:t>Thermography data collection, for concrete bridge decks, usually utilizes vehicle mounted equipment that drives over the deck in several passes to document the presence of damage in the form of delamination and/or debonding. This is particularly a good method for asphalt covered decks where a chain drag can not deck damage very well.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AB41F8AE-78F2-9F1C-8A59-E57C8D3CB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F1051695-E100-499B-B0E0-5BB7F6464C96}" type="slidenum">
              <a:rPr lang="en-US" altLang="en-US" sz="1200"/>
              <a:pPr/>
              <a:t>36</a:t>
            </a:fld>
            <a:endParaRPr lang="en-US" altLang="en-US" sz="1200"/>
          </a:p>
        </p:txBody>
      </p:sp>
      <p:sp>
        <p:nvSpPr>
          <p:cNvPr id="86019" name="Rectangle 2">
            <a:extLst>
              <a:ext uri="{FF2B5EF4-FFF2-40B4-BE49-F238E27FC236}">
                <a16:creationId xmlns:a16="http://schemas.microsoft.com/office/drawing/2014/main" id="{DE70AED7-24DF-E181-311F-7AEFE6C166F6}"/>
              </a:ext>
            </a:extLst>
          </p:cNvPr>
          <p:cNvSpPr>
            <a:spLocks noGrp="1" noRot="1" noChangeAspect="1" noChangeArrowheads="1" noTextEdit="1"/>
          </p:cNvSpPr>
          <p:nvPr>
            <p:ph type="sldImg"/>
          </p:nvPr>
        </p:nvSpPr>
        <p:spPr>
          <a:xfrm>
            <a:off x="385763" y="687388"/>
            <a:ext cx="6111875" cy="3438525"/>
          </a:xfrm>
          <a:ln/>
        </p:spPr>
      </p:sp>
      <p:sp>
        <p:nvSpPr>
          <p:cNvPr id="86020" name="Rectangle 3">
            <a:extLst>
              <a:ext uri="{FF2B5EF4-FFF2-40B4-BE49-F238E27FC236}">
                <a16:creationId xmlns:a16="http://schemas.microsoft.com/office/drawing/2014/main" id="{DE13A311-9813-DDAD-EF45-0CA454CCB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When the bridge deck surface is heated by the sun's infrared radiation, the delaminated areas heat up at a faster rate than the adjacent thicker sound concrete. This is due to the fracture plane of the delamination acting as a small insulator and trapping the heat. During a summer day, these "hot spots" on the surface are generally 2 </a:t>
            </a:r>
            <a:r>
              <a:rPr lang="en-US" altLang="en-US" sz="1200">
                <a:latin typeface="Symbol" panose="05050102010706020507" pitchFamily="18" charset="2"/>
                <a:ea typeface="ＭＳ Ｐゴシック" panose="020B0600070205080204" pitchFamily="34" charset="-128"/>
              </a:rPr>
              <a:t>°</a:t>
            </a:r>
            <a:r>
              <a:rPr lang="en-US" altLang="en-US" sz="1200">
                <a:ea typeface="ＭＳ Ｐゴシック" panose="020B0600070205080204" pitchFamily="34" charset="-128"/>
              </a:rPr>
              <a:t>C to 5 </a:t>
            </a:r>
            <a:r>
              <a:rPr lang="en-US" altLang="en-US" sz="1200">
                <a:latin typeface="Symbol" panose="05050102010706020507" pitchFamily="18" charset="2"/>
                <a:ea typeface="ＭＳ Ｐゴシック" panose="020B0600070205080204" pitchFamily="34" charset="-128"/>
              </a:rPr>
              <a:t>°</a:t>
            </a:r>
            <a:r>
              <a:rPr lang="en-US" altLang="en-US" sz="1200">
                <a:ea typeface="ＭＳ Ｐゴシック" panose="020B0600070205080204" pitchFamily="34" charset="-128"/>
              </a:rPr>
              <a:t>C warmer than the surrounding solid concrete and are detectable and made visible by an infrared camera.</a:t>
            </a:r>
          </a:p>
          <a:p>
            <a:pPr>
              <a:buFontTx/>
              <a:buChar char="•"/>
            </a:pPr>
            <a:r>
              <a:rPr lang="en-US" altLang="en-US" sz="1200">
                <a:ea typeface="ＭＳ Ｐゴシック" panose="020B0600070205080204" pitchFamily="34" charset="-128"/>
              </a:rPr>
              <a:t>A videotape of bridge deck is made in conjunction with the thermographic image to distinguish between debris of surface discolorations and true thermal patterns. The hot spots are shown in the lighter colors here and indicate delaminations.</a:t>
            </a:r>
          </a:p>
          <a:p>
            <a:pPr>
              <a:buFontTx/>
              <a:buChar char="•"/>
            </a:pPr>
            <a:r>
              <a:rPr lang="en-US" altLang="en-US" sz="1200">
                <a:ea typeface="ＭＳ Ｐゴシック" panose="020B0600070205080204" pitchFamily="34" charset="-128"/>
              </a:rPr>
              <a:t>One significant disadvantage of this method is that data collection is limited to sunny days when heat flow results in detectable thermal gradients. Experienced operators are required and the equipment is very expensive.  This type of testing only measures existing damage.</a:t>
            </a:r>
          </a:p>
          <a:p>
            <a:pPr>
              <a:buFontTx/>
              <a:buChar char="•"/>
            </a:pPr>
            <a:endParaRPr lang="en-US" altLang="en-US" sz="120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625B2854-CA06-5F10-284B-A7657A687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73039996-657B-4114-866C-571991D61951}" type="slidenum">
              <a:rPr lang="en-US" altLang="en-US" sz="1200"/>
              <a:pPr/>
              <a:t>37</a:t>
            </a:fld>
            <a:endParaRPr lang="en-US" altLang="en-US" sz="1200"/>
          </a:p>
        </p:txBody>
      </p:sp>
      <p:sp>
        <p:nvSpPr>
          <p:cNvPr id="87043" name="Rectangle 2">
            <a:extLst>
              <a:ext uri="{FF2B5EF4-FFF2-40B4-BE49-F238E27FC236}">
                <a16:creationId xmlns:a16="http://schemas.microsoft.com/office/drawing/2014/main" id="{D88BD27B-9E5F-05B7-191E-779A9E81FBC1}"/>
              </a:ext>
            </a:extLst>
          </p:cNvPr>
          <p:cNvSpPr>
            <a:spLocks noGrp="1" noRot="1" noChangeAspect="1" noChangeArrowheads="1" noTextEdit="1"/>
          </p:cNvSpPr>
          <p:nvPr>
            <p:ph type="sldImg"/>
          </p:nvPr>
        </p:nvSpPr>
        <p:spPr>
          <a:xfrm>
            <a:off x="385763" y="687388"/>
            <a:ext cx="6111875" cy="3438525"/>
          </a:xfrm>
          <a:ln/>
        </p:spPr>
      </p:sp>
      <p:sp>
        <p:nvSpPr>
          <p:cNvPr id="87044" name="Rectangle 3">
            <a:extLst>
              <a:ext uri="{FF2B5EF4-FFF2-40B4-BE49-F238E27FC236}">
                <a16:creationId xmlns:a16="http://schemas.microsoft.com/office/drawing/2014/main" id="{A536F4D6-6058-E63A-A9FC-CA3168011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a:ea typeface="ＭＳ Ｐゴシック" panose="020B0600070205080204" pitchFamily="34" charset="-128"/>
              </a:rPr>
              <a:t>Another method of detecting existing concrete damage is Ground Penetrating</a:t>
            </a:r>
          </a:p>
          <a:p>
            <a:pPr>
              <a:buFontTx/>
              <a:buChar char="•"/>
            </a:pPr>
            <a:r>
              <a:rPr lang="en-US" altLang="en-US" sz="1200">
                <a:ea typeface="ＭＳ Ｐゴシック" panose="020B0600070205080204" pitchFamily="34" charset="-128"/>
              </a:rPr>
              <a:t>The radar antennas emit very short, precisely timed pulses of radiofrequency energy into the concrete surface. When the pulses transition from one material to another such as from an asphalt wearing surface to a concrete bridge deck part of the energy echoes back to the surface. A computer records how "loud" this echo is and how long it took to return to the antenna. The raw data is analyzed by a software program, which generates reports.</a:t>
            </a:r>
          </a:p>
          <a:p>
            <a:pPr>
              <a:buFontTx/>
              <a:buChar char="•"/>
            </a:pPr>
            <a:r>
              <a:rPr lang="en-US" altLang="en-US" sz="1200">
                <a:ea typeface="ＭＳ Ｐゴシック" panose="020B0600070205080204" pitchFamily="34" charset="-128"/>
              </a:rPr>
              <a:t>In a mobile sensing application a vehicle unit can travel at speeds up to 20 miles per hr depending on the surface.</a:t>
            </a:r>
          </a:p>
          <a:p>
            <a:pPr>
              <a:buFontTx/>
              <a:buChar char="•"/>
            </a:pPr>
            <a:r>
              <a:rPr lang="en-US" altLang="en-US" sz="1200">
                <a:ea typeface="ＭＳ Ｐゴシック" panose="020B0600070205080204" pitchFamily="34" charset="-128"/>
              </a:rPr>
              <a:t>This method is very accurate in determining location of reinforcing steel and anomalies at both the top and bottom reinforcing mats.  However, results can be affected by usually wet conditions, debris accumulation or abnormally shallow reinforcement.</a:t>
            </a:r>
          </a:p>
          <a:p>
            <a:pPr>
              <a:buFontTx/>
              <a:buChar char="•"/>
            </a:pPr>
            <a:r>
              <a:rPr lang="en-US" altLang="en-US" sz="1200">
                <a:ea typeface="ＭＳ Ｐゴシック" panose="020B0600070205080204" pitchFamily="34" charset="-128"/>
              </a:rPr>
              <a:t>GPR was used in the forensic investigation of the Laval Bridge collapse, it was able to determine the location of rebar along the shear failure plane.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3CF9E5C8-142B-0C7E-1A8D-3793FC27AA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9B17F94B-37C6-4047-AB3D-828AA225D03D}" type="slidenum">
              <a:rPr lang="en-US" altLang="en-US" sz="1200"/>
              <a:pPr/>
              <a:t>38</a:t>
            </a:fld>
            <a:endParaRPr lang="en-US" altLang="en-US" sz="1200"/>
          </a:p>
        </p:txBody>
      </p:sp>
      <p:sp>
        <p:nvSpPr>
          <p:cNvPr id="88067" name="Rectangle 2">
            <a:extLst>
              <a:ext uri="{FF2B5EF4-FFF2-40B4-BE49-F238E27FC236}">
                <a16:creationId xmlns:a16="http://schemas.microsoft.com/office/drawing/2014/main" id="{B4D34B0D-88CB-43FF-3D89-753819C6E21B}"/>
              </a:ext>
            </a:extLst>
          </p:cNvPr>
          <p:cNvSpPr>
            <a:spLocks noGrp="1" noRot="1" noChangeAspect="1" noChangeArrowheads="1" noTextEdit="1"/>
          </p:cNvSpPr>
          <p:nvPr>
            <p:ph type="sldImg"/>
          </p:nvPr>
        </p:nvSpPr>
        <p:spPr>
          <a:xfrm>
            <a:off x="385763" y="687388"/>
            <a:ext cx="6111875" cy="3438525"/>
          </a:xfrm>
          <a:ln/>
        </p:spPr>
      </p:sp>
      <p:sp>
        <p:nvSpPr>
          <p:cNvPr id="88068" name="Rectangle 3">
            <a:extLst>
              <a:ext uri="{FF2B5EF4-FFF2-40B4-BE49-F238E27FC236}">
                <a16:creationId xmlns:a16="http://schemas.microsoft.com/office/drawing/2014/main" id="{ED4AC1D1-DCAF-D2ED-8C76-B717A9DDD0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Here are some typical presentations of GPR data.  </a:t>
            </a:r>
          </a:p>
          <a:p>
            <a:pPr>
              <a:buFontTx/>
              <a:buChar char="•"/>
            </a:pPr>
            <a:r>
              <a:rPr lang="en-US" altLang="en-US" sz="1200">
                <a:ea typeface="ＭＳ Ｐゴシック" panose="020B0600070205080204" pitchFamily="34" charset="-128"/>
              </a:rPr>
              <a:t>The figure on the left captures a typical cross section of a concrete deck with an asphalt wearing surface.  The depth of the asphalt, reinforcing steel can be determined as well as anomalies representing delaminations.  </a:t>
            </a:r>
          </a:p>
          <a:p>
            <a:pPr>
              <a:buFontTx/>
              <a:buChar char="•"/>
            </a:pPr>
            <a:r>
              <a:rPr lang="en-US" altLang="en-US" sz="1200">
                <a:ea typeface="ＭＳ Ｐゴシック" panose="020B0600070205080204" pitchFamily="34" charset="-128"/>
              </a:rPr>
              <a:t>In addition contour maps of cover depths can be generated along with plots of deteriorated areas.  It is common practice that concrete cores be taken to confirm the information presented by GPR.  This was also included in the forensic investigation of the Laval Bridge Collapse.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287B91A-9D8B-3409-20CE-247F96E070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E88840CE-208F-4852-B74A-4BBC971D55A2}" type="slidenum">
              <a:rPr lang="en-US" altLang="en-US" sz="1200"/>
              <a:pPr/>
              <a:t>3</a:t>
            </a:fld>
            <a:endParaRPr lang="en-US" altLang="en-US" sz="1200"/>
          </a:p>
        </p:txBody>
      </p:sp>
      <p:sp>
        <p:nvSpPr>
          <p:cNvPr id="52227" name="Rectangle 2">
            <a:extLst>
              <a:ext uri="{FF2B5EF4-FFF2-40B4-BE49-F238E27FC236}">
                <a16:creationId xmlns:a16="http://schemas.microsoft.com/office/drawing/2014/main" id="{D8F97485-29AF-31AA-2572-CEC07073AE94}"/>
              </a:ext>
            </a:extLst>
          </p:cNvPr>
          <p:cNvSpPr>
            <a:spLocks noGrp="1" noRot="1" noChangeAspect="1" noChangeArrowheads="1" noTextEdit="1"/>
          </p:cNvSpPr>
          <p:nvPr>
            <p:ph type="sldImg"/>
          </p:nvPr>
        </p:nvSpPr>
        <p:spPr>
          <a:xfrm>
            <a:off x="385763" y="687388"/>
            <a:ext cx="6111875" cy="3438525"/>
          </a:xfrm>
          <a:ln/>
        </p:spPr>
      </p:sp>
      <p:sp>
        <p:nvSpPr>
          <p:cNvPr id="52228" name="Rectangle 3">
            <a:extLst>
              <a:ext uri="{FF2B5EF4-FFF2-40B4-BE49-F238E27FC236}">
                <a16:creationId xmlns:a16="http://schemas.microsoft.com/office/drawing/2014/main" id="{954DF51F-48E8-C022-2756-20DCF27261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One of the biggest questions in developing a long term management strategy for a bridge is when is the best time to do maintenance or repairs?  As materials, design concepts, quality of construction are unique to each bridge it is not good management practice nor is it cost effective to make generalizations regarding service life of a bridge inventory. </a:t>
            </a:r>
          </a:p>
          <a:p>
            <a:pPr>
              <a:buFontTx/>
              <a:buChar char="•"/>
            </a:pPr>
            <a:r>
              <a:rPr lang="en-US" altLang="en-US" sz="1200">
                <a:ea typeface="ＭＳ Ｐゴシック" panose="020B0600070205080204" pitchFamily="34" charset="-128"/>
              </a:rPr>
              <a:t>As an example, throughout the service life of a concrete bridge deck there are different management strategies that can be implemented.  However as the level of damage to the deck increases the number of management strategies available are reduced and repair options become increasingly intrusive.  Level 2 inspections help determine where we are along this curve and assist in determining the appropriate action at the appropriate time.</a:t>
            </a:r>
          </a:p>
          <a:p>
            <a:pPr>
              <a:buFontTx/>
              <a:buChar char="•"/>
            </a:pPr>
            <a:r>
              <a:rPr lang="en-US" altLang="en-US" sz="1200">
                <a:ea typeface="ＭＳ Ｐゴシック" panose="020B0600070205080204" pitchFamily="34" charset="-128"/>
              </a:rPr>
              <a:t>The rate of deterioration can also be determined from this figure and is defined as the slope of a line tangent to the damage/time curve.  Rates are low early in a decks life and increase over time.</a:t>
            </a:r>
          </a:p>
          <a:p>
            <a:endParaRPr lang="en-US" altLang="en-US" sz="120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F9576657-4E8B-48B1-30AA-0770B7E54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DDE9650F-E83A-4218-B16A-FB6ED0DEA371}" type="slidenum">
              <a:rPr lang="en-US" altLang="en-US" sz="1200"/>
              <a:pPr/>
              <a:t>39</a:t>
            </a:fld>
            <a:endParaRPr lang="en-US" altLang="en-US" sz="1200"/>
          </a:p>
        </p:txBody>
      </p:sp>
      <p:sp>
        <p:nvSpPr>
          <p:cNvPr id="89091" name="Rectangle 2">
            <a:extLst>
              <a:ext uri="{FF2B5EF4-FFF2-40B4-BE49-F238E27FC236}">
                <a16:creationId xmlns:a16="http://schemas.microsoft.com/office/drawing/2014/main" id="{5BB68F17-7BA8-31B5-456B-51139BFF05B1}"/>
              </a:ext>
            </a:extLst>
          </p:cNvPr>
          <p:cNvSpPr>
            <a:spLocks noGrp="1" noRot="1" noChangeAspect="1" noChangeArrowheads="1" noTextEdit="1"/>
          </p:cNvSpPr>
          <p:nvPr>
            <p:ph type="sldImg"/>
          </p:nvPr>
        </p:nvSpPr>
        <p:spPr>
          <a:xfrm>
            <a:off x="385763" y="687388"/>
            <a:ext cx="6111875" cy="3438525"/>
          </a:xfrm>
          <a:ln/>
        </p:spPr>
      </p:sp>
      <p:sp>
        <p:nvSpPr>
          <p:cNvPr id="89092" name="Rectangle 3">
            <a:extLst>
              <a:ext uri="{FF2B5EF4-FFF2-40B4-BE49-F238E27FC236}">
                <a16:creationId xmlns:a16="http://schemas.microsoft.com/office/drawing/2014/main" id="{F4FC50C8-D19B-3DF9-6E1E-F305E2AAD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Schmidt Hammer is a non destructive test method used to obtain an indication of the compressive strength of concrete. It is classed as an indirect measurement and does not give a direct measurement of the strength of the material. It simply gives an indication based on surface properties and is only suitable for making comparisons between samples.</a:t>
            </a:r>
          </a:p>
          <a:p>
            <a:pPr>
              <a:buFontTx/>
              <a:buChar char="•"/>
            </a:pPr>
            <a:r>
              <a:rPr lang="en-US" altLang="en-US" sz="1200">
                <a:ea typeface="ＭＳ Ｐゴシック" panose="020B0600070205080204" pitchFamily="34" charset="-128"/>
              </a:rPr>
              <a:t>The hammer measures the rebound of a spring loaded mass impacting against the surface of the sample. When conducting the test the hammer should be held at right angles to the surface which should be flat and smooth.</a:t>
            </a:r>
          </a:p>
          <a:p>
            <a:pPr>
              <a:buFontTx/>
              <a:buChar char="•"/>
            </a:pPr>
            <a:r>
              <a:rPr lang="en-US" altLang="en-US" sz="1200">
                <a:ea typeface="ＭＳ Ｐゴシック" panose="020B0600070205080204" pitchFamily="34" charset="-128"/>
              </a:rPr>
              <a:t>Prior to testing, the hammer should be calibrated supplied by the manufacturer. The average of 10 readings in a sampled area should be obtained using this method.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476BD361-302A-4F9A-678C-12543EB807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38B0CB02-BFB2-47B6-A7E7-FB1508BE76F8}" type="slidenum">
              <a:rPr lang="en-US" altLang="en-US" sz="1200"/>
              <a:pPr/>
              <a:t>40</a:t>
            </a:fld>
            <a:endParaRPr lang="en-US" altLang="en-US" sz="1200"/>
          </a:p>
        </p:txBody>
      </p:sp>
      <p:sp>
        <p:nvSpPr>
          <p:cNvPr id="90115" name="Rectangle 2">
            <a:extLst>
              <a:ext uri="{FF2B5EF4-FFF2-40B4-BE49-F238E27FC236}">
                <a16:creationId xmlns:a16="http://schemas.microsoft.com/office/drawing/2014/main" id="{757DEF37-958F-24B1-01FB-62BC68EB90C8}"/>
              </a:ext>
            </a:extLst>
          </p:cNvPr>
          <p:cNvSpPr>
            <a:spLocks noGrp="1" noRot="1" noChangeAspect="1" noChangeArrowheads="1" noTextEdit="1"/>
          </p:cNvSpPr>
          <p:nvPr>
            <p:ph type="sldImg"/>
          </p:nvPr>
        </p:nvSpPr>
        <p:spPr>
          <a:xfrm>
            <a:off x="385763" y="687388"/>
            <a:ext cx="6111875" cy="3438525"/>
          </a:xfrm>
          <a:ln/>
        </p:spPr>
      </p:sp>
      <p:sp>
        <p:nvSpPr>
          <p:cNvPr id="90116" name="Rectangle 3">
            <a:extLst>
              <a:ext uri="{FF2B5EF4-FFF2-40B4-BE49-F238E27FC236}">
                <a16:creationId xmlns:a16="http://schemas.microsoft.com/office/drawing/2014/main" id="{BA750387-D998-5A59-E74F-F7A357B401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Coring is a destructive test that can be used to determine several concrete properties.  </a:t>
            </a:r>
          </a:p>
          <a:p>
            <a:pPr>
              <a:buFontTx/>
              <a:buChar char="•"/>
            </a:pPr>
            <a:r>
              <a:rPr lang="en-US" altLang="en-US" sz="1200">
                <a:ea typeface="ＭＳ Ｐゴシック" panose="020B0600070205080204" pitchFamily="34" charset="-128"/>
              </a:rPr>
              <a:t>Strength, hardened air void content, spacing factors, petrographic analysis, presence of debonding or delaminations can be examined by taking cores.  </a:t>
            </a:r>
          </a:p>
          <a:p>
            <a:pPr>
              <a:buFontTx/>
              <a:buChar char="•"/>
            </a:pPr>
            <a:r>
              <a:rPr lang="en-US" altLang="en-US" sz="1200">
                <a:ea typeface="ＭＳ Ｐゴシック" panose="020B0600070205080204" pitchFamily="34" charset="-128"/>
              </a:rPr>
              <a:t>Significant variations in these material properties can be present between core samples and therefore several cores are required present an accurate picture.  As coring is destructive in nature the Department tries to avoid this test, especially on bridge decks where these areas can cause accelerated deterioration.</a:t>
            </a:r>
          </a:p>
          <a:p>
            <a:r>
              <a:rPr lang="en-US" altLang="en-US" sz="1200">
                <a:ea typeface="ＭＳ Ｐゴシック" panose="020B0600070205080204" pitchFamily="34" charset="-128"/>
              </a:rP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1FBDCE1A-C237-9F23-C1C9-A2CDF150E1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726D7CF5-DDAF-4CCD-BA4D-B3A856BC9E56}" type="slidenum">
              <a:rPr lang="en-US" altLang="en-US" sz="1200"/>
              <a:pPr/>
              <a:t>41</a:t>
            </a:fld>
            <a:endParaRPr lang="en-US" altLang="en-US" sz="1200"/>
          </a:p>
        </p:txBody>
      </p:sp>
      <p:sp>
        <p:nvSpPr>
          <p:cNvPr id="91139" name="Rectangle 2">
            <a:extLst>
              <a:ext uri="{FF2B5EF4-FFF2-40B4-BE49-F238E27FC236}">
                <a16:creationId xmlns:a16="http://schemas.microsoft.com/office/drawing/2014/main" id="{970743C3-FFC6-12B3-DA96-31FFDF7F1CDB}"/>
              </a:ext>
            </a:extLst>
          </p:cNvPr>
          <p:cNvSpPr>
            <a:spLocks noGrp="1" noRot="1" noChangeAspect="1" noChangeArrowheads="1" noTextEdit="1"/>
          </p:cNvSpPr>
          <p:nvPr>
            <p:ph type="sldImg"/>
          </p:nvPr>
        </p:nvSpPr>
        <p:spPr>
          <a:xfrm>
            <a:off x="385763" y="687388"/>
            <a:ext cx="6111875" cy="3438525"/>
          </a:xfrm>
          <a:ln/>
        </p:spPr>
      </p:sp>
      <p:sp>
        <p:nvSpPr>
          <p:cNvPr id="91140" name="Rectangle 3">
            <a:extLst>
              <a:ext uri="{FF2B5EF4-FFF2-40B4-BE49-F238E27FC236}">
                <a16:creationId xmlns:a16="http://schemas.microsoft.com/office/drawing/2014/main" id="{A61E8722-5061-46D4-386B-A8191BE081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Linear polarization testing uses simplified electrochemical corrosion theory to estimate the corrosion rate of reinforcing steel. This is accomplished by forcing an area to deviate from its equilibrium corrosion potential by 20mV and measuring the electrical current required to make the change.  This current is then used to compute corrosion rates.</a:t>
            </a:r>
          </a:p>
          <a:p>
            <a:pPr>
              <a:buFontTx/>
              <a:buChar char="•"/>
            </a:pPr>
            <a:r>
              <a:rPr lang="en-US" altLang="en-US" sz="1200">
                <a:ea typeface="ＭＳ Ｐゴシック" panose="020B0600070205080204" pitchFamily="34" charset="-128"/>
              </a:rPr>
              <a:t>Test equipment is expensive and readings take 5 to 10 times as long to record as CSE testing.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04073B6-D478-E959-CC98-8CFB501063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CEAE2F59-609E-4025-9375-057DEE6DC2F7}" type="slidenum">
              <a:rPr lang="en-US" altLang="en-US" sz="1200"/>
              <a:pPr/>
              <a:t>4</a:t>
            </a:fld>
            <a:endParaRPr lang="en-US" altLang="en-US" sz="1200"/>
          </a:p>
        </p:txBody>
      </p:sp>
      <p:sp>
        <p:nvSpPr>
          <p:cNvPr id="53251" name="Rectangle 2">
            <a:extLst>
              <a:ext uri="{FF2B5EF4-FFF2-40B4-BE49-F238E27FC236}">
                <a16:creationId xmlns:a16="http://schemas.microsoft.com/office/drawing/2014/main" id="{39BA42D6-B913-F4A2-4F38-E462352D1A49}"/>
              </a:ext>
            </a:extLst>
          </p:cNvPr>
          <p:cNvSpPr>
            <a:spLocks noGrp="1" noRot="1" noChangeAspect="1" noChangeArrowheads="1" noTextEdit="1"/>
          </p:cNvSpPr>
          <p:nvPr>
            <p:ph type="sldImg"/>
          </p:nvPr>
        </p:nvSpPr>
        <p:spPr>
          <a:xfrm>
            <a:off x="385763" y="687388"/>
            <a:ext cx="6111875" cy="3438525"/>
          </a:xfrm>
          <a:ln/>
        </p:spPr>
      </p:sp>
      <p:sp>
        <p:nvSpPr>
          <p:cNvPr id="53252" name="Rectangle 3">
            <a:extLst>
              <a:ext uri="{FF2B5EF4-FFF2-40B4-BE49-F238E27FC236}">
                <a16:creationId xmlns:a16="http://schemas.microsoft.com/office/drawing/2014/main" id="{C3C0F916-D330-F03B-D4BC-70E0846321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400">
                <a:ea typeface="ＭＳ Ｐゴシック" panose="020B0600070205080204" pitchFamily="34" charset="-128"/>
              </a:rPr>
              <a:t>Areas along the curve can be grouped into management strategies that are preventative, rehabilitative, or require complete replacement.</a:t>
            </a:r>
          </a:p>
          <a:p>
            <a:pPr>
              <a:buFontTx/>
              <a:buChar char="•"/>
            </a:pPr>
            <a:r>
              <a:rPr lang="en-US" altLang="en-US" sz="1400">
                <a:ea typeface="ＭＳ Ｐゴシック" panose="020B0600070205080204" pitchFamily="34" charset="-128"/>
              </a:rPr>
              <a:t>The overall of level of damage on the vertical axis can also be substituted with the cost of repair work and reiterates the importance of determining the optimum timing for repair to maximize service life and minimize cost.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CA8F87D-5ADE-3D22-F2FA-5EEB1268B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76ED07E0-AFD9-4A3B-B2EA-30CA1DBE2235}" type="slidenum">
              <a:rPr lang="en-US" altLang="en-US" sz="1200"/>
              <a:pPr/>
              <a:t>5</a:t>
            </a:fld>
            <a:endParaRPr lang="en-US" altLang="en-US" sz="1200"/>
          </a:p>
        </p:txBody>
      </p:sp>
      <p:sp>
        <p:nvSpPr>
          <p:cNvPr id="54275" name="Rectangle 2">
            <a:extLst>
              <a:ext uri="{FF2B5EF4-FFF2-40B4-BE49-F238E27FC236}">
                <a16:creationId xmlns:a16="http://schemas.microsoft.com/office/drawing/2014/main" id="{4FD8AE80-1C85-4849-7D79-2F173289C161}"/>
              </a:ext>
            </a:extLst>
          </p:cNvPr>
          <p:cNvSpPr>
            <a:spLocks noGrp="1" noRot="1" noChangeAspect="1" noChangeArrowheads="1" noTextEdit="1"/>
          </p:cNvSpPr>
          <p:nvPr>
            <p:ph type="sldImg"/>
          </p:nvPr>
        </p:nvSpPr>
        <p:spPr>
          <a:xfrm>
            <a:off x="385763" y="687388"/>
            <a:ext cx="6111875" cy="3438525"/>
          </a:xfrm>
          <a:ln/>
        </p:spPr>
      </p:sp>
      <p:sp>
        <p:nvSpPr>
          <p:cNvPr id="54276" name="Rectangle 3">
            <a:extLst>
              <a:ext uri="{FF2B5EF4-FFF2-40B4-BE49-F238E27FC236}">
                <a16:creationId xmlns:a16="http://schemas.microsoft.com/office/drawing/2014/main" id="{69FAAEF3-5A91-FE44-B1E6-3232EE827A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Alberta Transportation schedules regular level II inspections for bridge structures with concrete bridge decks. </a:t>
            </a:r>
          </a:p>
          <a:p>
            <a:pPr>
              <a:buFontTx/>
              <a:buChar char="•"/>
            </a:pPr>
            <a:r>
              <a:rPr lang="en-US" altLang="en-US" sz="1200">
                <a:ea typeface="ＭＳ Ｐゴシック" panose="020B0600070205080204" pitchFamily="34" charset="-128"/>
              </a:rPr>
              <a:t>These level II inspections include a detailed concrete deck inspection, copper sulfate electrode testing, and chloride testing.  An inventory of approximately 800 bridges are inspected/tested on a cyclic basis and monitored to determine the optimum window for repair. </a:t>
            </a:r>
          </a:p>
          <a:p>
            <a:pPr>
              <a:buFontTx/>
              <a:buChar char="•"/>
            </a:pPr>
            <a:r>
              <a:rPr lang="en-US" altLang="en-US" sz="1200">
                <a:ea typeface="ＭＳ Ｐゴシック" panose="020B0600070205080204" pitchFamily="34" charset="-128"/>
              </a:rPr>
              <a:t>The inspections and methods describe in the Level II manual are specific for bridge decks but can also be applied to other concrete bridge elements if required.  Alberta Transportation has chosen to focus on decks/curbs as they typically have the highest rates of deterioration and make up the most significant amount of our rehabilitation dollars.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AEAA028-235B-6D1D-486A-80EF07555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6AC616F9-06AD-4132-93A6-326BB5D7FEB0}" type="slidenum">
              <a:rPr lang="en-US" altLang="en-US" sz="1200"/>
              <a:pPr/>
              <a:t>6</a:t>
            </a:fld>
            <a:endParaRPr lang="en-US" altLang="en-US" sz="1200"/>
          </a:p>
        </p:txBody>
      </p:sp>
      <p:sp>
        <p:nvSpPr>
          <p:cNvPr id="55299" name="Rectangle 2">
            <a:extLst>
              <a:ext uri="{FF2B5EF4-FFF2-40B4-BE49-F238E27FC236}">
                <a16:creationId xmlns:a16="http://schemas.microsoft.com/office/drawing/2014/main" id="{99F7A00E-C8AC-4192-0C90-619FD213E070}"/>
              </a:ext>
            </a:extLst>
          </p:cNvPr>
          <p:cNvSpPr>
            <a:spLocks noGrp="1" noRot="1" noChangeAspect="1" noChangeArrowheads="1" noTextEdit="1"/>
          </p:cNvSpPr>
          <p:nvPr>
            <p:ph type="sldImg"/>
          </p:nvPr>
        </p:nvSpPr>
        <p:spPr>
          <a:xfrm>
            <a:off x="385763" y="687388"/>
            <a:ext cx="6111875" cy="3438525"/>
          </a:xfrm>
          <a:ln/>
        </p:spPr>
      </p:sp>
      <p:sp>
        <p:nvSpPr>
          <p:cNvPr id="55300" name="Rectangle 3">
            <a:extLst>
              <a:ext uri="{FF2B5EF4-FFF2-40B4-BE49-F238E27FC236}">
                <a16:creationId xmlns:a16="http://schemas.microsoft.com/office/drawing/2014/main" id="{2654CE17-467D-46EC-C39B-D391E0E0D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Alberta Transportation has been using Level II Copper Sulfate Electrode Testing or CSE Testing to evaluate the corrosion condition of bridge decks since 1977.    Alberta Transportation test methods are patterned after ASTM C876.</a:t>
            </a:r>
          </a:p>
          <a:p>
            <a:pPr>
              <a:buFontTx/>
              <a:buChar char="•"/>
            </a:pPr>
            <a:r>
              <a:rPr lang="en-US" altLang="en-US" sz="1200">
                <a:ea typeface="ＭＳ Ｐゴシック" panose="020B0600070205080204" pitchFamily="34" charset="-128"/>
              </a:rPr>
              <a:t>After many years of testing the data collected from all structures was examined and resulted in the development of Alberta specific bridge deck life prediction models.  These prediction models assist in determining the optimum timing for repairs.</a:t>
            </a:r>
          </a:p>
          <a:p>
            <a:pPr>
              <a:buFontTx/>
              <a:buChar char="•"/>
            </a:pPr>
            <a:r>
              <a:rPr lang="en-US" altLang="en-US" sz="1200">
                <a:ea typeface="ＭＳ Ｐゴシック" panose="020B0600070205080204" pitchFamily="34" charset="-128"/>
              </a:rPr>
              <a:t>The most important aspects of CSE testing which make it such a viable level II method are:</a:t>
            </a:r>
          </a:p>
          <a:p>
            <a:r>
              <a:rPr lang="en-US" altLang="en-US" sz="1200">
                <a:ea typeface="ＭＳ Ｐゴシック" panose="020B0600070205080204" pitchFamily="34" charset="-128"/>
              </a:rPr>
              <a:t>	A&gt; It is non destructive in nature</a:t>
            </a:r>
          </a:p>
          <a:p>
            <a:r>
              <a:rPr lang="en-US" altLang="en-US" sz="1200">
                <a:ea typeface="ＭＳ Ｐゴシック" panose="020B0600070205080204" pitchFamily="34" charset="-128"/>
              </a:rPr>
              <a:t>	B&gt; It is fast and minimizes lane closures</a:t>
            </a:r>
          </a:p>
          <a:p>
            <a:r>
              <a:rPr lang="en-US" altLang="en-US" sz="1200">
                <a:ea typeface="ＭＳ Ｐゴシック" panose="020B0600070205080204" pitchFamily="34" charset="-128"/>
              </a:rPr>
              <a:t>	C&gt; Because of the speed - a large number of readings can be taken providing a high degree of statistical accuracy.  This also makes the testing </a:t>
            </a:r>
            <a:br>
              <a:rPr lang="en-US" altLang="en-US" sz="1200">
                <a:ea typeface="ＭＳ Ｐゴシック" panose="020B0600070205080204" pitchFamily="34" charset="-128"/>
              </a:rPr>
            </a:br>
            <a:r>
              <a:rPr lang="en-US" altLang="en-US" sz="1200">
                <a:ea typeface="ＭＳ Ｐゴシック" panose="020B0600070205080204" pitchFamily="34" charset="-128"/>
              </a:rPr>
              <a:t>	very economical.</a:t>
            </a:r>
          </a:p>
          <a:p>
            <a:r>
              <a:rPr lang="en-US" altLang="en-US" sz="1200">
                <a:ea typeface="ＭＳ Ｐゴシック" panose="020B0600070205080204" pitchFamily="34" charset="-128"/>
              </a:rPr>
              <a:t>	D&gt; Using the data and prediction models we can identify problems in well in advance of actual physical damage appearing.</a:t>
            </a:r>
          </a:p>
          <a:p>
            <a:endParaRPr lang="en-US" altLang="en-US" sz="120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26CC860-C738-D13B-BAC4-A7D635E1B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4122C744-4115-493E-AFBD-812A42AD6B62}" type="slidenum">
              <a:rPr lang="en-US" altLang="en-US" sz="1200"/>
              <a:pPr/>
              <a:t>7</a:t>
            </a:fld>
            <a:endParaRPr lang="en-US" altLang="en-US" sz="1200"/>
          </a:p>
        </p:txBody>
      </p:sp>
      <p:sp>
        <p:nvSpPr>
          <p:cNvPr id="56323" name="Rectangle 2">
            <a:extLst>
              <a:ext uri="{FF2B5EF4-FFF2-40B4-BE49-F238E27FC236}">
                <a16:creationId xmlns:a16="http://schemas.microsoft.com/office/drawing/2014/main" id="{E4E2C9B9-2241-A992-07AD-69A071285C42}"/>
              </a:ext>
            </a:extLst>
          </p:cNvPr>
          <p:cNvSpPr>
            <a:spLocks noGrp="1" noRot="1" noChangeAspect="1" noChangeArrowheads="1" noTextEdit="1"/>
          </p:cNvSpPr>
          <p:nvPr>
            <p:ph type="sldImg"/>
          </p:nvPr>
        </p:nvSpPr>
        <p:spPr>
          <a:xfrm>
            <a:off x="385763" y="687388"/>
            <a:ext cx="6111875" cy="3438525"/>
          </a:xfrm>
          <a:ln/>
        </p:spPr>
      </p:sp>
      <p:sp>
        <p:nvSpPr>
          <p:cNvPr id="56324" name="Rectangle 3">
            <a:extLst>
              <a:ext uri="{FF2B5EF4-FFF2-40B4-BE49-F238E27FC236}">
                <a16:creationId xmlns:a16="http://schemas.microsoft.com/office/drawing/2014/main" id="{A64EC8BC-14ED-E60C-85AB-05AF5E8292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Corrosion of reinforcing steel is an electro chemical process and CSE Testing measures small voltages emitted during those processes.</a:t>
            </a:r>
          </a:p>
          <a:p>
            <a:pPr>
              <a:buFontTx/>
              <a:buChar char="•"/>
            </a:pPr>
            <a:r>
              <a:rPr lang="en-US" altLang="en-US" sz="1200">
                <a:ea typeface="ＭＳ Ｐゴシック" panose="020B0600070205080204" pitchFamily="34" charset="-128"/>
              </a:rPr>
              <a:t>An electrical circuit is established between the mats of reinforcing steel and a copper-copper sulfate half cell.  Lead wires are connected from the half cell and reinforcing steel to a voltmeter. </a:t>
            </a:r>
          </a:p>
          <a:p>
            <a:pPr>
              <a:buFontTx/>
              <a:buChar char="•"/>
            </a:pPr>
            <a:r>
              <a:rPr lang="en-US" altLang="en-US" sz="1200">
                <a:ea typeface="ＭＳ Ｐゴシック" panose="020B0600070205080204" pitchFamily="34" charset="-128"/>
              </a:rPr>
              <a:t>I</a:t>
            </a:r>
            <a:r>
              <a:rPr lang="ja-JP" altLang="en-US" sz="1200">
                <a:ea typeface="ＭＳ Ｐゴシック" panose="020B0600070205080204" pitchFamily="34" charset="-128"/>
              </a:rPr>
              <a:t>’</a:t>
            </a:r>
            <a:r>
              <a:rPr lang="en-US" altLang="ja-JP" sz="1200">
                <a:ea typeface="ＭＳ Ｐゴシック" panose="020B0600070205080204" pitchFamily="34" charset="-128"/>
              </a:rPr>
              <a:t>ve brought in some CSE equipment to give a better representation of what is used in the field.</a:t>
            </a:r>
          </a:p>
          <a:p>
            <a:pPr lvl="1">
              <a:buFontTx/>
              <a:buChar char="•"/>
            </a:pPr>
            <a:r>
              <a:rPr lang="en-US" altLang="en-US">
                <a:ea typeface="ＭＳ Ｐゴシック" panose="020B0600070205080204" pitchFamily="34" charset="-128"/>
              </a:rPr>
              <a:t>The first step in testing a deck is to establish a ground connection to the reinforcing with the lead wire.  For the vast majority of our bridge decks this connection is not directly to the reinforcing, but rather other steel elements that are electrically connected to the reinforcing.  This is typically a deck joint, anchor bolt, or deck drain.  The most important step in establishing a ground connection is verifying that it is connected to the reinforcing steel, and this is done with the use of a multimeter.</a:t>
            </a:r>
          </a:p>
          <a:p>
            <a:pPr lvl="1">
              <a:buFontTx/>
              <a:buChar char="•"/>
            </a:pPr>
            <a:r>
              <a:rPr lang="en-US" altLang="en-US">
                <a:ea typeface="ＭＳ Ｐゴシック" panose="020B0600070205080204" pitchFamily="34" charset="-128"/>
              </a:rPr>
              <a:t>The lead wire from the ground is then connected to the voltmeter, which in this case also has data logging abilities.</a:t>
            </a:r>
          </a:p>
          <a:p>
            <a:pPr lvl="1">
              <a:buFontTx/>
              <a:buChar char="•"/>
            </a:pPr>
            <a:r>
              <a:rPr lang="en-US" altLang="en-US">
                <a:ea typeface="ＭＳ Ｐゴシック" panose="020B0600070205080204" pitchFamily="34" charset="-128"/>
              </a:rPr>
              <a:t>The half cell is also then connected to the voltmeter through this cane.  The cane and an enter button was developed to speed in storing measurement, and save a few back muscles.</a:t>
            </a:r>
          </a:p>
          <a:p>
            <a:pPr lvl="1">
              <a:buFontTx/>
              <a:buChar char="•"/>
            </a:pPr>
            <a:r>
              <a:rPr lang="en-US" altLang="en-US">
                <a:ea typeface="ＭＳ Ｐゴシック" panose="020B0600070205080204" pitchFamily="34" charset="-128"/>
              </a:rPr>
              <a:t>The tester can then walk along the grid pattern storing readings as he goes.</a:t>
            </a:r>
          </a:p>
          <a:p>
            <a:endParaRPr lang="en-US" altLang="en-US" sz="120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A67B6A16-9D2C-8A7A-8448-C8D8C9768F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lbertus Extra Bold" pitchFamily="34" charset="0"/>
                <a:ea typeface="ＭＳ Ｐゴシック" panose="020B0600070205080204" pitchFamily="34" charset="-128"/>
              </a:defRPr>
            </a:lvl1pPr>
            <a:lvl2pPr marL="742950" indent="-285750" defTabSz="917575">
              <a:defRPr sz="2400">
                <a:solidFill>
                  <a:schemeClr val="tx1"/>
                </a:solidFill>
                <a:latin typeface="Albertus Extra Bold" pitchFamily="34" charset="0"/>
                <a:ea typeface="ＭＳ Ｐゴシック" panose="020B0600070205080204" pitchFamily="34" charset="-128"/>
              </a:defRPr>
            </a:lvl2pPr>
            <a:lvl3pPr marL="1143000" indent="-228600" defTabSz="917575">
              <a:defRPr sz="2400">
                <a:solidFill>
                  <a:schemeClr val="tx1"/>
                </a:solidFill>
                <a:latin typeface="Albertus Extra Bold" pitchFamily="34" charset="0"/>
                <a:ea typeface="ＭＳ Ｐゴシック" panose="020B0600070205080204" pitchFamily="34" charset="-128"/>
              </a:defRPr>
            </a:lvl3pPr>
            <a:lvl4pPr marL="1600200" indent="-228600" defTabSz="917575">
              <a:defRPr sz="2400">
                <a:solidFill>
                  <a:schemeClr val="tx1"/>
                </a:solidFill>
                <a:latin typeface="Albertus Extra Bold" pitchFamily="34" charset="0"/>
                <a:ea typeface="ＭＳ Ｐゴシック" panose="020B0600070205080204" pitchFamily="34" charset="-128"/>
              </a:defRPr>
            </a:lvl4pPr>
            <a:lvl5pPr marL="2057400" indent="-228600" defTabSz="917575">
              <a:defRPr sz="2400">
                <a:solidFill>
                  <a:schemeClr val="tx1"/>
                </a:solidFill>
                <a:latin typeface="Albertus Extra Bold" pitchFamily="34" charset="0"/>
                <a:ea typeface="ＭＳ Ｐゴシック" panose="020B0600070205080204" pitchFamily="34" charset="-128"/>
              </a:defRPr>
            </a:lvl5pPr>
            <a:lvl6pPr marL="25146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defTabSz="917575"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fld id="{51CC9EB5-4255-452B-B03E-6479232D2003}" type="slidenum">
              <a:rPr lang="en-US" altLang="en-US" sz="1200"/>
              <a:pPr/>
              <a:t>8</a:t>
            </a:fld>
            <a:endParaRPr lang="en-US" altLang="en-US" sz="1200"/>
          </a:p>
        </p:txBody>
      </p:sp>
      <p:sp>
        <p:nvSpPr>
          <p:cNvPr id="57347" name="Rectangle 2">
            <a:extLst>
              <a:ext uri="{FF2B5EF4-FFF2-40B4-BE49-F238E27FC236}">
                <a16:creationId xmlns:a16="http://schemas.microsoft.com/office/drawing/2014/main" id="{35E5DD70-C8A1-1840-29B5-FF243E6F5559}"/>
              </a:ext>
            </a:extLst>
          </p:cNvPr>
          <p:cNvSpPr>
            <a:spLocks noGrp="1" noRot="1" noChangeAspect="1" noChangeArrowheads="1" noTextEdit="1"/>
          </p:cNvSpPr>
          <p:nvPr>
            <p:ph type="sldImg"/>
          </p:nvPr>
        </p:nvSpPr>
        <p:spPr>
          <a:xfrm>
            <a:off x="385763" y="687388"/>
            <a:ext cx="6111875" cy="3438525"/>
          </a:xfrm>
          <a:ln/>
        </p:spPr>
      </p:sp>
      <p:sp>
        <p:nvSpPr>
          <p:cNvPr id="57348" name="Rectangle 3">
            <a:extLst>
              <a:ext uri="{FF2B5EF4-FFF2-40B4-BE49-F238E27FC236}">
                <a16:creationId xmlns:a16="http://schemas.microsoft.com/office/drawing/2014/main" id="{12F19941-1D1F-1944-7108-8AABCA0154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sz="1200">
                <a:ea typeface="ＭＳ Ｐゴシック" panose="020B0600070205080204" pitchFamily="34" charset="-128"/>
              </a:rPr>
              <a:t>The magnitude of the voltages measured with CSE testing fall into 3 categories indicating the PROBABILITY of active corrosion.  Its important to note that the voltages are only a measure of PROBABILITY and not actual corrosion rates. Specific corrosion rates can not be measured or calculated using CSE testing. </a:t>
            </a:r>
          </a:p>
          <a:p>
            <a:pPr>
              <a:buFontTx/>
              <a:buChar char="•"/>
            </a:pPr>
            <a:r>
              <a:rPr lang="en-US" altLang="en-US" sz="1200">
                <a:ea typeface="ＭＳ Ｐゴシック" panose="020B0600070205080204" pitchFamily="34" charset="-128"/>
              </a:rPr>
              <a:t>The first range of voltages 0 to -0.2V indicates there is a 95% probability that active corrosion is not occurring.</a:t>
            </a:r>
          </a:p>
          <a:p>
            <a:pPr>
              <a:buFontTx/>
              <a:buChar char="•"/>
            </a:pPr>
            <a:r>
              <a:rPr lang="en-US" altLang="en-US" sz="1200">
                <a:ea typeface="ＭＳ Ｐゴシック" panose="020B0600070205080204" pitchFamily="34" charset="-128"/>
              </a:rPr>
              <a:t>The second range of voltages -.2V to -0.35V indicates the potential for active corrosion is indeterminate and is sometimes referred to as the transition area.</a:t>
            </a:r>
          </a:p>
          <a:p>
            <a:pPr>
              <a:buFontTx/>
              <a:buChar char="•"/>
            </a:pPr>
            <a:r>
              <a:rPr lang="en-US" altLang="en-US" sz="1200">
                <a:ea typeface="ＭＳ Ｐゴシック" panose="020B0600070205080204" pitchFamily="34" charset="-128"/>
              </a:rPr>
              <a:t>The third range of voltages are what we are most concerned with and this is the range less than -0.35 volts.  This range indicates a 95% probability that active corrosion is occurring.  In reinforced concrete, readings should not exceed -0.8V, the highest I</a:t>
            </a:r>
            <a:r>
              <a:rPr lang="ja-JP" altLang="en-US" sz="1200">
                <a:ea typeface="ＭＳ Ｐゴシック" panose="020B0600070205080204" pitchFamily="34" charset="-128"/>
              </a:rPr>
              <a:t>’</a:t>
            </a:r>
            <a:r>
              <a:rPr lang="en-US" altLang="ja-JP" sz="1200">
                <a:ea typeface="ＭＳ Ｐゴシック" panose="020B0600070205080204" pitchFamily="34" charset="-128"/>
              </a:rPr>
              <a:t>ve seen on an Alberta deck was around -0.6V.</a:t>
            </a:r>
            <a:endParaRPr lang="en-US" altLang="en-US" sz="120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accent2"/>
        </a:solidFill>
        <a:effectLst/>
      </p:bgPr>
    </p:bg>
    <p:spTree>
      <p:nvGrpSpPr>
        <p:cNvPr id="1" name=""/>
        <p:cNvGrpSpPr/>
        <p:nvPr/>
      </p:nvGrpSpPr>
      <p:grpSpPr>
        <a:xfrm>
          <a:off x="0" y="0"/>
          <a:ext cx="0" cy="0"/>
          <a:chOff x="0" y="0"/>
          <a:chExt cx="0" cy="0"/>
        </a:xfrm>
      </p:grpSpPr>
      <p:sp>
        <p:nvSpPr>
          <p:cNvPr id="15" name="Rectangle 14"/>
          <p:cNvSpPr/>
          <p:nvPr/>
        </p:nvSpPr>
        <p:spPr>
          <a:xfrm>
            <a:off x="35496" y="4803999"/>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14" name="Rectangle 13"/>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itle 1"/>
          <p:cNvSpPr>
            <a:spLocks noGrp="1"/>
          </p:cNvSpPr>
          <p:nvPr>
            <p:ph type="ctrTitle" hasCustomPrompt="1"/>
          </p:nvPr>
        </p:nvSpPr>
        <p:spPr>
          <a:xfrm>
            <a:off x="472008" y="776546"/>
            <a:ext cx="8348464" cy="1507173"/>
          </a:xfrm>
        </p:spPr>
        <p:txBody>
          <a:bodyPr anchor="t"/>
          <a:lstStyle>
            <a:lvl1pPr algn="l">
              <a:defRPr sz="3000" b="1">
                <a:solidFill>
                  <a:schemeClr val="bg1"/>
                </a:solidFill>
              </a:defRPr>
            </a:lvl1pPr>
          </a:lstStyle>
          <a:p>
            <a:r>
              <a:rPr lang="en-US" dirty="0"/>
              <a:t>Title of presentation</a:t>
            </a:r>
            <a:endParaRPr lang="en-CA" dirty="0"/>
          </a:p>
        </p:txBody>
      </p:sp>
      <p:sp>
        <p:nvSpPr>
          <p:cNvPr id="13" name="Rectangle 12">
            <a:extLst>
              <a:ext uri="{FF2B5EF4-FFF2-40B4-BE49-F238E27FC236}">
                <a16:creationId xmlns:a16="http://schemas.microsoft.com/office/drawing/2014/main" id="{5FFE8F5B-B518-EC44-A50A-C90EA99081FF}"/>
              </a:ext>
            </a:extLst>
          </p:cNvPr>
          <p:cNvSpPr/>
          <p:nvPr/>
        </p:nvSpPr>
        <p:spPr>
          <a:xfrm>
            <a:off x="552420" y="637396"/>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Subtitle 2"/>
          <p:cNvSpPr>
            <a:spLocks noGrp="1"/>
          </p:cNvSpPr>
          <p:nvPr>
            <p:ph type="subTitle" idx="1" hasCustomPrompt="1"/>
          </p:nvPr>
        </p:nvSpPr>
        <p:spPr>
          <a:xfrm>
            <a:off x="483446" y="3363838"/>
            <a:ext cx="8355754" cy="452496"/>
          </a:xfrm>
        </p:spPr>
        <p:txBody>
          <a:bodyPr>
            <a:normAutofit/>
          </a:bodyPr>
          <a:lstStyle>
            <a:lvl1pPr marL="0" indent="0" algn="l">
              <a:spcBef>
                <a:spcPts val="0"/>
              </a:spcBef>
              <a:buNone/>
              <a:defRPr sz="1650" baseline="0">
                <a:solidFill>
                  <a:schemeClr val="bg1"/>
                </a:solidFill>
              </a:defRPr>
            </a:lvl1pPr>
            <a:lvl2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650">
                <a:solidFill>
                  <a:schemeClr val="bg1"/>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a:t>
            </a:r>
          </a:p>
          <a:p>
            <a:pPr lvl="1"/>
            <a:endParaRPr lang="en-CA" dirty="0"/>
          </a:p>
        </p:txBody>
      </p:sp>
      <p:sp>
        <p:nvSpPr>
          <p:cNvPr id="16" name="Text Placeholder 21"/>
          <p:cNvSpPr>
            <a:spLocks noGrp="1"/>
          </p:cNvSpPr>
          <p:nvPr>
            <p:ph type="body" sz="quarter" idx="12" hasCustomPrompt="1"/>
          </p:nvPr>
        </p:nvSpPr>
        <p:spPr>
          <a:xfrm>
            <a:off x="483446" y="3834358"/>
            <a:ext cx="8355754" cy="609600"/>
          </a:xfrm>
        </p:spPr>
        <p:txBody>
          <a:bodyPr>
            <a:normAutofit/>
          </a:bodyPr>
          <a:lstStyle>
            <a:lvl1pPr marL="0" indent="0">
              <a:buNone/>
              <a:defRPr sz="1050" baseline="0">
                <a:solidFill>
                  <a:schemeClr val="bg1"/>
                </a:solidFill>
              </a:defRPr>
            </a:lvl1pPr>
            <a:lvl2pPr marL="0" indent="0">
              <a:buNone/>
              <a:defRPr sz="1050">
                <a:solidFill>
                  <a:schemeClr val="bg1"/>
                </a:solidFill>
              </a:defRPr>
            </a:lvl2pPr>
          </a:lstStyle>
          <a:p>
            <a:pPr lvl="0"/>
            <a:r>
              <a:rPr lang="en-US" dirty="0"/>
              <a:t>[Presenter Name], [Presenter Title]</a:t>
            </a:r>
          </a:p>
          <a:p>
            <a:pPr lvl="0"/>
            <a:r>
              <a:rPr lang="en-US" dirty="0"/>
              <a:t>[Month] [Day], [Year]</a:t>
            </a:r>
          </a:p>
        </p:txBody>
      </p:sp>
    </p:spTree>
    <p:extLst>
      <p:ext uri="{BB962C8B-B14F-4D97-AF65-F5344CB8AC3E}">
        <p14:creationId xmlns:p14="http://schemas.microsoft.com/office/powerpoint/2010/main" val="340011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Agenda">
    <p:bg>
      <p:bgPr>
        <a:solidFill>
          <a:srgbClr val="36424A"/>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257175" indent="-257175">
              <a:buFont typeface="Wingdings" panose="05000000000000000000" pitchFamily="2" charset="2"/>
              <a:buChar char="§"/>
              <a:defRPr>
                <a:solidFill>
                  <a:schemeClr val="bg1">
                    <a:lumMod val="95000"/>
                  </a:schemeClr>
                </a:solidFill>
              </a:defRPr>
            </a:lvl1pPr>
            <a:lvl2pPr marL="557213" indent="-214313">
              <a:buFont typeface="Wingdings" panose="05000000000000000000" pitchFamily="2" charset="2"/>
              <a:buChar char="§"/>
              <a:defRPr>
                <a:solidFill>
                  <a:schemeClr val="bg1">
                    <a:lumMod val="95000"/>
                  </a:schemeClr>
                </a:solidFill>
              </a:defRPr>
            </a:lvl2pPr>
            <a:lvl3pPr marL="857250" indent="-171450">
              <a:buFont typeface="Wingdings" panose="05000000000000000000" pitchFamily="2" charset="2"/>
              <a:buChar char="§"/>
              <a:defRPr>
                <a:solidFill>
                  <a:schemeClr val="bg1">
                    <a:lumMod val="95000"/>
                  </a:schemeClr>
                </a:solidFill>
              </a:defRPr>
            </a:lvl3pPr>
            <a:lvl4pPr marL="1200150" indent="-171450">
              <a:buFont typeface="Wingdings" panose="05000000000000000000" pitchFamily="2" charset="2"/>
              <a:buChar char="§"/>
              <a:defRPr>
                <a:solidFill>
                  <a:schemeClr val="bg1">
                    <a:lumMod val="95000"/>
                  </a:schemeClr>
                </a:solidFill>
              </a:defRPr>
            </a:lvl4pPr>
            <a:lvl5pPr marL="1543050" indent="-171450">
              <a:buFont typeface="Wingdings" panose="05000000000000000000" pitchFamily="2" charset="2"/>
              <a:buChar cha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12" name="Title 1"/>
          <p:cNvSpPr>
            <a:spLocks noGrp="1"/>
          </p:cNvSpPr>
          <p:nvPr>
            <p:ph type="title" hasCustomPrompt="1"/>
          </p:nvPr>
        </p:nvSpPr>
        <p:spPr>
          <a:xfrm>
            <a:off x="539552" y="339502"/>
            <a:ext cx="8219256" cy="519912"/>
          </a:xfrm>
        </p:spPr>
        <p:txBody>
          <a:bodyPr lIns="0" anchor="t"/>
          <a:lstStyle>
            <a:lvl1pPr>
              <a:defRPr sz="24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789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vider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79289"/>
            <a:ext cx="7772400" cy="1643037"/>
          </a:xfrm>
        </p:spPr>
        <p:txBody>
          <a:bodyPr lIns="0" tIns="0" rIns="0" bIns="0" anchor="b" anchorCtr="0"/>
          <a:lstStyle>
            <a:lvl1pPr algn="ctr">
              <a:defRPr b="1">
                <a:solidFill>
                  <a:schemeClr val="tx1"/>
                </a:solidFill>
              </a:defRPr>
            </a:lvl1pPr>
          </a:lstStyle>
          <a:p>
            <a:r>
              <a:rPr lang="en-US" dirty="0"/>
              <a:t>Click to add section title</a:t>
            </a:r>
            <a:endParaRPr lang="en-CA" dirty="0"/>
          </a:p>
        </p:txBody>
      </p:sp>
      <p:sp>
        <p:nvSpPr>
          <p:cNvPr id="3" name="Subtitle 2"/>
          <p:cNvSpPr>
            <a:spLocks noGrp="1"/>
          </p:cNvSpPr>
          <p:nvPr>
            <p:ph type="subTitle" idx="1" hasCustomPrompt="1"/>
          </p:nvPr>
        </p:nvSpPr>
        <p:spPr>
          <a:xfrm>
            <a:off x="1371600" y="2801723"/>
            <a:ext cx="6400800" cy="1314003"/>
          </a:xfrm>
        </p:spPr>
        <p:txBody>
          <a:bodyPr lIns="0" tIns="0" rIns="0" bIns="0"/>
          <a:lstStyle>
            <a:lvl1pPr marL="0" indent="0" algn="ctr">
              <a:buNone/>
              <a:defRPr b="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section subtitle</a:t>
            </a:r>
            <a:endParaRPr lang="en-CA" dirty="0"/>
          </a:p>
        </p:txBody>
      </p:sp>
      <p:sp>
        <p:nvSpPr>
          <p:cNvPr id="7" name="Rectangle 6">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2"/>
            <a:ext cx="1143000" cy="321310"/>
          </a:xfrm>
          <a:prstGeom prst="rect">
            <a:avLst/>
          </a:prstGeom>
        </p:spPr>
      </p:pic>
    </p:spTree>
    <p:extLst>
      <p:ext uri="{BB962C8B-B14F-4D97-AF65-F5344CB8AC3E}">
        <p14:creationId xmlns:p14="http://schemas.microsoft.com/office/powerpoint/2010/main" val="82160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7" name="Title 1">
            <a:extLst>
              <a:ext uri="{FF2B5EF4-FFF2-40B4-BE49-F238E27FC236}">
                <a16:creationId xmlns:a16="http://schemas.microsoft.com/office/drawing/2014/main" id="{D5FF3AA9-C096-5042-98A3-25B775F60D1D}"/>
              </a:ext>
            </a:extLst>
          </p:cNvPr>
          <p:cNvSpPr>
            <a:spLocks noGrp="1"/>
          </p:cNvSpPr>
          <p:nvPr>
            <p:ph type="ctrTitle" hasCustomPrompt="1"/>
          </p:nvPr>
        </p:nvSpPr>
        <p:spPr>
          <a:xfrm>
            <a:off x="685800" y="679289"/>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9" name="Subtitle 2">
            <a:extLst>
              <a:ext uri="{FF2B5EF4-FFF2-40B4-BE49-F238E27FC236}">
                <a16:creationId xmlns:a16="http://schemas.microsoft.com/office/drawing/2014/main" id="{D039A923-0258-164F-A488-8BC51BE10E15}"/>
              </a:ext>
            </a:extLst>
          </p:cNvPr>
          <p:cNvSpPr>
            <a:spLocks noGrp="1"/>
          </p:cNvSpPr>
          <p:nvPr>
            <p:ph type="subTitle" idx="1" hasCustomPrompt="1"/>
          </p:nvPr>
        </p:nvSpPr>
        <p:spPr>
          <a:xfrm>
            <a:off x="1371600" y="2801723"/>
            <a:ext cx="6400800" cy="1314003"/>
          </a:xfrm>
        </p:spPr>
        <p:txBody>
          <a:bodyPr lIns="0" tIns="0" rIns="0" bIns="0"/>
          <a:lstStyle>
            <a:lvl1pPr marL="0" indent="0" algn="ctr">
              <a:buNone/>
              <a:defRPr b="0"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section subtitle</a:t>
            </a:r>
            <a:endParaRPr lang="en-CA" dirty="0"/>
          </a:p>
        </p:txBody>
      </p:sp>
      <p:sp>
        <p:nvSpPr>
          <p:cNvPr id="12" name="Rectangle 11">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857049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9" name="Rectangle 8"/>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CBBBC93A-5772-BA44-A64A-AA8C527E2424}"/>
              </a:ext>
            </a:extLst>
          </p:cNvPr>
          <p:cNvSpPr>
            <a:spLocks noGrp="1"/>
          </p:cNvSpPr>
          <p:nvPr>
            <p:ph type="ctrTitle" hasCustomPrompt="1"/>
          </p:nvPr>
        </p:nvSpPr>
        <p:spPr>
          <a:xfrm>
            <a:off x="685800" y="679289"/>
            <a:ext cx="7772400" cy="1643037"/>
          </a:xfrm>
        </p:spPr>
        <p:txBody>
          <a:bodyPr lIns="0" tIns="0" rIns="0" bIns="0" anchor="b" anchorCtr="0"/>
          <a:lstStyle>
            <a:lvl1pPr algn="ctr">
              <a:defRPr b="1">
                <a:solidFill>
                  <a:schemeClr val="bg1"/>
                </a:solidFill>
              </a:defRPr>
            </a:lvl1pPr>
          </a:lstStyle>
          <a:p>
            <a:r>
              <a:rPr lang="en-US" dirty="0"/>
              <a:t>Click to add section title</a:t>
            </a:r>
            <a:endParaRPr lang="en-CA" dirty="0"/>
          </a:p>
        </p:txBody>
      </p:sp>
      <p:sp>
        <p:nvSpPr>
          <p:cNvPr id="11" name="Subtitle 2">
            <a:extLst>
              <a:ext uri="{FF2B5EF4-FFF2-40B4-BE49-F238E27FC236}">
                <a16:creationId xmlns:a16="http://schemas.microsoft.com/office/drawing/2014/main" id="{2B57F7FB-B53B-F94F-9170-031F1333F6D2}"/>
              </a:ext>
            </a:extLst>
          </p:cNvPr>
          <p:cNvSpPr>
            <a:spLocks noGrp="1"/>
          </p:cNvSpPr>
          <p:nvPr>
            <p:ph type="subTitle" idx="1" hasCustomPrompt="1"/>
          </p:nvPr>
        </p:nvSpPr>
        <p:spPr>
          <a:xfrm>
            <a:off x="1371600" y="2801723"/>
            <a:ext cx="6400800" cy="1314003"/>
          </a:xfrm>
        </p:spPr>
        <p:txBody>
          <a:bodyPr lIns="0" tIns="0" rIns="0" bIns="0"/>
          <a:lstStyle>
            <a:lvl1pPr marL="0" indent="0" algn="ctr">
              <a:buNone/>
              <a:defRPr b="0"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section subtitle</a:t>
            </a:r>
            <a:endParaRPr lang="en-CA" dirty="0"/>
          </a:p>
        </p:txBody>
      </p:sp>
      <p:sp>
        <p:nvSpPr>
          <p:cNvPr id="14" name="Rectangle 13">
            <a:extLst>
              <a:ext uri="{FF2B5EF4-FFF2-40B4-BE49-F238E27FC236}">
                <a16:creationId xmlns:a16="http://schemas.microsoft.com/office/drawing/2014/main" id="{5FFE8F5B-B518-EC44-A50A-C90EA99081FF}"/>
              </a:ext>
            </a:extLst>
          </p:cNvPr>
          <p:cNvSpPr/>
          <p:nvPr/>
        </p:nvSpPr>
        <p:spPr>
          <a:xfrm>
            <a:off x="4284000" y="2506472"/>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567423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mphasis (Ligh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928471"/>
            <a:ext cx="7315200" cy="3227456"/>
          </a:xfrm>
        </p:spPr>
        <p:txBody>
          <a:bodyPr anchor="ctr"/>
          <a:lstStyle>
            <a:lvl1pPr marL="0" indent="0" algn="ctr">
              <a:buNone/>
              <a:defRPr sz="2400" b="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a point you want to emphasize.</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2"/>
            <a:ext cx="1143000" cy="321310"/>
          </a:xfrm>
          <a:prstGeom prst="rect">
            <a:avLst/>
          </a:prstGeom>
        </p:spPr>
      </p:pic>
    </p:spTree>
    <p:extLst>
      <p:ext uri="{BB962C8B-B14F-4D97-AF65-F5344CB8AC3E}">
        <p14:creationId xmlns:p14="http://schemas.microsoft.com/office/powerpoint/2010/main" val="1994125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mphasis (Dark)">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9" name="Subtitle 2">
            <a:extLst>
              <a:ext uri="{FF2B5EF4-FFF2-40B4-BE49-F238E27FC236}">
                <a16:creationId xmlns:a16="http://schemas.microsoft.com/office/drawing/2014/main" id="{D6C6EC09-260E-7844-A3F8-F74886BBBE83}"/>
              </a:ext>
            </a:extLst>
          </p:cNvPr>
          <p:cNvSpPr>
            <a:spLocks noGrp="1"/>
          </p:cNvSpPr>
          <p:nvPr>
            <p:ph type="subTitle" idx="1" hasCustomPrompt="1"/>
          </p:nvPr>
        </p:nvSpPr>
        <p:spPr>
          <a:xfrm>
            <a:off x="914400" y="928471"/>
            <a:ext cx="7315200" cy="3227456"/>
          </a:xfrm>
        </p:spPr>
        <p:txBody>
          <a:bodyPr anchor="ctr"/>
          <a:lstStyle>
            <a:lvl1pPr marL="0" indent="0" algn="ctr">
              <a:buNone/>
              <a:defRPr sz="2400" b="0"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a point you want to emphasize.</a:t>
            </a:r>
            <a:endParaRPr lang="en-CA" dirty="0"/>
          </a:p>
        </p:txBody>
      </p:sp>
      <p:sp>
        <p:nvSpPr>
          <p:cNvPr id="5"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6" name="Rectangle 5">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rgbClr val="36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1013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mphasis (Colour)">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10" name="Rectangle 9"/>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ubtitle 2">
            <a:extLst>
              <a:ext uri="{FF2B5EF4-FFF2-40B4-BE49-F238E27FC236}">
                <a16:creationId xmlns:a16="http://schemas.microsoft.com/office/drawing/2014/main" id="{9BFDAEB0-C263-3249-9B91-A576F97273C4}"/>
              </a:ext>
            </a:extLst>
          </p:cNvPr>
          <p:cNvSpPr>
            <a:spLocks noGrp="1"/>
          </p:cNvSpPr>
          <p:nvPr>
            <p:ph type="subTitle" idx="1" hasCustomPrompt="1"/>
          </p:nvPr>
        </p:nvSpPr>
        <p:spPr>
          <a:xfrm>
            <a:off x="914400" y="928471"/>
            <a:ext cx="7315200" cy="3227456"/>
          </a:xfrm>
        </p:spPr>
        <p:txBody>
          <a:bodyPr anchor="ctr"/>
          <a:lstStyle>
            <a:lvl1pPr marL="0" indent="0" algn="ctr">
              <a:buNone/>
              <a:defRPr sz="2400" b="0"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add a point you want to emphasize.</a:t>
            </a:r>
            <a:endParaRPr lang="en-CA" dirty="0"/>
          </a:p>
        </p:txBody>
      </p:sp>
      <p:sp>
        <p:nvSpPr>
          <p:cNvPr id="6" name="Rectangle 5">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167151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2"/>
            <a:ext cx="1143000" cy="321310"/>
          </a:xfrm>
          <a:prstGeom prst="rect">
            <a:avLst/>
          </a:prstGeom>
        </p:spPr>
      </p:pic>
      <p:sp>
        <p:nvSpPr>
          <p:cNvPr id="18" name="Content Placeholder 2"/>
          <p:cNvSpPr>
            <a:spLocks noGrp="1"/>
          </p:cNvSpPr>
          <p:nvPr>
            <p:ph idx="1" hasCustomPrompt="1"/>
          </p:nvPr>
        </p:nvSpPr>
        <p:spPr>
          <a:xfrm>
            <a:off x="539552" y="1356959"/>
            <a:ext cx="8229600" cy="32310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1" name="Title 1"/>
          <p:cNvSpPr>
            <a:spLocks noGrp="1"/>
          </p:cNvSpPr>
          <p:nvPr>
            <p:ph type="title" hasCustomPrompt="1"/>
          </p:nvPr>
        </p:nvSpPr>
        <p:spPr>
          <a:xfrm>
            <a:off x="539552" y="339502"/>
            <a:ext cx="8219256" cy="519912"/>
          </a:xfrm>
        </p:spPr>
        <p:txBody>
          <a:bodyPr lIns="0" anchor="t"/>
          <a:lstStyle>
            <a:lvl1pPr>
              <a:defRPr sz="32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1329942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438150"/>
            <a:ext cx="8229600" cy="40290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2"/>
            <a:ext cx="1143000" cy="321310"/>
          </a:xfrm>
          <a:prstGeom prst="rect">
            <a:avLst/>
          </a:prstGeom>
        </p:spPr>
      </p:pic>
    </p:spTree>
    <p:extLst>
      <p:ext uri="{BB962C8B-B14F-4D97-AF65-F5344CB8AC3E}">
        <p14:creationId xmlns:p14="http://schemas.microsoft.com/office/powerpoint/2010/main" val="3837710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e / Contras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p:nvSpPr>
        <p:spPr>
          <a:xfrm>
            <a:off x="4572000" y="0"/>
            <a:ext cx="4572000" cy="50673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67544" y="1275608"/>
            <a:ext cx="3628206" cy="3168352"/>
          </a:xfrm>
        </p:spPr>
        <p:txBody>
          <a:bodyPr/>
          <a:lstStyle>
            <a:lvl1pPr>
              <a:defRPr sz="13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5039544" y="1275608"/>
            <a:ext cx="3628206" cy="3168352"/>
          </a:xfrm>
        </p:spPr>
        <p:txBody>
          <a:bodyPr/>
          <a:lstStyle>
            <a:lvl1pPr>
              <a:defRPr sz="1350">
                <a:solidFill>
                  <a:schemeClr val="tx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2"/>
            <a:ext cx="1143000" cy="321310"/>
          </a:xfrm>
          <a:prstGeom prst="rect">
            <a:avLst/>
          </a:prstGeom>
        </p:spPr>
      </p:pic>
      <p:sp>
        <p:nvSpPr>
          <p:cNvPr id="15"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100" b="1">
                <a:solidFill>
                  <a:srgbClr val="0081AB"/>
                </a:solidFill>
              </a:defRPr>
            </a:lvl1pPr>
          </a:lstStyle>
          <a:p>
            <a:r>
              <a:rPr lang="en-US" dirty="0"/>
              <a:t>Concept #2</a:t>
            </a:r>
            <a:endParaRPr lang="en-CA" dirty="0"/>
          </a:p>
        </p:txBody>
      </p:sp>
      <p:sp>
        <p:nvSpPr>
          <p:cNvPr id="16"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100" b="1">
                <a:solidFill>
                  <a:srgbClr val="0081AB"/>
                </a:solidFill>
              </a:defRPr>
            </a:lvl1pPr>
          </a:lstStyle>
          <a:p>
            <a:pPr lvl="0"/>
            <a:r>
              <a:rPr lang="en-US" dirty="0"/>
              <a:t>Concept #1</a:t>
            </a:r>
          </a:p>
        </p:txBody>
      </p:sp>
    </p:spTree>
    <p:extLst>
      <p:ext uri="{BB962C8B-B14F-4D97-AF65-F5344CB8AC3E}">
        <p14:creationId xmlns:p14="http://schemas.microsoft.com/office/powerpoint/2010/main" val="715920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p:nvSpPr>
        <p:spPr>
          <a:xfrm>
            <a:off x="35496" y="4803999"/>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10" name="Rectangle 9"/>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Title 1"/>
          <p:cNvSpPr>
            <a:spLocks noGrp="1"/>
          </p:cNvSpPr>
          <p:nvPr>
            <p:ph type="ctrTitle" hasCustomPrompt="1"/>
          </p:nvPr>
        </p:nvSpPr>
        <p:spPr>
          <a:xfrm>
            <a:off x="472008" y="776546"/>
            <a:ext cx="8348464" cy="1507173"/>
          </a:xfrm>
        </p:spPr>
        <p:txBody>
          <a:bodyPr anchor="b"/>
          <a:lstStyle>
            <a:lvl1pPr algn="l">
              <a:defRPr sz="3000" b="1">
                <a:solidFill>
                  <a:schemeClr val="bg1"/>
                </a:solidFill>
              </a:defRPr>
            </a:lvl1pPr>
          </a:lstStyle>
          <a:p>
            <a:r>
              <a:rPr lang="en-US" dirty="0"/>
              <a:t>Closing note (</a:t>
            </a:r>
            <a:r>
              <a:rPr lang="en-US" dirty="0" err="1"/>
              <a:t>ie</a:t>
            </a:r>
            <a:r>
              <a:rPr lang="en-US" dirty="0"/>
              <a:t>. “Discuss”)</a:t>
            </a:r>
            <a:endParaRPr lang="en-CA" dirty="0"/>
          </a:p>
        </p:txBody>
      </p:sp>
      <p:sp>
        <p:nvSpPr>
          <p:cNvPr id="12" name="Rectangle 11">
            <a:extLst>
              <a:ext uri="{FF2B5EF4-FFF2-40B4-BE49-F238E27FC236}">
                <a16:creationId xmlns:a16="http://schemas.microsoft.com/office/drawing/2014/main" id="{5FFE8F5B-B518-EC44-A50A-C90EA99081FF}"/>
              </a:ext>
            </a:extLst>
          </p:cNvPr>
          <p:cNvSpPr/>
          <p:nvPr/>
        </p:nvSpPr>
        <p:spPr>
          <a:xfrm>
            <a:off x="552420" y="2376000"/>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51372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e / Contrast (Colour)">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4E056-0060-F047-943E-3150CB1524C2}"/>
              </a:ext>
            </a:extLst>
          </p:cNvPr>
          <p:cNvSpPr/>
          <p:nvPr/>
        </p:nvSpPr>
        <p:spPr>
          <a:xfrm>
            <a:off x="4572000" y="0"/>
            <a:ext cx="4572000" cy="50673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CD8BCBB-0B06-1640-B37C-E93E1BD483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12" name="Rectangle 11">
            <a:extLst>
              <a:ext uri="{FF2B5EF4-FFF2-40B4-BE49-F238E27FC236}">
                <a16:creationId xmlns:a16="http://schemas.microsoft.com/office/drawing/2014/main" id="{534161E6-DA0F-F149-8BF3-DDA07282D9A4}"/>
              </a:ext>
            </a:extLst>
          </p:cNvPr>
          <p:cNvSpPr/>
          <p:nvPr/>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17" name="Title 1">
            <a:extLst>
              <a:ext uri="{FF2B5EF4-FFF2-40B4-BE49-F238E27FC236}">
                <a16:creationId xmlns:a16="http://schemas.microsoft.com/office/drawing/2014/main" id="{3DEEA8F2-FD20-C944-86A1-F72E5972CF2D}"/>
              </a:ext>
            </a:extLst>
          </p:cNvPr>
          <p:cNvSpPr>
            <a:spLocks noGrp="1"/>
          </p:cNvSpPr>
          <p:nvPr>
            <p:ph type="title" hasCustomPrompt="1"/>
          </p:nvPr>
        </p:nvSpPr>
        <p:spPr>
          <a:xfrm>
            <a:off x="5039544" y="379974"/>
            <a:ext cx="3628206" cy="569218"/>
          </a:xfrm>
        </p:spPr>
        <p:txBody>
          <a:bodyPr anchor="t"/>
          <a:lstStyle>
            <a:lvl1pPr>
              <a:defRPr sz="2100" b="1">
                <a:solidFill>
                  <a:schemeClr val="bg1"/>
                </a:solidFill>
              </a:defRPr>
            </a:lvl1pPr>
          </a:lstStyle>
          <a:p>
            <a:r>
              <a:rPr lang="en-US" dirty="0"/>
              <a:t>Concept #2</a:t>
            </a:r>
            <a:endParaRPr lang="en-CA" dirty="0"/>
          </a:p>
        </p:txBody>
      </p:sp>
      <p:sp>
        <p:nvSpPr>
          <p:cNvPr id="18" name="Text Placeholder 50">
            <a:extLst>
              <a:ext uri="{FF2B5EF4-FFF2-40B4-BE49-F238E27FC236}">
                <a16:creationId xmlns:a16="http://schemas.microsoft.com/office/drawing/2014/main" id="{07D2C18B-0EFA-454F-8FCB-5CA4BEE7A2DA}"/>
              </a:ext>
            </a:extLst>
          </p:cNvPr>
          <p:cNvSpPr>
            <a:spLocks noGrp="1"/>
          </p:cNvSpPr>
          <p:nvPr>
            <p:ph type="body" sz="quarter" idx="10" hasCustomPrompt="1"/>
          </p:nvPr>
        </p:nvSpPr>
        <p:spPr>
          <a:xfrm>
            <a:off x="467544" y="378113"/>
            <a:ext cx="3628206" cy="575469"/>
          </a:xfrm>
        </p:spPr>
        <p:txBody>
          <a:bodyPr anchor="t"/>
          <a:lstStyle>
            <a:lvl1pPr marL="0" indent="0">
              <a:buNone/>
              <a:defRPr sz="2100" b="1">
                <a:solidFill>
                  <a:schemeClr val="bg1"/>
                </a:solidFill>
              </a:defRPr>
            </a:lvl1pPr>
          </a:lstStyle>
          <a:p>
            <a:pPr lvl="0"/>
            <a:r>
              <a:rPr lang="en-US" dirty="0"/>
              <a:t>Concept #1</a:t>
            </a:r>
          </a:p>
        </p:txBody>
      </p:sp>
      <p:sp>
        <p:nvSpPr>
          <p:cNvPr id="19" name="Content Placeholder 2"/>
          <p:cNvSpPr>
            <a:spLocks noGrp="1"/>
          </p:cNvSpPr>
          <p:nvPr>
            <p:ph sz="half" idx="1"/>
          </p:nvPr>
        </p:nvSpPr>
        <p:spPr>
          <a:xfrm>
            <a:off x="467544" y="1275608"/>
            <a:ext cx="3628206" cy="3168352"/>
          </a:xfrm>
        </p:spPr>
        <p:txBody>
          <a:bodyPr/>
          <a:lstStyle>
            <a:lvl1pPr>
              <a:defRPr sz="13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0" name="Content Placeholder 3"/>
          <p:cNvSpPr>
            <a:spLocks noGrp="1"/>
          </p:cNvSpPr>
          <p:nvPr>
            <p:ph sz="half" idx="2"/>
          </p:nvPr>
        </p:nvSpPr>
        <p:spPr>
          <a:xfrm>
            <a:off x="5039544" y="1275608"/>
            <a:ext cx="3628206" cy="3168352"/>
          </a:xfrm>
        </p:spPr>
        <p:txBody>
          <a:bodyPr/>
          <a:lstStyle>
            <a:lvl1pPr>
              <a:defRPr sz="13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499159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slide photo">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9144000" cy="5069942"/>
          </a:xfrm>
        </p:spPr>
        <p:txBody>
          <a:bodyPr/>
          <a:lstStyle>
            <a:lvl1pPr marL="0" indent="0">
              <a:buNone/>
              <a:defRPr baseline="0"/>
            </a:lvl1pPr>
          </a:lstStyle>
          <a:p>
            <a:r>
              <a:rPr lang="en-US" dirty="0"/>
              <a:t>[Insert picture]</a:t>
            </a:r>
            <a:endParaRPr lang="en-CA" dirty="0"/>
          </a:p>
        </p:txBody>
      </p:sp>
      <p:sp>
        <p:nvSpPr>
          <p:cNvPr id="4" name="Content Placeholder 2"/>
          <p:cNvSpPr>
            <a:spLocks noGrp="1"/>
          </p:cNvSpPr>
          <p:nvPr>
            <p:ph idx="1"/>
          </p:nvPr>
        </p:nvSpPr>
        <p:spPr>
          <a:xfrm>
            <a:off x="467544" y="483518"/>
            <a:ext cx="8208912" cy="4104456"/>
          </a:xfrm>
        </p:spPr>
        <p:txBody>
          <a:bodyPr/>
          <a:lstStyle>
            <a:lvl1pPr marL="0" indent="0">
              <a:buNone/>
              <a:defRPr sz="240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Rectangle 4">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8101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slid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35496" y="4803998"/>
            <a:ext cx="1872208" cy="339502"/>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50740"/>
            <a:ext cx="1143000" cy="321310"/>
          </a:xfrm>
          <a:prstGeom prst="rect">
            <a:avLst/>
          </a:prstGeom>
        </p:spPr>
      </p:pic>
      <p:sp>
        <p:nvSpPr>
          <p:cNvPr id="10" name="Rectangle 9"/>
          <p:cNvSpPr/>
          <p:nvPr userDrawn="1"/>
        </p:nvSpPr>
        <p:spPr>
          <a:xfrm>
            <a:off x="0" y="5070348"/>
            <a:ext cx="9144000"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ctrTitle" hasCustomPrompt="1"/>
          </p:nvPr>
        </p:nvSpPr>
        <p:spPr>
          <a:xfrm>
            <a:off x="472008" y="776545"/>
            <a:ext cx="8348464" cy="1507173"/>
          </a:xfrm>
        </p:spPr>
        <p:txBody>
          <a:bodyPr anchor="b"/>
          <a:lstStyle>
            <a:lvl1pPr algn="l">
              <a:defRPr sz="4000" b="1">
                <a:solidFill>
                  <a:schemeClr val="bg1"/>
                </a:solidFill>
              </a:defRPr>
            </a:lvl1pPr>
          </a:lstStyle>
          <a:p>
            <a:r>
              <a:rPr lang="en-US" dirty="0"/>
              <a:t>Closing note (</a:t>
            </a:r>
            <a:r>
              <a:rPr lang="en-US" dirty="0" err="1"/>
              <a:t>ie</a:t>
            </a:r>
            <a:r>
              <a:rPr lang="en-US" dirty="0"/>
              <a:t>. “Discuss”)</a:t>
            </a:r>
            <a:endParaRPr lang="en-CA" dirty="0"/>
          </a:p>
        </p:txBody>
      </p:sp>
      <p:sp>
        <p:nvSpPr>
          <p:cNvPr id="12" name="Rectangle 11">
            <a:extLst>
              <a:ext uri="{FF2B5EF4-FFF2-40B4-BE49-F238E27FC236}">
                <a16:creationId xmlns:a16="http://schemas.microsoft.com/office/drawing/2014/main" id="{5FFE8F5B-B518-EC44-A50A-C90EA99081FF}"/>
              </a:ext>
            </a:extLst>
          </p:cNvPr>
          <p:cNvSpPr/>
          <p:nvPr userDrawn="1"/>
        </p:nvSpPr>
        <p:spPr>
          <a:xfrm>
            <a:off x="552420" y="2376000"/>
            <a:ext cx="576000" cy="90000"/>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140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89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87258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6093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2675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4672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rgbClr val="000000"/>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257175" indent="-257175">
              <a:buFont typeface="Wingdings" panose="05000000000000000000" pitchFamily="2" charset="2"/>
              <a:buChar char="§"/>
              <a:defRPr>
                <a:solidFill>
                  <a:schemeClr val="bg2">
                    <a:lumMod val="10000"/>
                  </a:schemeClr>
                </a:solidFill>
              </a:defRPr>
            </a:lvl1pPr>
            <a:lvl2pPr marL="557213" indent="-214313">
              <a:buFont typeface="Wingdings" panose="05000000000000000000" pitchFamily="2" charset="2"/>
              <a:buChar char="§"/>
              <a:defRPr>
                <a:solidFill>
                  <a:schemeClr val="bg2">
                    <a:lumMod val="10000"/>
                  </a:schemeClr>
                </a:solidFill>
              </a:defRPr>
            </a:lvl2pPr>
            <a:lvl3pPr marL="857250" indent="-171450">
              <a:buFont typeface="Wingdings" panose="05000000000000000000" pitchFamily="2" charset="2"/>
              <a:buChar char="§"/>
              <a:defRPr>
                <a:solidFill>
                  <a:schemeClr val="bg2">
                    <a:lumMod val="10000"/>
                  </a:schemeClr>
                </a:solidFill>
              </a:defRPr>
            </a:lvl3pPr>
            <a:lvl4pPr marL="1200150" indent="-171450">
              <a:buFont typeface="Wingdings" panose="05000000000000000000" pitchFamily="2" charset="2"/>
              <a:buChar char="§"/>
              <a:defRPr>
                <a:solidFill>
                  <a:schemeClr val="bg2">
                    <a:lumMod val="10000"/>
                  </a:schemeClr>
                </a:solidFill>
              </a:defRPr>
            </a:lvl4pPr>
            <a:lvl5pPr marL="1543050" indent="-171450">
              <a:buFont typeface="Wingdings" panose="05000000000000000000" pitchFamily="2" charset="2"/>
              <a:buChar char="§"/>
              <a:defRPr>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1002"/>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3200" b="1" baseline="0">
                <a:solidFill>
                  <a:srgbClr val="0081AB"/>
                </a:solidFill>
              </a:defRPr>
            </a:lvl1pPr>
          </a:lstStyle>
          <a:p>
            <a:r>
              <a:rPr lang="en-US" dirty="0"/>
              <a:t>Click to edit title</a:t>
            </a:r>
            <a:endParaRPr lang="en-CA" dirty="0"/>
          </a:p>
        </p:txBody>
      </p:sp>
    </p:spTree>
    <p:extLst>
      <p:ext uri="{BB962C8B-B14F-4D97-AF65-F5344CB8AC3E}">
        <p14:creationId xmlns:p14="http://schemas.microsoft.com/office/powerpoint/2010/main" val="55958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Agenda">
    <p:bg>
      <p:bgPr>
        <a:solidFill>
          <a:srgbClr val="0081AB"/>
        </a:solidFill>
        <a:effectLst/>
      </p:bgPr>
    </p:bg>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A32B619-BF41-C34D-B5FF-F0AED15A20F6}"/>
              </a:ext>
            </a:extLst>
          </p:cNvPr>
          <p:cNvSpPr>
            <a:spLocks noGrp="1"/>
          </p:cNvSpPr>
          <p:nvPr>
            <p:ph type="sldNum" sz="quarter" idx="4"/>
          </p:nvPr>
        </p:nvSpPr>
        <p:spPr>
          <a:xfrm>
            <a:off x="107504" y="4659983"/>
            <a:ext cx="2057400" cy="274637"/>
          </a:xfrm>
          <a:prstGeom prst="rect">
            <a:avLst/>
          </a:prstGeom>
        </p:spPr>
        <p:txBody>
          <a:bodyPr vert="horz" lIns="91440" tIns="45720" rIns="91440" bIns="45720" rtlCol="0" anchor="ctr"/>
          <a:lstStyle>
            <a:lvl1pPr algn="l">
              <a:defRPr sz="975">
                <a:solidFill>
                  <a:schemeClr val="bg1">
                    <a:lumMod val="9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
        <p:nvSpPr>
          <p:cNvPr id="8" name="Text Placeholder 2"/>
          <p:cNvSpPr>
            <a:spLocks noGrp="1"/>
          </p:cNvSpPr>
          <p:nvPr>
            <p:ph type="body" sz="quarter" idx="10"/>
          </p:nvPr>
        </p:nvSpPr>
        <p:spPr>
          <a:xfrm>
            <a:off x="539552" y="1347614"/>
            <a:ext cx="8229600" cy="3240360"/>
          </a:xfrm>
        </p:spPr>
        <p:txBody>
          <a:bodyPr lIns="0"/>
          <a:lstStyle>
            <a:lvl1pPr marL="257175" indent="-257175">
              <a:buFont typeface="Wingdings" panose="05000000000000000000" pitchFamily="2" charset="2"/>
              <a:buChar char="§"/>
              <a:defRPr>
                <a:solidFill>
                  <a:schemeClr val="bg1">
                    <a:lumMod val="95000"/>
                  </a:schemeClr>
                </a:solidFill>
              </a:defRPr>
            </a:lvl1pPr>
            <a:lvl2pPr marL="557213" indent="-214313">
              <a:buFont typeface="Wingdings" panose="05000000000000000000" pitchFamily="2" charset="2"/>
              <a:buChar char="§"/>
              <a:defRPr>
                <a:solidFill>
                  <a:schemeClr val="bg1">
                    <a:lumMod val="95000"/>
                  </a:schemeClr>
                </a:solidFill>
              </a:defRPr>
            </a:lvl2pPr>
            <a:lvl3pPr marL="857250" indent="-171450">
              <a:buFont typeface="Wingdings" panose="05000000000000000000" pitchFamily="2" charset="2"/>
              <a:buChar char="§"/>
              <a:defRPr>
                <a:solidFill>
                  <a:schemeClr val="bg1">
                    <a:lumMod val="95000"/>
                  </a:schemeClr>
                </a:solidFill>
              </a:defRPr>
            </a:lvl3pPr>
            <a:lvl4pPr marL="1200150" indent="-171450">
              <a:buFont typeface="Wingdings" panose="05000000000000000000" pitchFamily="2" charset="2"/>
              <a:buChar char="§"/>
              <a:defRPr>
                <a:solidFill>
                  <a:schemeClr val="bg1">
                    <a:lumMod val="95000"/>
                  </a:schemeClr>
                </a:solidFill>
              </a:defRPr>
            </a:lvl4pPr>
            <a:lvl5pPr marL="1543050" indent="-171450">
              <a:buFont typeface="Wingdings" panose="05000000000000000000" pitchFamily="2" charset="2"/>
              <a:buChar cha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5FFE8F5B-B518-EC44-A50A-C90EA99081FF}"/>
              </a:ext>
            </a:extLst>
          </p:cNvPr>
          <p:cNvSpPr/>
          <p:nvPr/>
        </p:nvSpPr>
        <p:spPr>
          <a:xfrm>
            <a:off x="107506" y="4953399"/>
            <a:ext cx="1571297" cy="116950"/>
          </a:xfrm>
          <a:prstGeom prst="rect">
            <a:avLst/>
          </a:prstGeom>
          <a:solidFill>
            <a:srgbClr val="008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650741"/>
            <a:ext cx="1143000" cy="321310"/>
          </a:xfrm>
          <a:prstGeom prst="rect">
            <a:avLst/>
          </a:prstGeom>
        </p:spPr>
      </p:pic>
      <p:sp>
        <p:nvSpPr>
          <p:cNvPr id="13" name="Title 1"/>
          <p:cNvSpPr>
            <a:spLocks noGrp="1"/>
          </p:cNvSpPr>
          <p:nvPr>
            <p:ph type="title" hasCustomPrompt="1"/>
          </p:nvPr>
        </p:nvSpPr>
        <p:spPr>
          <a:xfrm>
            <a:off x="539552" y="339502"/>
            <a:ext cx="8219256" cy="519912"/>
          </a:xfrm>
        </p:spPr>
        <p:txBody>
          <a:bodyPr lIns="0" anchor="t"/>
          <a:lstStyle>
            <a:lvl1pPr>
              <a:defRPr sz="2400" b="1" baseline="0">
                <a:solidFill>
                  <a:schemeClr val="bg1"/>
                </a:solidFill>
              </a:defRPr>
            </a:lvl1pPr>
          </a:lstStyle>
          <a:p>
            <a:r>
              <a:rPr lang="en-US" dirty="0"/>
              <a:t>Click to edit title</a:t>
            </a:r>
            <a:endParaRPr lang="en-CA" dirty="0"/>
          </a:p>
        </p:txBody>
      </p:sp>
    </p:spTree>
    <p:extLst>
      <p:ext uri="{BB962C8B-B14F-4D97-AF65-F5344CB8AC3E}">
        <p14:creationId xmlns:p14="http://schemas.microsoft.com/office/powerpoint/2010/main" val="319750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CA" altLang="en-US" dirty="0"/>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8" name="Slide Number Placeholder 1">
            <a:extLst>
              <a:ext uri="{FF2B5EF4-FFF2-40B4-BE49-F238E27FC236}">
                <a16:creationId xmlns:a16="http://schemas.microsoft.com/office/drawing/2014/main" id="{FE7B64DD-F595-6A45-AC73-099B6C2C59BD}"/>
              </a:ext>
            </a:extLst>
          </p:cNvPr>
          <p:cNvSpPr>
            <a:spLocks noGrp="1"/>
          </p:cNvSpPr>
          <p:nvPr>
            <p:ph type="sldNum" sz="quarter" idx="4"/>
          </p:nvPr>
        </p:nvSpPr>
        <p:spPr>
          <a:xfrm>
            <a:off x="107504" y="4731991"/>
            <a:ext cx="2057400" cy="274637"/>
          </a:xfrm>
          <a:prstGeom prst="rect">
            <a:avLst/>
          </a:prstGeom>
        </p:spPr>
        <p:txBody>
          <a:bodyPr vert="horz" lIns="91440" tIns="45720" rIns="91440" bIns="45720" rtlCol="0" anchor="ctr"/>
          <a:lstStyle>
            <a:lvl1pPr algn="l">
              <a:defRPr sz="975">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endParaRPr lang="en-US"/>
          </a:p>
        </p:txBody>
      </p:sp>
    </p:spTree>
    <p:extLst>
      <p:ext uri="{BB962C8B-B14F-4D97-AF65-F5344CB8AC3E}">
        <p14:creationId xmlns:p14="http://schemas.microsoft.com/office/powerpoint/2010/main" val="245036643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68" r:id="rId5"/>
    <p:sldLayoutId id="2147483669" r:id="rId6"/>
    <p:sldLayoutId id="2147483670" r:id="rId7"/>
  </p:sldLayoutIdLst>
  <p:hf hdr="0" ftr="0" dt="0"/>
  <p:txStyles>
    <p:titleStyle>
      <a:lvl1pPr algn="l" rtl="0" eaLnBrk="1" fontAlgn="base" hangingPunct="1">
        <a:spcBef>
          <a:spcPct val="0"/>
        </a:spcBef>
        <a:spcAft>
          <a:spcPct val="0"/>
        </a:spcAft>
        <a:defRPr sz="2400" b="0" kern="1200">
          <a:solidFill>
            <a:srgbClr val="36424A"/>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300">
          <a:solidFill>
            <a:srgbClr val="6A737B"/>
          </a:solidFill>
          <a:latin typeface="Arial" charset="0"/>
          <a:cs typeface="Arial" charset="0"/>
        </a:defRPr>
      </a:lvl2pPr>
      <a:lvl3pPr algn="l" rtl="0" eaLnBrk="1" fontAlgn="base" hangingPunct="1">
        <a:spcBef>
          <a:spcPct val="0"/>
        </a:spcBef>
        <a:spcAft>
          <a:spcPct val="0"/>
        </a:spcAft>
        <a:defRPr sz="3300">
          <a:solidFill>
            <a:srgbClr val="6A737B"/>
          </a:solidFill>
          <a:latin typeface="Arial" charset="0"/>
          <a:cs typeface="Arial" charset="0"/>
        </a:defRPr>
      </a:lvl3pPr>
      <a:lvl4pPr algn="l" rtl="0" eaLnBrk="1" fontAlgn="base" hangingPunct="1">
        <a:spcBef>
          <a:spcPct val="0"/>
        </a:spcBef>
        <a:spcAft>
          <a:spcPct val="0"/>
        </a:spcAft>
        <a:defRPr sz="3300">
          <a:solidFill>
            <a:srgbClr val="6A737B"/>
          </a:solidFill>
          <a:latin typeface="Arial" charset="0"/>
          <a:cs typeface="Arial" charset="0"/>
        </a:defRPr>
      </a:lvl4pPr>
      <a:lvl5pPr algn="l" rtl="0" eaLnBrk="1" fontAlgn="base" hangingPunct="1">
        <a:spcBef>
          <a:spcPct val="0"/>
        </a:spcBef>
        <a:spcAft>
          <a:spcPct val="0"/>
        </a:spcAft>
        <a:defRPr sz="3300">
          <a:solidFill>
            <a:srgbClr val="6A737B"/>
          </a:solidFill>
          <a:latin typeface="Arial" charset="0"/>
          <a:cs typeface="Arial" charset="0"/>
        </a:defRPr>
      </a:lvl5pPr>
      <a:lvl6pPr marL="342900" algn="l" rtl="0" eaLnBrk="1" fontAlgn="base" hangingPunct="1">
        <a:spcBef>
          <a:spcPct val="0"/>
        </a:spcBef>
        <a:spcAft>
          <a:spcPct val="0"/>
        </a:spcAft>
        <a:defRPr sz="3300">
          <a:solidFill>
            <a:srgbClr val="6A737B"/>
          </a:solidFill>
          <a:latin typeface="Arial" charset="0"/>
          <a:cs typeface="Arial" charset="0"/>
        </a:defRPr>
      </a:lvl6pPr>
      <a:lvl7pPr marL="685800" algn="l" rtl="0" eaLnBrk="1" fontAlgn="base" hangingPunct="1">
        <a:spcBef>
          <a:spcPct val="0"/>
        </a:spcBef>
        <a:spcAft>
          <a:spcPct val="0"/>
        </a:spcAft>
        <a:defRPr sz="3300">
          <a:solidFill>
            <a:srgbClr val="6A737B"/>
          </a:solidFill>
          <a:latin typeface="Arial" charset="0"/>
          <a:cs typeface="Arial" charset="0"/>
        </a:defRPr>
      </a:lvl7pPr>
      <a:lvl8pPr marL="1028700" algn="l" rtl="0" eaLnBrk="1" fontAlgn="base" hangingPunct="1">
        <a:spcBef>
          <a:spcPct val="0"/>
        </a:spcBef>
        <a:spcAft>
          <a:spcPct val="0"/>
        </a:spcAft>
        <a:defRPr sz="3300">
          <a:solidFill>
            <a:srgbClr val="6A737B"/>
          </a:solidFill>
          <a:latin typeface="Arial" charset="0"/>
          <a:cs typeface="Arial" charset="0"/>
        </a:defRPr>
      </a:lvl8pPr>
      <a:lvl9pPr marL="1371600" algn="l" rtl="0" eaLnBrk="1" fontAlgn="base" hangingPunct="1">
        <a:spcBef>
          <a:spcPct val="0"/>
        </a:spcBef>
        <a:spcAft>
          <a:spcPct val="0"/>
        </a:spcAft>
        <a:defRPr sz="3300">
          <a:solidFill>
            <a:srgbClr val="6A737B"/>
          </a:solidFill>
          <a:latin typeface="Arial" charset="0"/>
          <a:cs typeface="Arial" charset="0"/>
        </a:defRPr>
      </a:lvl9pPr>
    </p:titleStyle>
    <p:bodyStyle>
      <a:lvl1pPr marL="257175" indent="-257175" algn="l" rtl="0" eaLnBrk="1" fontAlgn="base" hangingPunct="1">
        <a:spcBef>
          <a:spcPct val="20000"/>
        </a:spcBef>
        <a:spcAft>
          <a:spcPct val="0"/>
        </a:spcAft>
        <a:buFont typeface="Arial" charset="0"/>
        <a:buChar char="•"/>
        <a:defRPr sz="2100" kern="1200">
          <a:solidFill>
            <a:srgbClr val="36424A"/>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Arial" charset="0"/>
        <a:buChar char="–"/>
        <a:defRPr sz="1800" kern="1200">
          <a:solidFill>
            <a:srgbClr val="36424A"/>
          </a:solidFill>
          <a:latin typeface="Arial" panose="020B0604020202020204" pitchFamily="34" charset="0"/>
          <a:ea typeface="+mn-ea"/>
          <a:cs typeface="Arial" panose="020B0604020202020204" pitchFamily="34" charset="0"/>
        </a:defRPr>
      </a:lvl2pPr>
      <a:lvl3pPr marL="857250" indent="-171450" algn="l" rtl="0" eaLnBrk="1" fontAlgn="base" hangingPunct="1">
        <a:spcBef>
          <a:spcPct val="20000"/>
        </a:spcBef>
        <a:spcAft>
          <a:spcPct val="0"/>
        </a:spcAft>
        <a:buFont typeface="Arial" charset="0"/>
        <a:buChar char="•"/>
        <a:defRPr sz="1350" kern="1200">
          <a:solidFill>
            <a:srgbClr val="36424A"/>
          </a:solidFill>
          <a:latin typeface="Arial" panose="020B0604020202020204" pitchFamily="34" charset="0"/>
          <a:ea typeface="+mn-ea"/>
          <a:cs typeface="Arial" panose="020B0604020202020204" pitchFamily="34" charset="0"/>
        </a:defRPr>
      </a:lvl3pPr>
      <a:lvl4pPr marL="1200150" indent="-171450" algn="l" rtl="0" eaLnBrk="1" fontAlgn="base" hangingPunct="1">
        <a:spcBef>
          <a:spcPct val="20000"/>
        </a:spcBef>
        <a:spcAft>
          <a:spcPct val="0"/>
        </a:spcAft>
        <a:buFont typeface="Arial" charset="0"/>
        <a:buChar char="–"/>
        <a:defRPr sz="1350" kern="1200">
          <a:solidFill>
            <a:srgbClr val="36424A"/>
          </a:solidFill>
          <a:latin typeface="Arial" panose="020B0604020202020204" pitchFamily="34" charset="0"/>
          <a:ea typeface="+mn-ea"/>
          <a:cs typeface="Arial" panose="020B0604020202020204" pitchFamily="34" charset="0"/>
        </a:defRPr>
      </a:lvl4pPr>
      <a:lvl5pPr marL="1543050" indent="-171450" algn="l" rtl="0" eaLnBrk="1" fontAlgn="base" hangingPunct="1">
        <a:spcBef>
          <a:spcPct val="20000"/>
        </a:spcBef>
        <a:spcAft>
          <a:spcPct val="0"/>
        </a:spcAft>
        <a:buFont typeface="Arial" charset="0"/>
        <a:buChar char="»"/>
        <a:defRPr sz="1350" kern="1200">
          <a:solidFill>
            <a:srgbClr val="36424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CA" altLang="en-US" dirty="0"/>
          </a:p>
        </p:txBody>
      </p:sp>
      <p:sp>
        <p:nvSpPr>
          <p:cNvPr id="20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CA" altLang="en-US" dirty="0"/>
          </a:p>
        </p:txBody>
      </p:sp>
      <p:sp>
        <p:nvSpPr>
          <p:cNvPr id="2" name="Rectangle 1"/>
          <p:cNvSpPr/>
          <p:nvPr/>
        </p:nvSpPr>
        <p:spPr>
          <a:xfrm>
            <a:off x="0" y="5070348"/>
            <a:ext cx="9144000" cy="73152"/>
          </a:xfrm>
          <a:prstGeom prst="rect">
            <a:avLst/>
          </a:prstGeom>
          <a:solidFill>
            <a:srgbClr val="5FC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1">
            <a:extLst>
              <a:ext uri="{FF2B5EF4-FFF2-40B4-BE49-F238E27FC236}">
                <a16:creationId xmlns:a16="http://schemas.microsoft.com/office/drawing/2014/main" id="{5E2C69AA-B9CD-974F-A121-DCA8EC116024}"/>
              </a:ext>
            </a:extLst>
          </p:cNvPr>
          <p:cNvSpPr>
            <a:spLocks noGrp="1"/>
          </p:cNvSpPr>
          <p:nvPr>
            <p:ph type="sldNum" sz="quarter" idx="4"/>
          </p:nvPr>
        </p:nvSpPr>
        <p:spPr>
          <a:xfrm>
            <a:off x="107504" y="4673378"/>
            <a:ext cx="2057400" cy="274637"/>
          </a:xfrm>
          <a:prstGeom prst="rect">
            <a:avLst/>
          </a:prstGeom>
        </p:spPr>
        <p:txBody>
          <a:bodyPr vert="horz" lIns="91440" tIns="45720" rIns="91440" bIns="45720" rtlCol="0" anchor="ctr"/>
          <a:lstStyle>
            <a:lvl1pPr algn="l">
              <a:defRPr sz="975">
                <a:solidFill>
                  <a:schemeClr val="tx1">
                    <a:tint val="75000"/>
                  </a:schemeClr>
                </a:solidFill>
                <a:latin typeface="Arial" panose="020B0604020202020204" pitchFamily="34" charset="0"/>
                <a:cs typeface="Arial" panose="020B0604020202020204" pitchFamily="34" charset="0"/>
              </a:defRPr>
            </a:lvl1pPr>
          </a:lstStyle>
          <a:p>
            <a:fld id="{3A2281A5-0AAD-5C43-9874-F8F3A9F5B29A}" type="slidenum">
              <a:rPr lang="en-US" smtClean="0"/>
              <a:pPr/>
              <a:t>‹#›</a:t>
            </a:fld>
            <a:r>
              <a:rPr lang="en-US" dirty="0"/>
              <a:t>m</a:t>
            </a:r>
          </a:p>
        </p:txBody>
      </p:sp>
    </p:spTree>
    <p:extLst>
      <p:ext uri="{BB962C8B-B14F-4D97-AF65-F5344CB8AC3E}">
        <p14:creationId xmlns:p14="http://schemas.microsoft.com/office/powerpoint/2010/main" val="183316583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hdr="0" ftr="0" dt="0"/>
  <p:txStyles>
    <p:titleStyle>
      <a:lvl1pPr algn="l" rtl="0" eaLnBrk="1" fontAlgn="base" hangingPunct="1">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300">
          <a:solidFill>
            <a:srgbClr val="6A737B"/>
          </a:solidFill>
          <a:latin typeface="Arial" charset="0"/>
          <a:cs typeface="Arial" charset="0"/>
        </a:defRPr>
      </a:lvl2pPr>
      <a:lvl3pPr algn="l" rtl="0" eaLnBrk="1" fontAlgn="base" hangingPunct="1">
        <a:spcBef>
          <a:spcPct val="0"/>
        </a:spcBef>
        <a:spcAft>
          <a:spcPct val="0"/>
        </a:spcAft>
        <a:defRPr sz="3300">
          <a:solidFill>
            <a:srgbClr val="6A737B"/>
          </a:solidFill>
          <a:latin typeface="Arial" charset="0"/>
          <a:cs typeface="Arial" charset="0"/>
        </a:defRPr>
      </a:lvl3pPr>
      <a:lvl4pPr algn="l" rtl="0" eaLnBrk="1" fontAlgn="base" hangingPunct="1">
        <a:spcBef>
          <a:spcPct val="0"/>
        </a:spcBef>
        <a:spcAft>
          <a:spcPct val="0"/>
        </a:spcAft>
        <a:defRPr sz="3300">
          <a:solidFill>
            <a:srgbClr val="6A737B"/>
          </a:solidFill>
          <a:latin typeface="Arial" charset="0"/>
          <a:cs typeface="Arial" charset="0"/>
        </a:defRPr>
      </a:lvl4pPr>
      <a:lvl5pPr algn="l" rtl="0" eaLnBrk="1" fontAlgn="base" hangingPunct="1">
        <a:spcBef>
          <a:spcPct val="0"/>
        </a:spcBef>
        <a:spcAft>
          <a:spcPct val="0"/>
        </a:spcAft>
        <a:defRPr sz="3300">
          <a:solidFill>
            <a:srgbClr val="6A737B"/>
          </a:solidFill>
          <a:latin typeface="Arial" charset="0"/>
          <a:cs typeface="Arial" charset="0"/>
        </a:defRPr>
      </a:lvl5pPr>
      <a:lvl6pPr marL="342900" algn="l" rtl="0" eaLnBrk="1" fontAlgn="base" hangingPunct="1">
        <a:spcBef>
          <a:spcPct val="0"/>
        </a:spcBef>
        <a:spcAft>
          <a:spcPct val="0"/>
        </a:spcAft>
        <a:defRPr sz="3300">
          <a:solidFill>
            <a:srgbClr val="6A737B"/>
          </a:solidFill>
          <a:latin typeface="Arial" charset="0"/>
          <a:cs typeface="Arial" charset="0"/>
        </a:defRPr>
      </a:lvl6pPr>
      <a:lvl7pPr marL="685800" algn="l" rtl="0" eaLnBrk="1" fontAlgn="base" hangingPunct="1">
        <a:spcBef>
          <a:spcPct val="0"/>
        </a:spcBef>
        <a:spcAft>
          <a:spcPct val="0"/>
        </a:spcAft>
        <a:defRPr sz="3300">
          <a:solidFill>
            <a:srgbClr val="6A737B"/>
          </a:solidFill>
          <a:latin typeface="Arial" charset="0"/>
          <a:cs typeface="Arial" charset="0"/>
        </a:defRPr>
      </a:lvl7pPr>
      <a:lvl8pPr marL="1028700" algn="l" rtl="0" eaLnBrk="1" fontAlgn="base" hangingPunct="1">
        <a:spcBef>
          <a:spcPct val="0"/>
        </a:spcBef>
        <a:spcAft>
          <a:spcPct val="0"/>
        </a:spcAft>
        <a:defRPr sz="3300">
          <a:solidFill>
            <a:srgbClr val="6A737B"/>
          </a:solidFill>
          <a:latin typeface="Arial" charset="0"/>
          <a:cs typeface="Arial" charset="0"/>
        </a:defRPr>
      </a:lvl8pPr>
      <a:lvl9pPr marL="1371600" algn="l" rtl="0" eaLnBrk="1" fontAlgn="base" hangingPunct="1">
        <a:spcBef>
          <a:spcPct val="0"/>
        </a:spcBef>
        <a:spcAft>
          <a:spcPct val="0"/>
        </a:spcAft>
        <a:defRPr sz="3300">
          <a:solidFill>
            <a:srgbClr val="6A737B"/>
          </a:solidFill>
          <a:latin typeface="Arial" charset="0"/>
          <a:cs typeface="Arial" charset="0"/>
        </a:defRPr>
      </a:lvl9pPr>
    </p:titleStyle>
    <p:bodyStyle>
      <a:lvl1pPr marL="257175" indent="-257175" algn="l" rtl="0" eaLnBrk="1" fontAlgn="base" hangingPunct="1">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Arial"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rtl="0" eaLnBrk="1" fontAlgn="base" hangingPunct="1">
        <a:spcBef>
          <a:spcPct val="20000"/>
        </a:spcBef>
        <a:spcAft>
          <a:spcPct val="0"/>
        </a:spcAft>
        <a:buFont typeface="Arial" charset="0"/>
        <a:buChar char="•"/>
        <a:defRPr sz="1050" kern="1200">
          <a:solidFill>
            <a:schemeClr val="tx1"/>
          </a:solidFill>
          <a:latin typeface="Arial" panose="020B0604020202020204" pitchFamily="34" charset="0"/>
          <a:ea typeface="+mn-ea"/>
          <a:cs typeface="Arial" panose="020B0604020202020204" pitchFamily="34" charset="0"/>
        </a:defRPr>
      </a:lvl3pPr>
      <a:lvl4pPr marL="1200150" indent="-171450" algn="l" rtl="0" eaLnBrk="1" fontAlgn="base" hangingPunct="1">
        <a:spcBef>
          <a:spcPct val="20000"/>
        </a:spcBef>
        <a:spcAft>
          <a:spcPct val="0"/>
        </a:spcAft>
        <a:buFont typeface="Arial"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rtl="0" eaLnBrk="1" fontAlgn="base" hangingPunct="1">
        <a:spcBef>
          <a:spcPct val="20000"/>
        </a:spcBef>
        <a:spcAft>
          <a:spcPct val="0"/>
        </a:spcAft>
        <a:buFont typeface="Arial"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2.wm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16.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6.xml"/><Relationship Id="rId7" Type="http://schemas.openxmlformats.org/officeDocument/2006/relationships/image" Target="../media/image23.jpe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0.wmf"/><Relationship Id="rId4" Type="http://schemas.openxmlformats.org/officeDocument/2006/relationships/image" Target="../media/image29.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21.xml"/><Relationship Id="rId7" Type="http://schemas.openxmlformats.org/officeDocument/2006/relationships/image" Target="../media/image35.wmf"/><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34.wmf"/><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w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5.jpeg"/><Relationship Id="rId7" Type="http://schemas.openxmlformats.org/officeDocument/2006/relationships/image" Target="../media/image47.wmf"/><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oleObject" Target="../embeddings/oleObject6.bin"/><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oleObject" Target="../embeddings/oleObject5.bin"/><Relationship Id="rId9" Type="http://schemas.openxmlformats.org/officeDocument/2006/relationships/image" Target="../media/image48.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1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0.wmf"/><Relationship Id="rId2" Type="http://schemas.openxmlformats.org/officeDocument/2006/relationships/slideLayout" Target="../slideLayouts/slideLayout17.xml"/><Relationship Id="rId1" Type="http://schemas.openxmlformats.org/officeDocument/2006/relationships/tags" Target="../tags/tag13.x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14.xml"/><Relationship Id="rId5" Type="http://schemas.openxmlformats.org/officeDocument/2006/relationships/image" Target="../media/image61.wmf"/><Relationship Id="rId4" Type="http://schemas.openxmlformats.org/officeDocument/2006/relationships/image" Target="../media/image60.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oleObject" Target="../embeddings/oleObject9.bin"/><Relationship Id="rId5" Type="http://schemas.openxmlformats.org/officeDocument/2006/relationships/image" Target="../media/image63.png"/><Relationship Id="rId4"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15.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0.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19498-CE89-6E4D-7665-EA07C8870D60}"/>
              </a:ext>
            </a:extLst>
          </p:cNvPr>
          <p:cNvSpPr>
            <a:spLocks noGrp="1"/>
          </p:cNvSpPr>
          <p:nvPr>
            <p:ph type="ctrTitle"/>
          </p:nvPr>
        </p:nvSpPr>
        <p:spPr/>
        <p:txBody>
          <a:bodyPr/>
          <a:lstStyle/>
          <a:p>
            <a:r>
              <a:rPr lang="en-US" dirty="0"/>
              <a:t>ALBERTA TRANSPORTATION CLASS</a:t>
            </a:r>
            <a:br>
              <a:rPr lang="en-US" dirty="0"/>
            </a:br>
            <a:r>
              <a:rPr lang="en-US" dirty="0"/>
              <a:t>A BRIDGE INSPECTION CROUSE</a:t>
            </a:r>
          </a:p>
        </p:txBody>
      </p:sp>
      <p:sp>
        <p:nvSpPr>
          <p:cNvPr id="3" name="Subtitle 2">
            <a:extLst>
              <a:ext uri="{FF2B5EF4-FFF2-40B4-BE49-F238E27FC236}">
                <a16:creationId xmlns:a16="http://schemas.microsoft.com/office/drawing/2014/main" id="{E38E2C0C-4DD7-DD04-E6DA-6476902E5314}"/>
              </a:ext>
            </a:extLst>
          </p:cNvPr>
          <p:cNvSpPr>
            <a:spLocks noGrp="1"/>
          </p:cNvSpPr>
          <p:nvPr>
            <p:ph type="subTitle" idx="1"/>
          </p:nvPr>
        </p:nvSpPr>
        <p:spPr>
          <a:xfrm>
            <a:off x="539552" y="1839687"/>
            <a:ext cx="8355754" cy="452496"/>
          </a:xfrm>
        </p:spPr>
        <p:txBody>
          <a:bodyPr/>
          <a:lstStyle/>
          <a:p>
            <a:r>
              <a:rPr lang="en-US" dirty="0"/>
              <a:t>Level II Inspection of Concrete Bridge Elements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3">
            <a:extLst>
              <a:ext uri="{FF2B5EF4-FFF2-40B4-BE49-F238E27FC236}">
                <a16:creationId xmlns:a16="http://schemas.microsoft.com/office/drawing/2014/main" id="{D7EB77EE-594E-43E3-CCDB-E659B18BF26C}"/>
              </a:ext>
            </a:extLst>
          </p:cNvPr>
          <p:cNvSpPr>
            <a:spLocks noChangeShapeType="1"/>
          </p:cNvSpPr>
          <p:nvPr/>
        </p:nvSpPr>
        <p:spPr bwMode="auto">
          <a:xfrm>
            <a:off x="5631656" y="80843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291" name="Picture 16">
            <a:extLst>
              <a:ext uri="{FF2B5EF4-FFF2-40B4-BE49-F238E27FC236}">
                <a16:creationId xmlns:a16="http://schemas.microsoft.com/office/drawing/2014/main" id="{8B78CB46-35EF-63C1-E592-BE5806703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78"/>
          <a:stretch>
            <a:fillRect/>
          </a:stretch>
        </p:blipFill>
        <p:spPr bwMode="auto">
          <a:xfrm>
            <a:off x="1475656" y="1093589"/>
            <a:ext cx="6120532" cy="346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a:extLst>
              <a:ext uri="{FF2B5EF4-FFF2-40B4-BE49-F238E27FC236}">
                <a16:creationId xmlns:a16="http://schemas.microsoft.com/office/drawing/2014/main" id="{9ECA2950-7208-B2C6-7D03-2B6B1847A684}"/>
              </a:ext>
            </a:extLst>
          </p:cNvPr>
          <p:cNvSpPr>
            <a:spLocks noChangeArrowheads="1"/>
          </p:cNvSpPr>
          <p:nvPr/>
        </p:nvSpPr>
        <p:spPr bwMode="auto">
          <a:xfrm>
            <a:off x="1331119" y="844153"/>
            <a:ext cx="656153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endParaRPr lang="en-CA" altLang="en-US" sz="1500" b="1">
              <a:solidFill>
                <a:schemeClr val="tx2"/>
              </a:solidFill>
            </a:endParaRPr>
          </a:p>
        </p:txBody>
      </p:sp>
      <p:pic>
        <p:nvPicPr>
          <p:cNvPr id="12293" name="Picture 17">
            <a:extLst>
              <a:ext uri="{FF2B5EF4-FFF2-40B4-BE49-F238E27FC236}">
                <a16:creationId xmlns:a16="http://schemas.microsoft.com/office/drawing/2014/main" id="{F1A9DC7C-94BF-F64B-E258-DD3D64A81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629" y="844153"/>
            <a:ext cx="1808559" cy="4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8">
            <a:extLst>
              <a:ext uri="{FF2B5EF4-FFF2-40B4-BE49-F238E27FC236}">
                <a16:creationId xmlns:a16="http://schemas.microsoft.com/office/drawing/2014/main" id="{643C142D-2E0F-FA01-7067-2B65FA9CD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764868"/>
            <a:ext cx="702469" cy="67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20">
            <a:extLst>
              <a:ext uri="{FF2B5EF4-FFF2-40B4-BE49-F238E27FC236}">
                <a16:creationId xmlns:a16="http://schemas.microsoft.com/office/drawing/2014/main" id="{0FDB77AF-0AB0-BE49-4D76-9147EC7A3CD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a:r>
              <a:rPr lang="en-US" altLang="en-US" sz="2400" b="1" dirty="0">
                <a:ea typeface="ＭＳ Ｐゴシック" panose="020B0600070205080204" pitchFamily="34" charset="-128"/>
              </a:rPr>
              <a:t>Chapter 3 - Copper Sulfate Electrode (CSE) Testing</a:t>
            </a:r>
          </a:p>
        </p:txBody>
      </p:sp>
      <p:sp>
        <p:nvSpPr>
          <p:cNvPr id="4" name="Slide Number Placeholder 3">
            <a:extLst>
              <a:ext uri="{FF2B5EF4-FFF2-40B4-BE49-F238E27FC236}">
                <a16:creationId xmlns:a16="http://schemas.microsoft.com/office/drawing/2014/main" id="{56ADE9B1-32D5-47BD-B867-F02FA76C4223}"/>
              </a:ext>
            </a:extLst>
          </p:cNvPr>
          <p:cNvSpPr>
            <a:spLocks noGrp="1"/>
          </p:cNvSpPr>
          <p:nvPr>
            <p:ph type="sldNum" sz="quarter" idx="4"/>
          </p:nvPr>
        </p:nvSpPr>
        <p:spPr/>
        <p:txBody>
          <a:bodyPr/>
          <a:lstStyle/>
          <a:p>
            <a:fld id="{3A2281A5-0AAD-5C43-9874-F8F3A9F5B29A}" type="slidenum">
              <a:rPr lang="en-US" smtClean="0"/>
              <a:pPr/>
              <a:t>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B6847460-445B-5EE8-0818-4683E2EB4C0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a:r>
              <a:rPr lang="en-US" altLang="en-US" sz="2400" b="1" dirty="0">
                <a:ea typeface="ＭＳ Ｐゴシック" panose="020B0600070205080204" pitchFamily="34" charset="-128"/>
              </a:rPr>
              <a:t>Chapter 3 - Copper Sulfate Electrode (CSE) Testing</a:t>
            </a:r>
            <a:br>
              <a:rPr lang="en-US" altLang="en-US" sz="2400" b="1" dirty="0">
                <a:ea typeface="ＭＳ Ｐゴシック" panose="020B0600070205080204" pitchFamily="34" charset="-128"/>
              </a:rPr>
            </a:br>
            <a:endParaRPr lang="en-US" altLang="en-US" sz="2400" b="1" dirty="0">
              <a:ea typeface="ＭＳ Ｐゴシック" panose="020B0600070205080204" pitchFamily="34" charset="-128"/>
            </a:endParaRPr>
          </a:p>
        </p:txBody>
      </p:sp>
      <p:pic>
        <p:nvPicPr>
          <p:cNvPr id="13315" name="Picture 4" descr="Montana Deck Contour">
            <a:extLst>
              <a:ext uri="{FF2B5EF4-FFF2-40B4-BE49-F238E27FC236}">
                <a16:creationId xmlns:a16="http://schemas.microsoft.com/office/drawing/2014/main" id="{D2D6E522-03C0-E439-05C5-080586AEC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5" y="1059582"/>
            <a:ext cx="4591050" cy="343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008AB5C-290E-B55D-F49F-41380E6237AF}"/>
              </a:ext>
            </a:extLst>
          </p:cNvPr>
          <p:cNvSpPr>
            <a:spLocks noGrp="1"/>
          </p:cNvSpPr>
          <p:nvPr>
            <p:ph type="sldNum" sz="quarter" idx="4"/>
          </p:nvPr>
        </p:nvSpPr>
        <p:spPr/>
        <p:txBody>
          <a:bodyPr/>
          <a:lstStyle/>
          <a:p>
            <a:fld id="{3A2281A5-0AAD-5C43-9874-F8F3A9F5B29A}" type="slidenum">
              <a:rPr lang="en-US" smtClean="0"/>
              <a:pPr/>
              <a:t>10</a:t>
            </a:fld>
            <a:endParaRPr lang="en-US"/>
          </a:p>
        </p:txBody>
      </p:sp>
    </p:spTree>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5BF41-A67B-45E2-B997-A5C41A55C1B5}"/>
              </a:ext>
            </a:extLst>
          </p:cNvPr>
          <p:cNvSpPr>
            <a:spLocks noGrp="1"/>
          </p:cNvSpPr>
          <p:nvPr>
            <p:ph type="title"/>
          </p:nvPr>
        </p:nvSpPr>
        <p:spPr/>
        <p:txBody>
          <a:bodyPr/>
          <a:lstStyle/>
          <a:p>
            <a:r>
              <a:rPr lang="en-US" sz="2400" dirty="0"/>
              <a:t>Chapter 3 – Copper Sulfate Electrode (CSE) Testing </a:t>
            </a:r>
          </a:p>
        </p:txBody>
      </p:sp>
      <p:pic>
        <p:nvPicPr>
          <p:cNvPr id="14338" name="Picture 3" descr="Donald_Bridge_Deck2a">
            <a:extLst>
              <a:ext uri="{FF2B5EF4-FFF2-40B4-BE49-F238E27FC236}">
                <a16:creationId xmlns:a16="http://schemas.microsoft.com/office/drawing/2014/main" id="{DA83C9F5-41C5-FDB5-59B8-D9F1E54E5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131590"/>
            <a:ext cx="5079206" cy="32468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E9516FD7-1D4F-3731-13EA-74CA4D139299}"/>
              </a:ext>
            </a:extLst>
          </p:cNvPr>
          <p:cNvSpPr>
            <a:spLocks noGrp="1"/>
          </p:cNvSpPr>
          <p:nvPr>
            <p:ph type="sldNum" sz="quarter" idx="4"/>
          </p:nvPr>
        </p:nvSpPr>
        <p:spPr/>
        <p:txBody>
          <a:bodyPr/>
          <a:lstStyle/>
          <a:p>
            <a:fld id="{3A2281A5-0AAD-5C43-9874-F8F3A9F5B29A}" type="slidenum">
              <a:rPr lang="en-US" smtClean="0"/>
              <a:pPr/>
              <a:t>11</a:t>
            </a:fld>
            <a:endParaRPr lang="en-US"/>
          </a:p>
        </p:txBody>
      </p:sp>
    </p:spTree>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3">
            <a:extLst>
              <a:ext uri="{FF2B5EF4-FFF2-40B4-BE49-F238E27FC236}">
                <a16:creationId xmlns:a16="http://schemas.microsoft.com/office/drawing/2014/main" id="{A5AC6BED-B881-2902-C2BD-775C248EA548}"/>
              </a:ext>
            </a:extLst>
          </p:cNvPr>
          <p:cNvGraphicFramePr>
            <a:graphicFrameLocks noChangeAspect="1"/>
          </p:cNvGraphicFramePr>
          <p:nvPr>
            <p:extLst>
              <p:ext uri="{D42A27DB-BD31-4B8C-83A1-F6EECF244321}">
                <p14:modId xmlns:p14="http://schemas.microsoft.com/office/powerpoint/2010/main" val="1806219246"/>
              </p:ext>
            </p:extLst>
          </p:nvPr>
        </p:nvGraphicFramePr>
        <p:xfrm>
          <a:off x="1561356" y="937324"/>
          <a:ext cx="6021288" cy="3794666"/>
        </p:xfrm>
        <a:graphic>
          <a:graphicData uri="http://schemas.openxmlformats.org/presentationml/2006/ole">
            <mc:AlternateContent xmlns:mc="http://schemas.openxmlformats.org/markup-compatibility/2006">
              <mc:Choice xmlns:v="urn:schemas-microsoft-com:vml" Requires="v">
                <p:oleObj name="Worksheet" r:id="rId3" imgW="9436100" imgH="7112000" progId="Excel.Sheet.8">
                  <p:embed/>
                </p:oleObj>
              </mc:Choice>
              <mc:Fallback>
                <p:oleObj name="Worksheet" r:id="rId3" imgW="9436100" imgH="711200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8995"/>
                      <a:stretch>
                        <a:fillRect/>
                      </a:stretch>
                    </p:blipFill>
                    <p:spPr bwMode="auto">
                      <a:xfrm>
                        <a:off x="1561356" y="937324"/>
                        <a:ext cx="6021288" cy="3794666"/>
                      </a:xfrm>
                      <a:prstGeom prst="rect">
                        <a:avLst/>
                      </a:prstGeom>
                      <a:solidFill>
                        <a:srgbClr val="FFFFFF"/>
                      </a:solidFill>
                      <a:ln>
                        <a:noFill/>
                      </a:ln>
                      <a:effectLst/>
                    </p:spPr>
                  </p:pic>
                </p:oleObj>
              </mc:Fallback>
            </mc:AlternateContent>
          </a:graphicData>
        </a:graphic>
      </p:graphicFrame>
      <p:sp>
        <p:nvSpPr>
          <p:cNvPr id="15363" name="Rectangle 7">
            <a:extLst>
              <a:ext uri="{FF2B5EF4-FFF2-40B4-BE49-F238E27FC236}">
                <a16:creationId xmlns:a16="http://schemas.microsoft.com/office/drawing/2014/main" id="{3BA8B237-54FA-AE49-C510-4C028E3F883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b="1" dirty="0">
                <a:ea typeface="ＭＳ Ｐゴシック" panose="020B0600070205080204" pitchFamily="34" charset="-128"/>
              </a:rPr>
              <a:t>CSE Prediction Model</a:t>
            </a:r>
          </a:p>
        </p:txBody>
      </p:sp>
      <p:sp>
        <p:nvSpPr>
          <p:cNvPr id="3" name="Slide Number Placeholder 2">
            <a:extLst>
              <a:ext uri="{FF2B5EF4-FFF2-40B4-BE49-F238E27FC236}">
                <a16:creationId xmlns:a16="http://schemas.microsoft.com/office/drawing/2014/main" id="{C44282E8-8D44-8BBE-C0E4-532159E689DB}"/>
              </a:ext>
            </a:extLst>
          </p:cNvPr>
          <p:cNvSpPr>
            <a:spLocks noGrp="1"/>
          </p:cNvSpPr>
          <p:nvPr>
            <p:ph type="sldNum" sz="quarter" idx="4"/>
          </p:nvPr>
        </p:nvSpPr>
        <p:spPr/>
        <p:txBody>
          <a:bodyPr/>
          <a:lstStyle/>
          <a:p>
            <a:fld id="{3A2281A5-0AAD-5C43-9874-F8F3A9F5B29A}" type="slidenum">
              <a:rPr lang="en-US" smtClean="0"/>
              <a:pPr/>
              <a:t>12</a:t>
            </a:fld>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3">
            <a:extLst>
              <a:ext uri="{FF2B5EF4-FFF2-40B4-BE49-F238E27FC236}">
                <a16:creationId xmlns:a16="http://schemas.microsoft.com/office/drawing/2014/main" id="{736F6675-6A04-0336-BB9D-374383B8876C}"/>
              </a:ext>
            </a:extLst>
          </p:cNvPr>
          <p:cNvGraphicFramePr>
            <a:graphicFrameLocks noChangeAspect="1"/>
          </p:cNvGraphicFramePr>
          <p:nvPr>
            <p:extLst>
              <p:ext uri="{D42A27DB-BD31-4B8C-83A1-F6EECF244321}">
                <p14:modId xmlns:p14="http://schemas.microsoft.com/office/powerpoint/2010/main" val="1256743885"/>
              </p:ext>
            </p:extLst>
          </p:nvPr>
        </p:nvGraphicFramePr>
        <p:xfrm>
          <a:off x="1524353" y="1366118"/>
          <a:ext cx="5763325" cy="3581896"/>
        </p:xfrm>
        <a:graphic>
          <a:graphicData uri="http://schemas.openxmlformats.org/presentationml/2006/ole">
            <mc:AlternateContent xmlns:mc="http://schemas.openxmlformats.org/markup-compatibility/2006">
              <mc:Choice xmlns:v="urn:schemas-microsoft-com:vml" Requires="v">
                <p:oleObj name="Worksheet" r:id="rId4" imgW="9550400" imgH="6985000" progId="Excel.Sheet.8">
                  <p:embed/>
                </p:oleObj>
              </mc:Choice>
              <mc:Fallback>
                <p:oleObj name="Worksheet" r:id="rId4" imgW="9550400" imgH="69850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t="1285" r="6767" b="1285"/>
                      <a:stretch>
                        <a:fillRect/>
                      </a:stretch>
                    </p:blipFill>
                    <p:spPr bwMode="auto">
                      <a:xfrm>
                        <a:off x="1524353" y="1366118"/>
                        <a:ext cx="5763325" cy="3581896"/>
                      </a:xfrm>
                      <a:prstGeom prst="rect">
                        <a:avLst/>
                      </a:prstGeom>
                      <a:solidFill>
                        <a:srgbClr val="FFFFFF"/>
                      </a:solidFill>
                      <a:ln>
                        <a:noFill/>
                      </a:ln>
                      <a:effectLst/>
                    </p:spPr>
                  </p:pic>
                </p:oleObj>
              </mc:Fallback>
            </mc:AlternateContent>
          </a:graphicData>
        </a:graphic>
      </p:graphicFrame>
      <p:grpSp>
        <p:nvGrpSpPr>
          <p:cNvPr id="2" name="Group 206">
            <a:extLst>
              <a:ext uri="{FF2B5EF4-FFF2-40B4-BE49-F238E27FC236}">
                <a16:creationId xmlns:a16="http://schemas.microsoft.com/office/drawing/2014/main" id="{0997CD2B-71B6-E817-2B72-425789552E6A}"/>
              </a:ext>
            </a:extLst>
          </p:cNvPr>
          <p:cNvGrpSpPr>
            <a:grpSpLocks/>
          </p:cNvGrpSpPr>
          <p:nvPr/>
        </p:nvGrpSpPr>
        <p:grpSpPr bwMode="auto">
          <a:xfrm>
            <a:off x="2115224" y="2533185"/>
            <a:ext cx="5553120" cy="417459"/>
            <a:chOff x="-207" y="2099"/>
            <a:chExt cx="5310" cy="405"/>
          </a:xfrm>
        </p:grpSpPr>
        <p:sp>
          <p:nvSpPr>
            <p:cNvPr id="16394" name="Line 6">
              <a:extLst>
                <a:ext uri="{FF2B5EF4-FFF2-40B4-BE49-F238E27FC236}">
                  <a16:creationId xmlns:a16="http://schemas.microsoft.com/office/drawing/2014/main" id="{6CF8370C-8F16-C3E3-D638-572570CA4084}"/>
                </a:ext>
              </a:extLst>
            </p:cNvPr>
            <p:cNvSpPr>
              <a:spLocks noChangeShapeType="1"/>
            </p:cNvSpPr>
            <p:nvPr/>
          </p:nvSpPr>
          <p:spPr bwMode="auto">
            <a:xfrm>
              <a:off x="-207" y="2504"/>
              <a:ext cx="4945" cy="0"/>
            </a:xfrm>
            <a:prstGeom prst="line">
              <a:avLst/>
            </a:prstGeom>
            <a:noFill/>
            <a:ln w="25400">
              <a:solidFill>
                <a:srgbClr val="008000"/>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Text Box 7">
              <a:extLst>
                <a:ext uri="{FF2B5EF4-FFF2-40B4-BE49-F238E27FC236}">
                  <a16:creationId xmlns:a16="http://schemas.microsoft.com/office/drawing/2014/main" id="{A7EFA1F5-D7DD-AA22-CCFD-29E632D833C3}"/>
                </a:ext>
              </a:extLst>
            </p:cNvPr>
            <p:cNvSpPr txBox="1">
              <a:spLocks noChangeArrowheads="1"/>
            </p:cNvSpPr>
            <p:nvPr/>
          </p:nvSpPr>
          <p:spPr bwMode="auto">
            <a:xfrm>
              <a:off x="3470" y="2099"/>
              <a:ext cx="163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spcBef>
                  <a:spcPct val="50000"/>
                </a:spcBef>
              </a:pPr>
              <a:r>
                <a:rPr lang="en-US" altLang="en-US" sz="900" b="1">
                  <a:solidFill>
                    <a:srgbClr val="008000"/>
                  </a:solidFill>
                </a:rPr>
                <a:t>Time for 2</a:t>
              </a:r>
              <a:r>
                <a:rPr lang="en-US" altLang="en-US" sz="900" b="1" baseline="30000">
                  <a:solidFill>
                    <a:srgbClr val="008000"/>
                  </a:solidFill>
                </a:rPr>
                <a:t>nd</a:t>
              </a:r>
              <a:r>
                <a:rPr lang="en-US" altLang="en-US" sz="900" b="1">
                  <a:solidFill>
                    <a:srgbClr val="008000"/>
                  </a:solidFill>
                </a:rPr>
                <a:t> Generation Rehabilitation</a:t>
              </a:r>
            </a:p>
          </p:txBody>
        </p:sp>
      </p:grpSp>
      <p:grpSp>
        <p:nvGrpSpPr>
          <p:cNvPr id="3" name="Group 14">
            <a:extLst>
              <a:ext uri="{FF2B5EF4-FFF2-40B4-BE49-F238E27FC236}">
                <a16:creationId xmlns:a16="http://schemas.microsoft.com/office/drawing/2014/main" id="{3545A529-7D97-0405-25DB-426A88AFF4EF}"/>
              </a:ext>
            </a:extLst>
          </p:cNvPr>
          <p:cNvGrpSpPr>
            <a:grpSpLocks/>
          </p:cNvGrpSpPr>
          <p:nvPr/>
        </p:nvGrpSpPr>
        <p:grpSpPr bwMode="auto">
          <a:xfrm>
            <a:off x="5787189" y="2158206"/>
            <a:ext cx="1707768" cy="2282106"/>
            <a:chOff x="4014" y="1624"/>
            <a:chExt cx="1633" cy="2214"/>
          </a:xfrm>
        </p:grpSpPr>
        <p:sp>
          <p:nvSpPr>
            <p:cNvPr id="16390" name="Line 8">
              <a:extLst>
                <a:ext uri="{FF2B5EF4-FFF2-40B4-BE49-F238E27FC236}">
                  <a16:creationId xmlns:a16="http://schemas.microsoft.com/office/drawing/2014/main" id="{2108A90C-5D11-A244-0283-567B6ECB6FC9}"/>
                </a:ext>
              </a:extLst>
            </p:cNvPr>
            <p:cNvSpPr>
              <a:spLocks noChangeShapeType="1"/>
            </p:cNvSpPr>
            <p:nvPr/>
          </p:nvSpPr>
          <p:spPr bwMode="auto">
            <a:xfrm>
              <a:off x="4876" y="1797"/>
              <a:ext cx="0" cy="2041"/>
            </a:xfrm>
            <a:prstGeom prst="line">
              <a:avLst/>
            </a:prstGeom>
            <a:noFill/>
            <a:ln w="2222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Line 10">
              <a:extLst>
                <a:ext uri="{FF2B5EF4-FFF2-40B4-BE49-F238E27FC236}">
                  <a16:creationId xmlns:a16="http://schemas.microsoft.com/office/drawing/2014/main" id="{E5E9BEE9-B1E3-CCB0-DDA5-151B57CD23A0}"/>
                </a:ext>
              </a:extLst>
            </p:cNvPr>
            <p:cNvSpPr>
              <a:spLocks noChangeShapeType="1"/>
            </p:cNvSpPr>
            <p:nvPr/>
          </p:nvSpPr>
          <p:spPr bwMode="auto">
            <a:xfrm>
              <a:off x="5193" y="1797"/>
              <a:ext cx="0" cy="2041"/>
            </a:xfrm>
            <a:prstGeom prst="line">
              <a:avLst/>
            </a:prstGeom>
            <a:noFill/>
            <a:ln w="2222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2" name="Line 11">
              <a:extLst>
                <a:ext uri="{FF2B5EF4-FFF2-40B4-BE49-F238E27FC236}">
                  <a16:creationId xmlns:a16="http://schemas.microsoft.com/office/drawing/2014/main" id="{E4E5594E-E8EF-C884-A56E-4359BDC27344}"/>
                </a:ext>
              </a:extLst>
            </p:cNvPr>
            <p:cNvSpPr>
              <a:spLocks noChangeShapeType="1"/>
            </p:cNvSpPr>
            <p:nvPr/>
          </p:nvSpPr>
          <p:spPr bwMode="auto">
            <a:xfrm>
              <a:off x="4876" y="1979"/>
              <a:ext cx="317" cy="0"/>
            </a:xfrm>
            <a:prstGeom prst="line">
              <a:avLst/>
            </a:prstGeom>
            <a:noFill/>
            <a:ln w="15875">
              <a:solidFill>
                <a:srgbClr val="FF66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6393" name="Text Box 12">
              <a:extLst>
                <a:ext uri="{FF2B5EF4-FFF2-40B4-BE49-F238E27FC236}">
                  <a16:creationId xmlns:a16="http://schemas.microsoft.com/office/drawing/2014/main" id="{BAE3FC35-9E43-2764-426C-E41E86AC4069}"/>
                </a:ext>
              </a:extLst>
            </p:cNvPr>
            <p:cNvSpPr txBox="1">
              <a:spLocks noChangeArrowheads="1"/>
            </p:cNvSpPr>
            <p:nvPr/>
          </p:nvSpPr>
          <p:spPr bwMode="auto">
            <a:xfrm>
              <a:off x="4014" y="1624"/>
              <a:ext cx="16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spcBef>
                  <a:spcPct val="50000"/>
                </a:spcBef>
              </a:pPr>
              <a:r>
                <a:rPr lang="en-US" altLang="en-US" sz="900" b="1">
                  <a:solidFill>
                    <a:srgbClr val="FF6600"/>
                  </a:solidFill>
                </a:rPr>
                <a:t>5 year window for 2</a:t>
              </a:r>
              <a:r>
                <a:rPr lang="en-US" altLang="en-US" sz="900" b="1" baseline="30000">
                  <a:solidFill>
                    <a:srgbClr val="FF6600"/>
                  </a:solidFill>
                </a:rPr>
                <a:t>nd</a:t>
              </a:r>
              <a:r>
                <a:rPr lang="en-US" altLang="en-US" sz="900" b="1">
                  <a:solidFill>
                    <a:srgbClr val="FF6600"/>
                  </a:solidFill>
                </a:rPr>
                <a:t> Rehab</a:t>
              </a:r>
            </a:p>
          </p:txBody>
        </p:sp>
      </p:grpSp>
      <p:sp>
        <p:nvSpPr>
          <p:cNvPr id="4" name="Title 3">
            <a:extLst>
              <a:ext uri="{FF2B5EF4-FFF2-40B4-BE49-F238E27FC236}">
                <a16:creationId xmlns:a16="http://schemas.microsoft.com/office/drawing/2014/main" id="{294E779D-E6AB-D1F2-96AD-9984F04B9238}"/>
              </a:ext>
            </a:extLst>
          </p:cNvPr>
          <p:cNvSpPr>
            <a:spLocks noGrp="1"/>
          </p:cNvSpPr>
          <p:nvPr>
            <p:ph type="title"/>
          </p:nvPr>
        </p:nvSpPr>
        <p:spPr/>
        <p:txBody>
          <a:bodyPr/>
          <a:lstStyle/>
          <a:p>
            <a:r>
              <a:rPr lang="en-US" altLang="en-US" sz="2400" b="1" dirty="0"/>
              <a:t>Alberta Transportation Guidelines </a:t>
            </a:r>
            <a:br>
              <a:rPr lang="en-US" altLang="en-US" sz="2400" b="1" dirty="0"/>
            </a:br>
            <a:r>
              <a:rPr lang="en-US" altLang="en-US" sz="2400" b="1" dirty="0"/>
              <a:t>for Using CSE to Determine Timing of Repairs</a:t>
            </a:r>
            <a:br>
              <a:rPr lang="en-US" altLang="en-US" sz="2400" b="1" dirty="0"/>
            </a:br>
            <a:endParaRPr lang="en-US" sz="2400" dirty="0"/>
          </a:p>
        </p:txBody>
      </p:sp>
      <p:sp>
        <p:nvSpPr>
          <p:cNvPr id="7" name="Slide Number Placeholder 6">
            <a:extLst>
              <a:ext uri="{FF2B5EF4-FFF2-40B4-BE49-F238E27FC236}">
                <a16:creationId xmlns:a16="http://schemas.microsoft.com/office/drawing/2014/main" id="{19E2E59D-41C4-2D04-6191-E7283DD6DFD7}"/>
              </a:ext>
            </a:extLst>
          </p:cNvPr>
          <p:cNvSpPr>
            <a:spLocks noGrp="1"/>
          </p:cNvSpPr>
          <p:nvPr>
            <p:ph type="sldNum" sz="quarter" idx="4"/>
          </p:nvPr>
        </p:nvSpPr>
        <p:spPr/>
        <p:txBody>
          <a:bodyPr/>
          <a:lstStyle/>
          <a:p>
            <a:fld id="{3A2281A5-0AAD-5C43-9874-F8F3A9F5B29A}" type="slidenum">
              <a:rPr lang="en-US" smtClean="0"/>
              <a:pPr/>
              <a:t>13</a:t>
            </a:fld>
            <a:endParaRPr lang="en-US"/>
          </a:p>
        </p:txBody>
      </p:sp>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HPIM1269">
            <a:extLst>
              <a:ext uri="{FF2B5EF4-FFF2-40B4-BE49-F238E27FC236}">
                <a16:creationId xmlns:a16="http://schemas.microsoft.com/office/drawing/2014/main" id="{8ED11070-9C2A-92A3-121B-A27508B3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420" y="1228600"/>
            <a:ext cx="2050256"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HPIM1271">
            <a:extLst>
              <a:ext uri="{FF2B5EF4-FFF2-40B4-BE49-F238E27FC236}">
                <a16:creationId xmlns:a16="http://schemas.microsoft.com/office/drawing/2014/main" id="{DE145459-83B7-6D8E-17C3-9841BDE3A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3357" y="2092994"/>
            <a:ext cx="34290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HPIM1270">
            <a:extLst>
              <a:ext uri="{FF2B5EF4-FFF2-40B4-BE49-F238E27FC236}">
                <a16:creationId xmlns:a16="http://schemas.microsoft.com/office/drawing/2014/main" id="{0A332243-674B-7E5E-AB58-2397CDCCA9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7001" y="1336948"/>
            <a:ext cx="2619375" cy="196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78D0C6-655C-6868-E7FD-634A1F188F3D}"/>
              </a:ext>
            </a:extLst>
          </p:cNvPr>
          <p:cNvSpPr>
            <a:spLocks noGrp="1"/>
          </p:cNvSpPr>
          <p:nvPr>
            <p:ph type="title"/>
          </p:nvPr>
        </p:nvSpPr>
        <p:spPr/>
        <p:txBody>
          <a:bodyPr/>
          <a:lstStyle/>
          <a:p>
            <a:r>
              <a:rPr lang="en-US" dirty="0"/>
              <a:t>Chapter 4 – Chloride Content Testing</a:t>
            </a:r>
          </a:p>
        </p:txBody>
      </p:sp>
      <p:sp>
        <p:nvSpPr>
          <p:cNvPr id="4" name="Slide Number Placeholder 3">
            <a:extLst>
              <a:ext uri="{FF2B5EF4-FFF2-40B4-BE49-F238E27FC236}">
                <a16:creationId xmlns:a16="http://schemas.microsoft.com/office/drawing/2014/main" id="{807AB2CA-0020-46BA-3183-C76CB042BA30}"/>
              </a:ext>
            </a:extLst>
          </p:cNvPr>
          <p:cNvSpPr>
            <a:spLocks noGrp="1"/>
          </p:cNvSpPr>
          <p:nvPr>
            <p:ph type="sldNum" sz="quarter" idx="4"/>
          </p:nvPr>
        </p:nvSpPr>
        <p:spPr/>
        <p:txBody>
          <a:bodyPr/>
          <a:lstStyle/>
          <a:p>
            <a:fld id="{3A2281A5-0AAD-5C43-9874-F8F3A9F5B29A}" type="slidenum">
              <a:rPr lang="en-US" smtClean="0"/>
              <a:pPr/>
              <a:t>14</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a:extLst>
              <a:ext uri="{FF2B5EF4-FFF2-40B4-BE49-F238E27FC236}">
                <a16:creationId xmlns:a16="http://schemas.microsoft.com/office/drawing/2014/main" id="{E97CBAF4-5133-0411-3985-3FD687CB7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1" r="343"/>
          <a:stretch>
            <a:fillRect/>
          </a:stretch>
        </p:blipFill>
        <p:spPr bwMode="auto">
          <a:xfrm>
            <a:off x="2627710" y="2959894"/>
            <a:ext cx="3169444" cy="86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2" name="Picture 6">
            <a:extLst>
              <a:ext uri="{FF2B5EF4-FFF2-40B4-BE49-F238E27FC236}">
                <a16:creationId xmlns:a16="http://schemas.microsoft.com/office/drawing/2014/main" id="{57B64EE0-B169-686B-EDF2-C3F65E544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10" y="2926557"/>
            <a:ext cx="3186113" cy="89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3" name="Picture 7">
            <a:extLst>
              <a:ext uri="{FF2B5EF4-FFF2-40B4-BE49-F238E27FC236}">
                <a16:creationId xmlns:a16="http://schemas.microsoft.com/office/drawing/2014/main" id="{EC7BAFF2-B2B6-2D96-3063-EF65E8718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10" y="2939654"/>
            <a:ext cx="31861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4" name="Picture 8">
            <a:extLst>
              <a:ext uri="{FF2B5EF4-FFF2-40B4-BE49-F238E27FC236}">
                <a16:creationId xmlns:a16="http://schemas.microsoft.com/office/drawing/2014/main" id="{C9665EE2-EDA4-748A-A200-D3F16240E6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4490"/>
          <a:stretch>
            <a:fillRect/>
          </a:stretch>
        </p:blipFill>
        <p:spPr bwMode="auto">
          <a:xfrm>
            <a:off x="2627710" y="2927748"/>
            <a:ext cx="3186113" cy="89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C52F81DF-FE68-2FEC-6515-F5E7F646500F}"/>
              </a:ext>
            </a:extLst>
          </p:cNvPr>
          <p:cNvGrpSpPr>
            <a:grpSpLocks/>
          </p:cNvGrpSpPr>
          <p:nvPr/>
        </p:nvGrpSpPr>
        <p:grpSpPr bwMode="auto">
          <a:xfrm>
            <a:off x="2627710" y="2128912"/>
            <a:ext cx="3888581" cy="1955006"/>
            <a:chOff x="204" y="2514"/>
            <a:chExt cx="3266" cy="1642"/>
          </a:xfrm>
        </p:grpSpPr>
        <p:pic>
          <p:nvPicPr>
            <p:cNvPr id="18441" name="Picture 10">
              <a:extLst>
                <a:ext uri="{FF2B5EF4-FFF2-40B4-BE49-F238E27FC236}">
                  <a16:creationId xmlns:a16="http://schemas.microsoft.com/office/drawing/2014/main" id="{6E256A05-88AD-4CF2-5707-5490D1B157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 y="2514"/>
              <a:ext cx="3266" cy="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11">
              <a:extLst>
                <a:ext uri="{FF2B5EF4-FFF2-40B4-BE49-F238E27FC236}">
                  <a16:creationId xmlns:a16="http://schemas.microsoft.com/office/drawing/2014/main" id="{B6090035-2205-8F03-3F86-CE7A33823DE9}"/>
                </a:ext>
              </a:extLst>
            </p:cNvPr>
            <p:cNvSpPr>
              <a:spLocks noChangeArrowheads="1"/>
            </p:cNvSpPr>
            <p:nvPr/>
          </p:nvSpPr>
          <p:spPr bwMode="auto">
            <a:xfrm>
              <a:off x="2835" y="3249"/>
              <a:ext cx="181" cy="136"/>
            </a:xfrm>
            <a:prstGeom prst="rect">
              <a:avLst/>
            </a:prstGeom>
            <a:blipFill dpi="0" rotWithShape="1">
              <a:blip r:embed="rId9"/>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8443" name="Rectangle 12">
              <a:extLst>
                <a:ext uri="{FF2B5EF4-FFF2-40B4-BE49-F238E27FC236}">
                  <a16:creationId xmlns:a16="http://schemas.microsoft.com/office/drawing/2014/main" id="{FCF3BDCB-3AE1-F5E0-E447-8F7F1BEDD6C7}"/>
                </a:ext>
              </a:extLst>
            </p:cNvPr>
            <p:cNvSpPr>
              <a:spLocks noChangeArrowheads="1"/>
            </p:cNvSpPr>
            <p:nvPr/>
          </p:nvSpPr>
          <p:spPr bwMode="auto">
            <a:xfrm>
              <a:off x="2336" y="3702"/>
              <a:ext cx="725" cy="136"/>
            </a:xfrm>
            <a:prstGeom prst="rect">
              <a:avLst/>
            </a:prstGeom>
            <a:blipFill dpi="0" rotWithShape="1">
              <a:blip r:embed="rId9"/>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sp>
        <p:nvSpPr>
          <p:cNvPr id="18440" name="Rectangle 16">
            <a:extLst>
              <a:ext uri="{FF2B5EF4-FFF2-40B4-BE49-F238E27FC236}">
                <a16:creationId xmlns:a16="http://schemas.microsoft.com/office/drawing/2014/main" id="{9B6AA40B-5BF8-C262-2FD4-A3406D910751}"/>
              </a:ext>
            </a:extLst>
          </p:cNvPr>
          <p:cNvSpPr>
            <a:spLocks noChangeArrowheads="1"/>
          </p:cNvSpPr>
          <p:nvPr/>
        </p:nvSpPr>
        <p:spPr bwMode="auto">
          <a:xfrm>
            <a:off x="683419" y="1427634"/>
            <a:ext cx="43743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lvl="2" algn="l">
              <a:spcBef>
                <a:spcPct val="20000"/>
              </a:spcBef>
              <a:buClr>
                <a:schemeClr val="tx2"/>
              </a:buClr>
              <a:buSzPct val="100000"/>
            </a:pPr>
            <a:r>
              <a:rPr lang="en-US" altLang="en-US" sz="1800" b="1" i="1" dirty="0">
                <a:latin typeface="Arial" panose="020B0604020202020204" pitchFamily="34" charset="0"/>
                <a:cs typeface="Arial" panose="020B0604020202020204" pitchFamily="34" charset="0"/>
              </a:rPr>
              <a:t>0.03 %</a:t>
            </a:r>
            <a:r>
              <a:rPr lang="en-US" altLang="en-US" sz="1800" i="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Chloride per unit weight of concrete is known as the corrosion threshold value.</a:t>
            </a:r>
          </a:p>
        </p:txBody>
      </p:sp>
      <p:sp>
        <p:nvSpPr>
          <p:cNvPr id="3" name="Title 2">
            <a:extLst>
              <a:ext uri="{FF2B5EF4-FFF2-40B4-BE49-F238E27FC236}">
                <a16:creationId xmlns:a16="http://schemas.microsoft.com/office/drawing/2014/main" id="{D3F5DEA8-47B4-1469-C39C-7AC07E3A0555}"/>
              </a:ext>
            </a:extLst>
          </p:cNvPr>
          <p:cNvSpPr>
            <a:spLocks noGrp="1"/>
          </p:cNvSpPr>
          <p:nvPr>
            <p:ph type="title"/>
          </p:nvPr>
        </p:nvSpPr>
        <p:spPr/>
        <p:txBody>
          <a:bodyPr/>
          <a:lstStyle/>
          <a:p>
            <a:r>
              <a:rPr lang="en-US" dirty="0"/>
              <a:t>Chapter 4 – Chloride Content Testing</a:t>
            </a:r>
          </a:p>
        </p:txBody>
      </p:sp>
      <p:sp>
        <p:nvSpPr>
          <p:cNvPr id="5" name="Slide Number Placeholder 4">
            <a:extLst>
              <a:ext uri="{FF2B5EF4-FFF2-40B4-BE49-F238E27FC236}">
                <a16:creationId xmlns:a16="http://schemas.microsoft.com/office/drawing/2014/main" id="{594790A5-64EE-61E3-3F64-2C352E240C21}"/>
              </a:ext>
            </a:extLst>
          </p:cNvPr>
          <p:cNvSpPr>
            <a:spLocks noGrp="1"/>
          </p:cNvSpPr>
          <p:nvPr>
            <p:ph type="sldNum" sz="quarter" idx="4"/>
          </p:nvPr>
        </p:nvSpPr>
        <p:spPr/>
        <p:txBody>
          <a:bodyPr/>
          <a:lstStyle/>
          <a:p>
            <a:fld id="{3A2281A5-0AAD-5C43-9874-F8F3A9F5B29A}" type="slidenum">
              <a:rPr lang="en-US" smtClean="0"/>
              <a:pPr/>
              <a:t>15</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280582"/>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280583"/>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280584"/>
                                        </p:tgtEl>
                                        <p:attrNameLst>
                                          <p:attrName>style.visibility</p:attrName>
                                        </p:attrNameLst>
                                      </p:cBhvr>
                                      <p:to>
                                        <p:strVal val="visible"/>
                                      </p:to>
                                    </p:set>
                                  </p:childTnLst>
                                </p:cTn>
                              </p:par>
                            </p:childTnLst>
                          </p:cTn>
                        </p:par>
                        <p:par>
                          <p:cTn id="13" fill="hold" nodeType="afterGroup">
                            <p:stCondLst>
                              <p:cond delay="9000"/>
                            </p:stCondLst>
                            <p:childTnLst>
                              <p:par>
                                <p:cTn id="14" presetID="1" presetClass="entr" presetSubtype="0" fill="hold" nodeType="afterEffect">
                                  <p:stCondLst>
                                    <p:cond delay="300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2">
            <a:extLst>
              <a:ext uri="{FF2B5EF4-FFF2-40B4-BE49-F238E27FC236}">
                <a16:creationId xmlns:a16="http://schemas.microsoft.com/office/drawing/2014/main" id="{42FABF38-B61C-ADE0-687E-50F1FA8E56DC}"/>
              </a:ext>
            </a:extLst>
          </p:cNvPr>
          <p:cNvSpPr txBox="1">
            <a:spLocks noChangeArrowheads="1"/>
          </p:cNvSpPr>
          <p:nvPr/>
        </p:nvSpPr>
        <p:spPr bwMode="auto">
          <a:xfrm rot="-5400000">
            <a:off x="6036469" y="3578776"/>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800">
                <a:solidFill>
                  <a:srgbClr val="FFFF00"/>
                </a:solidFill>
                <a:latin typeface="Arial" panose="020B0604020202020204" pitchFamily="34" charset="0"/>
              </a:rPr>
              <a:t>½</a:t>
            </a:r>
            <a:r>
              <a:rPr lang="ja-JP" altLang="en-US" sz="1800">
                <a:solidFill>
                  <a:srgbClr val="FFFF00"/>
                </a:solidFill>
                <a:latin typeface="Arial" panose="020B0604020202020204" pitchFamily="34" charset="0"/>
              </a:rPr>
              <a:t>”</a:t>
            </a:r>
            <a:endParaRPr lang="en-US" altLang="en-US" sz="1800">
              <a:solidFill>
                <a:srgbClr val="FFFF00"/>
              </a:solidFill>
              <a:latin typeface="Arial" panose="020B0604020202020204" pitchFamily="34" charset="0"/>
            </a:endParaRPr>
          </a:p>
        </p:txBody>
      </p:sp>
      <p:sp>
        <p:nvSpPr>
          <p:cNvPr id="19459" name="Text Box 13">
            <a:extLst>
              <a:ext uri="{FF2B5EF4-FFF2-40B4-BE49-F238E27FC236}">
                <a16:creationId xmlns:a16="http://schemas.microsoft.com/office/drawing/2014/main" id="{08B37F06-BBF8-7180-52ED-8D77E44830DB}"/>
              </a:ext>
            </a:extLst>
          </p:cNvPr>
          <p:cNvSpPr txBox="1">
            <a:spLocks noChangeArrowheads="1"/>
          </p:cNvSpPr>
          <p:nvPr/>
        </p:nvSpPr>
        <p:spPr bwMode="auto">
          <a:xfrm rot="-5400000">
            <a:off x="6203156" y="2104150"/>
            <a:ext cx="8572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a:solidFill>
                  <a:srgbClr val="FFFF00"/>
                </a:solidFill>
                <a:latin typeface="Arial" panose="020B0604020202020204" pitchFamily="34" charset="0"/>
              </a:rPr>
              <a:t>Sample</a:t>
            </a:r>
          </a:p>
        </p:txBody>
      </p:sp>
      <p:sp>
        <p:nvSpPr>
          <p:cNvPr id="19460" name="Text Box 14">
            <a:extLst>
              <a:ext uri="{FF2B5EF4-FFF2-40B4-BE49-F238E27FC236}">
                <a16:creationId xmlns:a16="http://schemas.microsoft.com/office/drawing/2014/main" id="{D146563E-515F-E455-05AA-DB260B3B39A1}"/>
              </a:ext>
            </a:extLst>
          </p:cNvPr>
          <p:cNvSpPr txBox="1">
            <a:spLocks noChangeArrowheads="1"/>
          </p:cNvSpPr>
          <p:nvPr/>
        </p:nvSpPr>
        <p:spPr bwMode="auto">
          <a:xfrm rot="-5400000">
            <a:off x="5973366" y="2064859"/>
            <a:ext cx="6858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a:solidFill>
                  <a:srgbClr val="FFFF00"/>
                </a:solidFill>
                <a:latin typeface="Arial" panose="020B0604020202020204" pitchFamily="34" charset="0"/>
              </a:rPr>
              <a:t>13 mm</a:t>
            </a:r>
          </a:p>
        </p:txBody>
      </p:sp>
      <p:sp>
        <p:nvSpPr>
          <p:cNvPr id="19461" name="Line 15" descr="Divot">
            <a:extLst>
              <a:ext uri="{FF2B5EF4-FFF2-40B4-BE49-F238E27FC236}">
                <a16:creationId xmlns:a16="http://schemas.microsoft.com/office/drawing/2014/main" id="{A4C0189C-596E-52EF-94F2-BF0426001B09}"/>
              </a:ext>
            </a:extLst>
          </p:cNvPr>
          <p:cNvSpPr>
            <a:spLocks noChangeShapeType="1"/>
          </p:cNvSpPr>
          <p:nvPr/>
        </p:nvSpPr>
        <p:spPr bwMode="auto">
          <a:xfrm>
            <a:off x="4774406" y="1392907"/>
            <a:ext cx="245745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2" name="Freeform 16">
            <a:extLst>
              <a:ext uri="{FF2B5EF4-FFF2-40B4-BE49-F238E27FC236}">
                <a16:creationId xmlns:a16="http://schemas.microsoft.com/office/drawing/2014/main" id="{5A6B8672-B4C9-6EDB-EABC-78CA54E7D664}"/>
              </a:ext>
            </a:extLst>
          </p:cNvPr>
          <p:cNvSpPr>
            <a:spLocks/>
          </p:cNvSpPr>
          <p:nvPr/>
        </p:nvSpPr>
        <p:spPr bwMode="auto">
          <a:xfrm>
            <a:off x="4764882" y="1363141"/>
            <a:ext cx="2669381" cy="3296841"/>
          </a:xfrm>
          <a:custGeom>
            <a:avLst/>
            <a:gdLst>
              <a:gd name="T0" fmla="*/ 2147483647 w 2242"/>
              <a:gd name="T1" fmla="*/ 2147483647 h 2769"/>
              <a:gd name="T2" fmla="*/ 2147483647 w 2242"/>
              <a:gd name="T3" fmla="*/ 2147483647 h 2769"/>
              <a:gd name="T4" fmla="*/ 2147483647 w 2242"/>
              <a:gd name="T5" fmla="*/ 2147483647 h 2769"/>
              <a:gd name="T6" fmla="*/ 2147483647 w 2242"/>
              <a:gd name="T7" fmla="*/ 2147483647 h 2769"/>
              <a:gd name="T8" fmla="*/ 2147483647 w 2242"/>
              <a:gd name="T9" fmla="*/ 2147483647 h 2769"/>
              <a:gd name="T10" fmla="*/ 2147483647 w 2242"/>
              <a:gd name="T11" fmla="*/ 2147483647 h 2769"/>
              <a:gd name="T12" fmla="*/ 2147483647 w 2242"/>
              <a:gd name="T13" fmla="*/ 2147483647 h 2769"/>
              <a:gd name="T14" fmla="*/ 2147483647 w 2242"/>
              <a:gd name="T15" fmla="*/ 2147483647 h 2769"/>
              <a:gd name="T16" fmla="*/ 2147483647 w 2242"/>
              <a:gd name="T17" fmla="*/ 2147483647 h 2769"/>
              <a:gd name="T18" fmla="*/ 2147483647 w 2242"/>
              <a:gd name="T19" fmla="*/ 2147483647 h 2769"/>
              <a:gd name="T20" fmla="*/ 2147483647 w 2242"/>
              <a:gd name="T21" fmla="*/ 2147483647 h 2769"/>
              <a:gd name="T22" fmla="*/ 2147483647 w 2242"/>
              <a:gd name="T23" fmla="*/ 2147483647 h 2769"/>
              <a:gd name="T24" fmla="*/ 2147483647 w 2242"/>
              <a:gd name="T25" fmla="*/ 2147483647 h 2769"/>
              <a:gd name="T26" fmla="*/ 2147483647 w 2242"/>
              <a:gd name="T27" fmla="*/ 2147483647 h 2769"/>
              <a:gd name="T28" fmla="*/ 2147483647 w 2242"/>
              <a:gd name="T29" fmla="*/ 2147483647 h 2769"/>
              <a:gd name="T30" fmla="*/ 2147483647 w 2242"/>
              <a:gd name="T31" fmla="*/ 2147483647 h 2769"/>
              <a:gd name="T32" fmla="*/ 2147483647 w 2242"/>
              <a:gd name="T33" fmla="*/ 2147483647 h 2769"/>
              <a:gd name="T34" fmla="*/ 2147483647 w 2242"/>
              <a:gd name="T35" fmla="*/ 2147483647 h 2769"/>
              <a:gd name="T36" fmla="*/ 2147483647 w 2242"/>
              <a:gd name="T37" fmla="*/ 2147483647 h 2769"/>
              <a:gd name="T38" fmla="*/ 2147483647 w 2242"/>
              <a:gd name="T39" fmla="*/ 2147483647 h 2769"/>
              <a:gd name="T40" fmla="*/ 2147483647 w 2242"/>
              <a:gd name="T41" fmla="*/ 2147483647 h 2769"/>
              <a:gd name="T42" fmla="*/ 2147483647 w 2242"/>
              <a:gd name="T43" fmla="*/ 2147483647 h 2769"/>
              <a:gd name="T44" fmla="*/ 2147483647 w 2242"/>
              <a:gd name="T45" fmla="*/ 2147483647 h 2769"/>
              <a:gd name="T46" fmla="*/ 2147483647 w 2242"/>
              <a:gd name="T47" fmla="*/ 2147483647 h 2769"/>
              <a:gd name="T48" fmla="*/ 2147483647 w 2242"/>
              <a:gd name="T49" fmla="*/ 2147483647 h 2769"/>
              <a:gd name="T50" fmla="*/ 2147483647 w 2242"/>
              <a:gd name="T51" fmla="*/ 2147483647 h 2769"/>
              <a:gd name="T52" fmla="*/ 2147483647 w 2242"/>
              <a:gd name="T53" fmla="*/ 2147483647 h 27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42"/>
              <a:gd name="T82" fmla="*/ 0 h 2769"/>
              <a:gd name="T83" fmla="*/ 2242 w 2242"/>
              <a:gd name="T84" fmla="*/ 2769 h 27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42" h="2769">
                <a:moveTo>
                  <a:pt x="8" y="25"/>
                </a:moveTo>
                <a:cubicBezTo>
                  <a:pt x="76" y="165"/>
                  <a:pt x="144" y="305"/>
                  <a:pt x="152" y="409"/>
                </a:cubicBezTo>
                <a:cubicBezTo>
                  <a:pt x="160" y="513"/>
                  <a:pt x="80" y="561"/>
                  <a:pt x="56" y="649"/>
                </a:cubicBezTo>
                <a:cubicBezTo>
                  <a:pt x="32" y="737"/>
                  <a:pt x="0" y="865"/>
                  <a:pt x="8" y="937"/>
                </a:cubicBezTo>
                <a:cubicBezTo>
                  <a:pt x="16" y="1009"/>
                  <a:pt x="48" y="1001"/>
                  <a:pt x="104" y="1081"/>
                </a:cubicBezTo>
                <a:cubicBezTo>
                  <a:pt x="160" y="1161"/>
                  <a:pt x="320" y="1337"/>
                  <a:pt x="344" y="1417"/>
                </a:cubicBezTo>
                <a:cubicBezTo>
                  <a:pt x="368" y="1497"/>
                  <a:pt x="272" y="1513"/>
                  <a:pt x="248" y="1561"/>
                </a:cubicBezTo>
                <a:cubicBezTo>
                  <a:pt x="224" y="1609"/>
                  <a:pt x="216" y="1625"/>
                  <a:pt x="200" y="1705"/>
                </a:cubicBezTo>
                <a:cubicBezTo>
                  <a:pt x="184" y="1785"/>
                  <a:pt x="144" y="1945"/>
                  <a:pt x="152" y="2041"/>
                </a:cubicBezTo>
                <a:cubicBezTo>
                  <a:pt x="160" y="2137"/>
                  <a:pt x="232" y="2217"/>
                  <a:pt x="248" y="2281"/>
                </a:cubicBezTo>
                <a:cubicBezTo>
                  <a:pt x="264" y="2345"/>
                  <a:pt x="200" y="2369"/>
                  <a:pt x="248" y="2425"/>
                </a:cubicBezTo>
                <a:cubicBezTo>
                  <a:pt x="296" y="2481"/>
                  <a:pt x="384" y="2561"/>
                  <a:pt x="536" y="2617"/>
                </a:cubicBezTo>
                <a:cubicBezTo>
                  <a:pt x="688" y="2673"/>
                  <a:pt x="1000" y="2753"/>
                  <a:pt x="1160" y="2761"/>
                </a:cubicBezTo>
                <a:cubicBezTo>
                  <a:pt x="1320" y="2769"/>
                  <a:pt x="1384" y="2729"/>
                  <a:pt x="1496" y="2665"/>
                </a:cubicBezTo>
                <a:cubicBezTo>
                  <a:pt x="1608" y="2601"/>
                  <a:pt x="1720" y="2473"/>
                  <a:pt x="1832" y="2377"/>
                </a:cubicBezTo>
                <a:cubicBezTo>
                  <a:pt x="1944" y="2281"/>
                  <a:pt x="2126" y="2168"/>
                  <a:pt x="2168" y="2089"/>
                </a:cubicBezTo>
                <a:cubicBezTo>
                  <a:pt x="2210" y="2010"/>
                  <a:pt x="2076" y="1967"/>
                  <a:pt x="2084" y="1903"/>
                </a:cubicBezTo>
                <a:cubicBezTo>
                  <a:pt x="2092" y="1839"/>
                  <a:pt x="2242" y="1834"/>
                  <a:pt x="2216" y="1705"/>
                </a:cubicBezTo>
                <a:cubicBezTo>
                  <a:pt x="2190" y="1576"/>
                  <a:pt x="1960" y="1265"/>
                  <a:pt x="1928" y="1129"/>
                </a:cubicBezTo>
                <a:cubicBezTo>
                  <a:pt x="1896" y="993"/>
                  <a:pt x="1992" y="937"/>
                  <a:pt x="2024" y="889"/>
                </a:cubicBezTo>
                <a:cubicBezTo>
                  <a:pt x="2056" y="841"/>
                  <a:pt x="2088" y="873"/>
                  <a:pt x="2120" y="841"/>
                </a:cubicBezTo>
                <a:cubicBezTo>
                  <a:pt x="2152" y="809"/>
                  <a:pt x="2216" y="785"/>
                  <a:pt x="2216" y="697"/>
                </a:cubicBezTo>
                <a:cubicBezTo>
                  <a:pt x="2216" y="609"/>
                  <a:pt x="2144" y="401"/>
                  <a:pt x="2120" y="313"/>
                </a:cubicBezTo>
                <a:cubicBezTo>
                  <a:pt x="2096" y="225"/>
                  <a:pt x="2080" y="217"/>
                  <a:pt x="2072" y="169"/>
                </a:cubicBezTo>
                <a:cubicBezTo>
                  <a:pt x="2064" y="121"/>
                  <a:pt x="2072" y="50"/>
                  <a:pt x="2072" y="25"/>
                </a:cubicBezTo>
                <a:cubicBezTo>
                  <a:pt x="2072" y="0"/>
                  <a:pt x="2072" y="19"/>
                  <a:pt x="2072" y="19"/>
                </a:cubicBezTo>
                <a:cubicBezTo>
                  <a:pt x="2072" y="19"/>
                  <a:pt x="2072" y="24"/>
                  <a:pt x="2072" y="25"/>
                </a:cubicBezTo>
              </a:path>
            </a:pathLst>
          </a:custGeom>
          <a:solidFill>
            <a:schemeClr val="bg2"/>
          </a:solidFill>
          <a:ln w="9525">
            <a:solidFill>
              <a:schemeClr val="bg2"/>
            </a:solidFill>
            <a:round/>
            <a:headEnd/>
            <a:tailEnd/>
          </a:ln>
        </p:spPr>
        <p:txBody>
          <a:bodyPr wrap="none" anchor="ctr"/>
          <a:lstStyle/>
          <a:p>
            <a:endParaRPr lang="en-US"/>
          </a:p>
        </p:txBody>
      </p:sp>
      <p:grpSp>
        <p:nvGrpSpPr>
          <p:cNvPr id="2" name="Group 49">
            <a:extLst>
              <a:ext uri="{FF2B5EF4-FFF2-40B4-BE49-F238E27FC236}">
                <a16:creationId xmlns:a16="http://schemas.microsoft.com/office/drawing/2014/main" id="{EFBA14A6-9A01-EA61-FE37-C3A7617599FF}"/>
              </a:ext>
            </a:extLst>
          </p:cNvPr>
          <p:cNvGrpSpPr>
            <a:grpSpLocks/>
          </p:cNvGrpSpPr>
          <p:nvPr/>
        </p:nvGrpSpPr>
        <p:grpSpPr bwMode="auto">
          <a:xfrm>
            <a:off x="5544742" y="1907257"/>
            <a:ext cx="658416" cy="857250"/>
            <a:chOff x="3697" y="1419"/>
            <a:chExt cx="553" cy="720"/>
          </a:xfrm>
        </p:grpSpPr>
        <p:sp>
          <p:nvSpPr>
            <p:cNvPr id="19519" name="Rectangle 19" descr="75%">
              <a:extLst>
                <a:ext uri="{FF2B5EF4-FFF2-40B4-BE49-F238E27FC236}">
                  <a16:creationId xmlns:a16="http://schemas.microsoft.com/office/drawing/2014/main" id="{D6C6136F-66BE-F210-1064-E4071677CBF4}"/>
                </a:ext>
              </a:extLst>
            </p:cNvPr>
            <p:cNvSpPr>
              <a:spLocks noChangeArrowheads="1"/>
            </p:cNvSpPr>
            <p:nvPr/>
          </p:nvSpPr>
          <p:spPr bwMode="auto">
            <a:xfrm>
              <a:off x="3914" y="1568"/>
              <a:ext cx="336" cy="378"/>
            </a:xfrm>
            <a:prstGeom prst="rect">
              <a:avLst/>
            </a:prstGeom>
            <a:pattFill prst="pct75">
              <a:fgClr>
                <a:srgbClr val="FFFF00"/>
              </a:fgClr>
              <a:bgClr>
                <a:schemeClr val="accent2"/>
              </a:bgClr>
            </a:pattFill>
            <a:ln w="19050">
              <a:solidFill>
                <a:srgbClr val="FFFF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520" name="Text Box 30">
              <a:extLst>
                <a:ext uri="{FF2B5EF4-FFF2-40B4-BE49-F238E27FC236}">
                  <a16:creationId xmlns:a16="http://schemas.microsoft.com/office/drawing/2014/main" id="{CF8542C2-321D-4DAF-8C15-762EE24F2A7A}"/>
                </a:ext>
              </a:extLst>
            </p:cNvPr>
            <p:cNvSpPr txBox="1">
              <a:spLocks noChangeArrowheads="1"/>
            </p:cNvSpPr>
            <p:nvPr/>
          </p:nvSpPr>
          <p:spPr bwMode="auto">
            <a:xfrm rot="16200000">
              <a:off x="3444" y="1672"/>
              <a:ext cx="7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latin typeface="Arial" panose="020B0604020202020204" pitchFamily="34" charset="0"/>
                </a:rPr>
                <a:t>Waste</a:t>
              </a:r>
            </a:p>
          </p:txBody>
        </p:sp>
      </p:grpSp>
      <p:grpSp>
        <p:nvGrpSpPr>
          <p:cNvPr id="3" name="Group 85">
            <a:extLst>
              <a:ext uri="{FF2B5EF4-FFF2-40B4-BE49-F238E27FC236}">
                <a16:creationId xmlns:a16="http://schemas.microsoft.com/office/drawing/2014/main" id="{ADEE8D01-9C39-75FF-FDBE-A0E3C4251874}"/>
              </a:ext>
            </a:extLst>
          </p:cNvPr>
          <p:cNvGrpSpPr>
            <a:grpSpLocks/>
          </p:cNvGrpSpPr>
          <p:nvPr/>
        </p:nvGrpSpPr>
        <p:grpSpPr bwMode="auto">
          <a:xfrm>
            <a:off x="5544741" y="2764507"/>
            <a:ext cx="657226" cy="857250"/>
            <a:chOff x="3697" y="2139"/>
            <a:chExt cx="552" cy="720"/>
          </a:xfrm>
        </p:grpSpPr>
        <p:sp>
          <p:nvSpPr>
            <p:cNvPr id="19517" name="Text Box 31">
              <a:extLst>
                <a:ext uri="{FF2B5EF4-FFF2-40B4-BE49-F238E27FC236}">
                  <a16:creationId xmlns:a16="http://schemas.microsoft.com/office/drawing/2014/main" id="{91F32CEF-97D6-FF47-9F04-D722D6FB5420}"/>
                </a:ext>
              </a:extLst>
            </p:cNvPr>
            <p:cNvSpPr txBox="1">
              <a:spLocks noChangeArrowheads="1"/>
            </p:cNvSpPr>
            <p:nvPr/>
          </p:nvSpPr>
          <p:spPr bwMode="auto">
            <a:xfrm rot="16200000">
              <a:off x="3444" y="2392"/>
              <a:ext cx="7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latin typeface="Arial" panose="020B0604020202020204" pitchFamily="34" charset="0"/>
                </a:rPr>
                <a:t>Waste</a:t>
              </a:r>
            </a:p>
          </p:txBody>
        </p:sp>
        <p:sp>
          <p:nvSpPr>
            <p:cNvPr id="19518" name="Rectangle 33" descr="75%">
              <a:extLst>
                <a:ext uri="{FF2B5EF4-FFF2-40B4-BE49-F238E27FC236}">
                  <a16:creationId xmlns:a16="http://schemas.microsoft.com/office/drawing/2014/main" id="{245F905A-0535-68DE-0899-8FD149DBFFB4}"/>
                </a:ext>
              </a:extLst>
            </p:cNvPr>
            <p:cNvSpPr>
              <a:spLocks noChangeArrowheads="1"/>
            </p:cNvSpPr>
            <p:nvPr/>
          </p:nvSpPr>
          <p:spPr bwMode="auto">
            <a:xfrm>
              <a:off x="3913" y="2313"/>
              <a:ext cx="336" cy="378"/>
            </a:xfrm>
            <a:prstGeom prst="rect">
              <a:avLst/>
            </a:prstGeom>
            <a:pattFill prst="pct75">
              <a:fgClr>
                <a:srgbClr val="FFFF00"/>
              </a:fgClr>
              <a:bgClr>
                <a:schemeClr val="accent2"/>
              </a:bgClr>
            </a:pattFill>
            <a:ln w="19050">
              <a:solidFill>
                <a:srgbClr val="FFFF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grpSp>
        <p:nvGrpSpPr>
          <p:cNvPr id="4" name="Group 48">
            <a:extLst>
              <a:ext uri="{FF2B5EF4-FFF2-40B4-BE49-F238E27FC236}">
                <a16:creationId xmlns:a16="http://schemas.microsoft.com/office/drawing/2014/main" id="{C321F10B-8334-3FE6-2111-D892C50BBE86}"/>
              </a:ext>
            </a:extLst>
          </p:cNvPr>
          <p:cNvGrpSpPr>
            <a:grpSpLocks/>
          </p:cNvGrpSpPr>
          <p:nvPr/>
        </p:nvGrpSpPr>
        <p:grpSpPr bwMode="auto">
          <a:xfrm>
            <a:off x="5803106" y="1269082"/>
            <a:ext cx="967979" cy="1094184"/>
            <a:chOff x="3914" y="883"/>
            <a:chExt cx="813" cy="919"/>
          </a:xfrm>
        </p:grpSpPr>
        <p:sp>
          <p:nvSpPr>
            <p:cNvPr id="19510" name="Line 23">
              <a:extLst>
                <a:ext uri="{FF2B5EF4-FFF2-40B4-BE49-F238E27FC236}">
                  <a16:creationId xmlns:a16="http://schemas.microsoft.com/office/drawing/2014/main" id="{61CDCE09-174A-AE96-D41F-9C59579C0DA1}"/>
                </a:ext>
              </a:extLst>
            </p:cNvPr>
            <p:cNvSpPr>
              <a:spLocks noChangeShapeType="1"/>
            </p:cNvSpPr>
            <p:nvPr/>
          </p:nvSpPr>
          <p:spPr bwMode="auto">
            <a:xfrm>
              <a:off x="4638" y="987"/>
              <a:ext cx="0" cy="432"/>
            </a:xfrm>
            <a:prstGeom prst="line">
              <a:avLst/>
            </a:prstGeom>
            <a:noFill/>
            <a:ln w="9525">
              <a:solidFill>
                <a:srgbClr val="FFFF00"/>
              </a:solidFill>
              <a:round/>
              <a:headEnd type="stealth"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9511" name="Group 47">
              <a:extLst>
                <a:ext uri="{FF2B5EF4-FFF2-40B4-BE49-F238E27FC236}">
                  <a16:creationId xmlns:a16="http://schemas.microsoft.com/office/drawing/2014/main" id="{2B58DCCC-1A70-E496-A83C-954D8226EF92}"/>
                </a:ext>
              </a:extLst>
            </p:cNvPr>
            <p:cNvGrpSpPr>
              <a:grpSpLocks/>
            </p:cNvGrpSpPr>
            <p:nvPr/>
          </p:nvGrpSpPr>
          <p:grpSpPr bwMode="auto">
            <a:xfrm>
              <a:off x="3914" y="883"/>
              <a:ext cx="813" cy="919"/>
              <a:chOff x="3914" y="883"/>
              <a:chExt cx="813" cy="919"/>
            </a:xfrm>
          </p:grpSpPr>
          <p:sp>
            <p:nvSpPr>
              <p:cNvPr id="19512" name="Line 20">
                <a:extLst>
                  <a:ext uri="{FF2B5EF4-FFF2-40B4-BE49-F238E27FC236}">
                    <a16:creationId xmlns:a16="http://schemas.microsoft.com/office/drawing/2014/main" id="{73E21340-4824-76F8-06B4-41D58286FFB6}"/>
                  </a:ext>
                </a:extLst>
              </p:cNvPr>
              <p:cNvSpPr>
                <a:spLocks noChangeShapeType="1"/>
              </p:cNvSpPr>
              <p:nvPr/>
            </p:nvSpPr>
            <p:spPr bwMode="auto">
              <a:xfrm>
                <a:off x="4535" y="1419"/>
                <a:ext cx="19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9513" name="Group 46">
                <a:extLst>
                  <a:ext uri="{FF2B5EF4-FFF2-40B4-BE49-F238E27FC236}">
                    <a16:creationId xmlns:a16="http://schemas.microsoft.com/office/drawing/2014/main" id="{46A8018D-3565-34BD-6B0C-D4801CA376A6}"/>
                  </a:ext>
                </a:extLst>
              </p:cNvPr>
              <p:cNvGrpSpPr>
                <a:grpSpLocks/>
              </p:cNvGrpSpPr>
              <p:nvPr/>
            </p:nvGrpSpPr>
            <p:grpSpPr bwMode="auto">
              <a:xfrm>
                <a:off x="3914" y="883"/>
                <a:ext cx="746" cy="919"/>
                <a:chOff x="3914" y="883"/>
                <a:chExt cx="746" cy="919"/>
              </a:xfrm>
            </p:grpSpPr>
            <p:sp>
              <p:nvSpPr>
                <p:cNvPr id="19514" name="Rectangle 18" descr="25%">
                  <a:extLst>
                    <a:ext uri="{FF2B5EF4-FFF2-40B4-BE49-F238E27FC236}">
                      <a16:creationId xmlns:a16="http://schemas.microsoft.com/office/drawing/2014/main" id="{B84EE27B-4A75-031A-E05D-DC1EBB946C5F}"/>
                    </a:ext>
                  </a:extLst>
                </p:cNvPr>
                <p:cNvSpPr>
                  <a:spLocks noChangeArrowheads="1"/>
                </p:cNvSpPr>
                <p:nvPr/>
              </p:nvSpPr>
              <p:spPr bwMode="auto">
                <a:xfrm>
                  <a:off x="3914" y="1202"/>
                  <a:ext cx="336" cy="366"/>
                </a:xfrm>
                <a:prstGeom prst="rect">
                  <a:avLst/>
                </a:prstGeom>
                <a:pattFill prst="pct25">
                  <a:fgClr>
                    <a:srgbClr val="FFFF00"/>
                  </a:fgClr>
                  <a:bgClr>
                    <a:schemeClr val="accent2"/>
                  </a:bgClr>
                </a:pattFill>
                <a:ln w="19050">
                  <a:solidFill>
                    <a:srgbClr val="FFFF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515" name="Text Box 25">
                  <a:extLst>
                    <a:ext uri="{FF2B5EF4-FFF2-40B4-BE49-F238E27FC236}">
                      <a16:creationId xmlns:a16="http://schemas.microsoft.com/office/drawing/2014/main" id="{0B737A7E-1046-9E38-9EF1-D2DA0F9FDD57}"/>
                    </a:ext>
                  </a:extLst>
                </p:cNvPr>
                <p:cNvSpPr txBox="1">
                  <a:spLocks noChangeArrowheads="1"/>
                </p:cNvSpPr>
                <p:nvPr/>
              </p:nvSpPr>
              <p:spPr bwMode="auto">
                <a:xfrm rot="16200000">
                  <a:off x="4210" y="1120"/>
                  <a:ext cx="68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dirty="0">
                      <a:solidFill>
                        <a:sysClr val="windowText" lastClr="000000"/>
                      </a:solidFill>
                      <a:latin typeface="Arial" panose="020B0604020202020204" pitchFamily="34" charset="0"/>
                    </a:rPr>
                    <a:t>12.5  </a:t>
                  </a:r>
                </a:p>
              </p:txBody>
            </p:sp>
            <p:sp>
              <p:nvSpPr>
                <p:cNvPr id="19516" name="Text Box 36">
                  <a:extLst>
                    <a:ext uri="{FF2B5EF4-FFF2-40B4-BE49-F238E27FC236}">
                      <a16:creationId xmlns:a16="http://schemas.microsoft.com/office/drawing/2014/main" id="{5011B0A3-4045-0BEE-313F-EABE70C5E405}"/>
                    </a:ext>
                  </a:extLst>
                </p:cNvPr>
                <p:cNvSpPr txBox="1">
                  <a:spLocks noChangeArrowheads="1"/>
                </p:cNvSpPr>
                <p:nvPr/>
              </p:nvSpPr>
              <p:spPr bwMode="auto">
                <a:xfrm rot="16200000">
                  <a:off x="3976" y="1335"/>
                  <a:ext cx="7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latin typeface="Arial" panose="020B0604020202020204" pitchFamily="34" charset="0"/>
                    </a:rPr>
                    <a:t>Sample</a:t>
                  </a:r>
                </a:p>
              </p:txBody>
            </p:sp>
          </p:grpSp>
        </p:grpSp>
      </p:grpSp>
      <p:grpSp>
        <p:nvGrpSpPr>
          <p:cNvPr id="7" name="Group 51">
            <a:extLst>
              <a:ext uri="{FF2B5EF4-FFF2-40B4-BE49-F238E27FC236}">
                <a16:creationId xmlns:a16="http://schemas.microsoft.com/office/drawing/2014/main" id="{768E507F-1A78-BB4B-76B4-E84C5072830E}"/>
              </a:ext>
            </a:extLst>
          </p:cNvPr>
          <p:cNvGrpSpPr>
            <a:grpSpLocks/>
          </p:cNvGrpSpPr>
          <p:nvPr/>
        </p:nvGrpSpPr>
        <p:grpSpPr bwMode="auto">
          <a:xfrm>
            <a:off x="5803109" y="1392907"/>
            <a:ext cx="1135857" cy="1827609"/>
            <a:chOff x="3914" y="987"/>
            <a:chExt cx="954" cy="1535"/>
          </a:xfrm>
        </p:grpSpPr>
        <p:sp>
          <p:nvSpPr>
            <p:cNvPr id="19504" name="Rectangle 32" descr="25%">
              <a:extLst>
                <a:ext uri="{FF2B5EF4-FFF2-40B4-BE49-F238E27FC236}">
                  <a16:creationId xmlns:a16="http://schemas.microsoft.com/office/drawing/2014/main" id="{55B5BD7D-6BE6-9716-1CF7-CF80E58C41CA}"/>
                </a:ext>
              </a:extLst>
            </p:cNvPr>
            <p:cNvSpPr>
              <a:spLocks noChangeArrowheads="1"/>
            </p:cNvSpPr>
            <p:nvPr/>
          </p:nvSpPr>
          <p:spPr bwMode="auto">
            <a:xfrm>
              <a:off x="3914" y="1947"/>
              <a:ext cx="336" cy="366"/>
            </a:xfrm>
            <a:prstGeom prst="rect">
              <a:avLst/>
            </a:prstGeom>
            <a:pattFill prst="pct25">
              <a:fgClr>
                <a:srgbClr val="FFFF00"/>
              </a:fgClr>
              <a:bgClr>
                <a:schemeClr val="accent2"/>
              </a:bgClr>
            </a:pattFill>
            <a:ln w="19050">
              <a:solidFill>
                <a:srgbClr val="FFFF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nvGrpSpPr>
            <p:cNvPr id="19505" name="Group 50">
              <a:extLst>
                <a:ext uri="{FF2B5EF4-FFF2-40B4-BE49-F238E27FC236}">
                  <a16:creationId xmlns:a16="http://schemas.microsoft.com/office/drawing/2014/main" id="{913B445E-A1C2-BB72-CB2E-81BE913FDE82}"/>
                </a:ext>
              </a:extLst>
            </p:cNvPr>
            <p:cNvGrpSpPr>
              <a:grpSpLocks/>
            </p:cNvGrpSpPr>
            <p:nvPr/>
          </p:nvGrpSpPr>
          <p:grpSpPr bwMode="auto">
            <a:xfrm>
              <a:off x="4229" y="987"/>
              <a:ext cx="639" cy="1535"/>
              <a:chOff x="4229" y="987"/>
              <a:chExt cx="639" cy="1535"/>
            </a:xfrm>
          </p:grpSpPr>
          <p:sp>
            <p:nvSpPr>
              <p:cNvPr id="19506" name="Line 21">
                <a:extLst>
                  <a:ext uri="{FF2B5EF4-FFF2-40B4-BE49-F238E27FC236}">
                    <a16:creationId xmlns:a16="http://schemas.microsoft.com/office/drawing/2014/main" id="{A644CC67-2166-15CB-5615-8F047BB89D1F}"/>
                  </a:ext>
                </a:extLst>
              </p:cNvPr>
              <p:cNvSpPr>
                <a:spLocks noChangeShapeType="1"/>
              </p:cNvSpPr>
              <p:nvPr/>
            </p:nvSpPr>
            <p:spPr bwMode="auto">
              <a:xfrm>
                <a:off x="4535" y="2139"/>
                <a:ext cx="27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7" name="Line 24">
                <a:extLst>
                  <a:ext uri="{FF2B5EF4-FFF2-40B4-BE49-F238E27FC236}">
                    <a16:creationId xmlns:a16="http://schemas.microsoft.com/office/drawing/2014/main" id="{799F6C09-7ED8-23FE-F2DC-7AD3FCDDC5FF}"/>
                  </a:ext>
                </a:extLst>
              </p:cNvPr>
              <p:cNvSpPr>
                <a:spLocks noChangeShapeType="1"/>
              </p:cNvSpPr>
              <p:nvPr/>
            </p:nvSpPr>
            <p:spPr bwMode="auto">
              <a:xfrm>
                <a:off x="4766" y="987"/>
                <a:ext cx="0" cy="1152"/>
              </a:xfrm>
              <a:prstGeom prst="line">
                <a:avLst/>
              </a:prstGeom>
              <a:noFill/>
              <a:ln w="9525">
                <a:solidFill>
                  <a:srgbClr val="FFFF00"/>
                </a:solidFill>
                <a:round/>
                <a:headEnd type="stealth"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08" name="Text Box 35">
                <a:extLst>
                  <a:ext uri="{FF2B5EF4-FFF2-40B4-BE49-F238E27FC236}">
                    <a16:creationId xmlns:a16="http://schemas.microsoft.com/office/drawing/2014/main" id="{625A2F1F-FE5A-1337-F878-80159325C9FD}"/>
                  </a:ext>
                </a:extLst>
              </p:cNvPr>
              <p:cNvSpPr txBox="1">
                <a:spLocks noChangeArrowheads="1"/>
              </p:cNvSpPr>
              <p:nvPr/>
            </p:nvSpPr>
            <p:spPr bwMode="auto">
              <a:xfrm rot="16200000">
                <a:off x="3976" y="2055"/>
                <a:ext cx="7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latin typeface="Arial" panose="020B0604020202020204" pitchFamily="34" charset="0"/>
                  </a:rPr>
                  <a:t>Sample</a:t>
                </a:r>
              </a:p>
            </p:txBody>
          </p:sp>
          <p:sp>
            <p:nvSpPr>
              <p:cNvPr id="19509" name="Text Box 37">
                <a:extLst>
                  <a:ext uri="{FF2B5EF4-FFF2-40B4-BE49-F238E27FC236}">
                    <a16:creationId xmlns:a16="http://schemas.microsoft.com/office/drawing/2014/main" id="{BA98C4AC-E89E-B841-D190-1CAF72C269F4}"/>
                  </a:ext>
                </a:extLst>
              </p:cNvPr>
              <p:cNvSpPr txBox="1">
                <a:spLocks noChangeArrowheads="1"/>
              </p:cNvSpPr>
              <p:nvPr/>
            </p:nvSpPr>
            <p:spPr bwMode="auto">
              <a:xfrm rot="16200000">
                <a:off x="4454" y="1554"/>
                <a:ext cx="48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dirty="0">
                    <a:latin typeface="Arial" panose="020B0604020202020204" pitchFamily="34" charset="0"/>
                  </a:rPr>
                  <a:t>50 mm</a:t>
                </a:r>
              </a:p>
            </p:txBody>
          </p:sp>
        </p:grpSp>
      </p:grpSp>
      <p:grpSp>
        <p:nvGrpSpPr>
          <p:cNvPr id="9" name="Group 86">
            <a:extLst>
              <a:ext uri="{FF2B5EF4-FFF2-40B4-BE49-F238E27FC236}">
                <a16:creationId xmlns:a16="http://schemas.microsoft.com/office/drawing/2014/main" id="{00CFFCAE-E863-C1AE-2D3D-F33AB90ABEEE}"/>
              </a:ext>
            </a:extLst>
          </p:cNvPr>
          <p:cNvGrpSpPr>
            <a:grpSpLocks/>
          </p:cNvGrpSpPr>
          <p:nvPr/>
        </p:nvGrpSpPr>
        <p:grpSpPr bwMode="auto">
          <a:xfrm>
            <a:off x="5801916" y="1392907"/>
            <a:ext cx="1215628" cy="2713434"/>
            <a:chOff x="3913" y="987"/>
            <a:chExt cx="1021" cy="2279"/>
          </a:xfrm>
        </p:grpSpPr>
        <p:sp>
          <p:nvSpPr>
            <p:cNvPr id="19499" name="Line 22">
              <a:extLst>
                <a:ext uri="{FF2B5EF4-FFF2-40B4-BE49-F238E27FC236}">
                  <a16:creationId xmlns:a16="http://schemas.microsoft.com/office/drawing/2014/main" id="{52C77FD4-53AC-82A7-BBF5-4A6B8E7C52F6}"/>
                </a:ext>
              </a:extLst>
            </p:cNvPr>
            <p:cNvSpPr>
              <a:spLocks noChangeShapeType="1"/>
            </p:cNvSpPr>
            <p:nvPr/>
          </p:nvSpPr>
          <p:spPr bwMode="auto">
            <a:xfrm>
              <a:off x="4530" y="2859"/>
              <a:ext cx="404"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0" name="Line 28">
              <a:extLst>
                <a:ext uri="{FF2B5EF4-FFF2-40B4-BE49-F238E27FC236}">
                  <a16:creationId xmlns:a16="http://schemas.microsoft.com/office/drawing/2014/main" id="{71E0B01D-E6C7-E009-E653-D10C1AC0C671}"/>
                </a:ext>
              </a:extLst>
            </p:cNvPr>
            <p:cNvSpPr>
              <a:spLocks noChangeShapeType="1"/>
            </p:cNvSpPr>
            <p:nvPr/>
          </p:nvSpPr>
          <p:spPr bwMode="auto">
            <a:xfrm>
              <a:off x="4866" y="987"/>
              <a:ext cx="0" cy="1843"/>
            </a:xfrm>
            <a:prstGeom prst="line">
              <a:avLst/>
            </a:prstGeom>
            <a:noFill/>
            <a:ln w="9525">
              <a:solidFill>
                <a:srgbClr val="FFFF00"/>
              </a:solidFill>
              <a:round/>
              <a:headEnd type="stealth"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01" name="Text Box 29">
              <a:extLst>
                <a:ext uri="{FF2B5EF4-FFF2-40B4-BE49-F238E27FC236}">
                  <a16:creationId xmlns:a16="http://schemas.microsoft.com/office/drawing/2014/main" id="{55F45631-E69C-43EF-9EAB-F883AC49ACB3}"/>
                </a:ext>
              </a:extLst>
            </p:cNvPr>
            <p:cNvSpPr txBox="1">
              <a:spLocks noChangeArrowheads="1"/>
            </p:cNvSpPr>
            <p:nvPr/>
          </p:nvSpPr>
          <p:spPr bwMode="auto">
            <a:xfrm rot="16200000">
              <a:off x="3976" y="2799"/>
              <a:ext cx="7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latin typeface="Arial" panose="020B0604020202020204" pitchFamily="34" charset="0"/>
                </a:rPr>
                <a:t>Sample</a:t>
              </a:r>
            </a:p>
          </p:txBody>
        </p:sp>
        <p:sp>
          <p:nvSpPr>
            <p:cNvPr id="19502" name="Rectangle 34" descr="25%">
              <a:extLst>
                <a:ext uri="{FF2B5EF4-FFF2-40B4-BE49-F238E27FC236}">
                  <a16:creationId xmlns:a16="http://schemas.microsoft.com/office/drawing/2014/main" id="{BB55B89C-C594-6828-8DDC-26AAB9B51AF2}"/>
                </a:ext>
              </a:extLst>
            </p:cNvPr>
            <p:cNvSpPr>
              <a:spLocks noChangeArrowheads="1"/>
            </p:cNvSpPr>
            <p:nvPr/>
          </p:nvSpPr>
          <p:spPr bwMode="auto">
            <a:xfrm>
              <a:off x="3913" y="2691"/>
              <a:ext cx="336" cy="366"/>
            </a:xfrm>
            <a:prstGeom prst="rect">
              <a:avLst/>
            </a:prstGeom>
            <a:pattFill prst="pct25">
              <a:fgClr>
                <a:srgbClr val="FFFF00"/>
              </a:fgClr>
              <a:bgClr>
                <a:schemeClr val="accent2"/>
              </a:bgClr>
            </a:pattFill>
            <a:ln w="19050">
              <a:solidFill>
                <a:srgbClr val="FFFF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503" name="Text Box 38">
              <a:extLst>
                <a:ext uri="{FF2B5EF4-FFF2-40B4-BE49-F238E27FC236}">
                  <a16:creationId xmlns:a16="http://schemas.microsoft.com/office/drawing/2014/main" id="{849472CE-4369-6272-9B5F-D17BB5F48A96}"/>
                </a:ext>
              </a:extLst>
            </p:cNvPr>
            <p:cNvSpPr txBox="1">
              <a:spLocks noChangeArrowheads="1"/>
            </p:cNvSpPr>
            <p:nvPr/>
          </p:nvSpPr>
          <p:spPr bwMode="auto">
            <a:xfrm rot="16200000">
              <a:off x="4490" y="2389"/>
              <a:ext cx="59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dirty="0">
                  <a:latin typeface="Arial" panose="020B0604020202020204" pitchFamily="34" charset="0"/>
                </a:rPr>
                <a:t>100 mm</a:t>
              </a:r>
            </a:p>
          </p:txBody>
        </p:sp>
      </p:grpSp>
      <p:grpSp>
        <p:nvGrpSpPr>
          <p:cNvPr id="10" name="Group 45">
            <a:extLst>
              <a:ext uri="{FF2B5EF4-FFF2-40B4-BE49-F238E27FC236}">
                <a16:creationId xmlns:a16="http://schemas.microsoft.com/office/drawing/2014/main" id="{7D7F85C1-BC67-EAF3-C41D-3D65E4C5B946}"/>
              </a:ext>
            </a:extLst>
          </p:cNvPr>
          <p:cNvGrpSpPr>
            <a:grpSpLocks/>
          </p:cNvGrpSpPr>
          <p:nvPr/>
        </p:nvGrpSpPr>
        <p:grpSpPr bwMode="auto">
          <a:xfrm>
            <a:off x="5544742" y="1169070"/>
            <a:ext cx="658416" cy="857250"/>
            <a:chOff x="3697" y="799"/>
            <a:chExt cx="553" cy="720"/>
          </a:xfrm>
        </p:grpSpPr>
        <p:sp>
          <p:nvSpPr>
            <p:cNvPr id="19497" name="Rectangle 17" descr="75%">
              <a:extLst>
                <a:ext uri="{FF2B5EF4-FFF2-40B4-BE49-F238E27FC236}">
                  <a16:creationId xmlns:a16="http://schemas.microsoft.com/office/drawing/2014/main" id="{219D1D74-22D2-8188-034E-482D1FF00FF6}"/>
                </a:ext>
              </a:extLst>
            </p:cNvPr>
            <p:cNvSpPr>
              <a:spLocks noChangeArrowheads="1"/>
            </p:cNvSpPr>
            <p:nvPr/>
          </p:nvSpPr>
          <p:spPr bwMode="auto">
            <a:xfrm>
              <a:off x="3914" y="987"/>
              <a:ext cx="336" cy="215"/>
            </a:xfrm>
            <a:prstGeom prst="rect">
              <a:avLst/>
            </a:prstGeom>
            <a:pattFill prst="pct75">
              <a:fgClr>
                <a:srgbClr val="FFFF00"/>
              </a:fgClr>
              <a:bgClr>
                <a:schemeClr val="accent2"/>
              </a:bgClr>
            </a:pattFill>
            <a:ln w="19050">
              <a:solidFill>
                <a:srgbClr val="FFFF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98" name="Text Box 39">
              <a:extLst>
                <a:ext uri="{FF2B5EF4-FFF2-40B4-BE49-F238E27FC236}">
                  <a16:creationId xmlns:a16="http://schemas.microsoft.com/office/drawing/2014/main" id="{B8D35023-4D6C-9267-A21F-A7920CA8D26A}"/>
                </a:ext>
              </a:extLst>
            </p:cNvPr>
            <p:cNvSpPr txBox="1">
              <a:spLocks noChangeArrowheads="1"/>
            </p:cNvSpPr>
            <p:nvPr/>
          </p:nvSpPr>
          <p:spPr bwMode="auto">
            <a:xfrm rot="16200000">
              <a:off x="3444" y="1052"/>
              <a:ext cx="7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latin typeface="Arial" panose="020B0604020202020204" pitchFamily="34" charset="0"/>
                </a:rPr>
                <a:t>Waste</a:t>
              </a:r>
            </a:p>
          </p:txBody>
        </p:sp>
      </p:grpSp>
      <p:grpSp>
        <p:nvGrpSpPr>
          <p:cNvPr id="11" name="Group 108">
            <a:extLst>
              <a:ext uri="{FF2B5EF4-FFF2-40B4-BE49-F238E27FC236}">
                <a16:creationId xmlns:a16="http://schemas.microsoft.com/office/drawing/2014/main" id="{07DDED6B-C9E9-57E4-4EB8-DD18A9355AB2}"/>
              </a:ext>
            </a:extLst>
          </p:cNvPr>
          <p:cNvGrpSpPr>
            <a:grpSpLocks/>
          </p:cNvGrpSpPr>
          <p:nvPr/>
        </p:nvGrpSpPr>
        <p:grpSpPr bwMode="auto">
          <a:xfrm>
            <a:off x="1301353" y="1061914"/>
            <a:ext cx="2852738" cy="3490912"/>
            <a:chOff x="133" y="709"/>
            <a:chExt cx="2396" cy="2932"/>
          </a:xfrm>
        </p:grpSpPr>
        <p:sp>
          <p:nvSpPr>
            <p:cNvPr id="19488" name="Freeform 88">
              <a:extLst>
                <a:ext uri="{FF2B5EF4-FFF2-40B4-BE49-F238E27FC236}">
                  <a16:creationId xmlns:a16="http://schemas.microsoft.com/office/drawing/2014/main" id="{BB7828C9-E54B-56E5-C18B-4EB5FC40D6DC}"/>
                </a:ext>
              </a:extLst>
            </p:cNvPr>
            <p:cNvSpPr>
              <a:spLocks/>
            </p:cNvSpPr>
            <p:nvPr/>
          </p:nvSpPr>
          <p:spPr bwMode="auto">
            <a:xfrm>
              <a:off x="816" y="1071"/>
              <a:ext cx="930" cy="2337"/>
            </a:xfrm>
            <a:custGeom>
              <a:avLst/>
              <a:gdLst>
                <a:gd name="T0" fmla="*/ 147 w 1720"/>
                <a:gd name="T1" fmla="*/ 0 h 2552"/>
                <a:gd name="T2" fmla="*/ 78 w 1720"/>
                <a:gd name="T3" fmla="*/ 332 h 2552"/>
                <a:gd name="T4" fmla="*/ 39 w 1720"/>
                <a:gd name="T5" fmla="*/ 680 h 2552"/>
                <a:gd name="T6" fmla="*/ 9 w 1720"/>
                <a:gd name="T7" fmla="*/ 1232 h 2552"/>
                <a:gd name="T8" fmla="*/ 4 w 1720"/>
                <a:gd name="T9" fmla="*/ 1525 h 2552"/>
                <a:gd name="T10" fmla="*/ 0 w 1720"/>
                <a:gd name="T11" fmla="*/ 1795 h 2552"/>
                <a:gd name="T12" fmla="*/ 0 60000 65536"/>
                <a:gd name="T13" fmla="*/ 0 60000 65536"/>
                <a:gd name="T14" fmla="*/ 0 60000 65536"/>
                <a:gd name="T15" fmla="*/ 0 60000 65536"/>
                <a:gd name="T16" fmla="*/ 0 60000 65536"/>
                <a:gd name="T17" fmla="*/ 0 60000 65536"/>
                <a:gd name="T18" fmla="*/ 0 w 1720"/>
                <a:gd name="T19" fmla="*/ 0 h 2552"/>
                <a:gd name="T20" fmla="*/ 1720 w 1720"/>
                <a:gd name="T21" fmla="*/ 2552 h 2552"/>
              </a:gdLst>
              <a:ahLst/>
              <a:cxnLst>
                <a:cxn ang="T12">
                  <a:pos x="T0" y="T1"/>
                </a:cxn>
                <a:cxn ang="T13">
                  <a:pos x="T2" y="T3"/>
                </a:cxn>
                <a:cxn ang="T14">
                  <a:pos x="T4" y="T5"/>
                </a:cxn>
                <a:cxn ang="T15">
                  <a:pos x="T6" y="T7"/>
                </a:cxn>
                <a:cxn ang="T16">
                  <a:pos x="T8" y="T9"/>
                </a:cxn>
                <a:cxn ang="T17">
                  <a:pos x="T10" y="T11"/>
                </a:cxn>
              </a:cxnLst>
              <a:rect l="T18" t="T19" r="T20" b="T21"/>
              <a:pathLst>
                <a:path w="1720" h="2552">
                  <a:moveTo>
                    <a:pt x="1720" y="0"/>
                  </a:moveTo>
                  <a:cubicBezTo>
                    <a:pt x="1585" y="79"/>
                    <a:pt x="1123" y="311"/>
                    <a:pt x="912" y="472"/>
                  </a:cubicBezTo>
                  <a:cubicBezTo>
                    <a:pt x="701" y="633"/>
                    <a:pt x="591" y="755"/>
                    <a:pt x="456" y="968"/>
                  </a:cubicBezTo>
                  <a:cubicBezTo>
                    <a:pt x="321" y="1181"/>
                    <a:pt x="172" y="1552"/>
                    <a:pt x="104" y="1752"/>
                  </a:cubicBezTo>
                  <a:cubicBezTo>
                    <a:pt x="36" y="1952"/>
                    <a:pt x="65" y="2035"/>
                    <a:pt x="48" y="2168"/>
                  </a:cubicBezTo>
                  <a:cubicBezTo>
                    <a:pt x="31" y="2301"/>
                    <a:pt x="8" y="2488"/>
                    <a:pt x="0" y="2552"/>
                  </a:cubicBezTo>
                </a:path>
              </a:pathLst>
            </a:custGeom>
            <a:noFill/>
            <a:ln w="38100">
              <a:solidFill>
                <a:srgbClr val="0081AB"/>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89" name="Line 89">
              <a:extLst>
                <a:ext uri="{FF2B5EF4-FFF2-40B4-BE49-F238E27FC236}">
                  <a16:creationId xmlns:a16="http://schemas.microsoft.com/office/drawing/2014/main" id="{1B6EA510-6238-FC6C-E457-03F0E0EB5294}"/>
                </a:ext>
              </a:extLst>
            </p:cNvPr>
            <p:cNvSpPr>
              <a:spLocks noChangeShapeType="1"/>
            </p:cNvSpPr>
            <p:nvPr/>
          </p:nvSpPr>
          <p:spPr bwMode="auto">
            <a:xfrm flipH="1" flipV="1">
              <a:off x="521" y="1026"/>
              <a:ext cx="7" cy="2382"/>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9490" name="Line 90">
              <a:extLst>
                <a:ext uri="{FF2B5EF4-FFF2-40B4-BE49-F238E27FC236}">
                  <a16:creationId xmlns:a16="http://schemas.microsoft.com/office/drawing/2014/main" id="{D686ED27-BB6B-BA2F-92D9-1B8735A5D64D}"/>
                </a:ext>
              </a:extLst>
            </p:cNvPr>
            <p:cNvSpPr>
              <a:spLocks noChangeShapeType="1"/>
            </p:cNvSpPr>
            <p:nvPr/>
          </p:nvSpPr>
          <p:spPr bwMode="auto">
            <a:xfrm>
              <a:off x="521" y="1026"/>
              <a:ext cx="1728" cy="1"/>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1" name="Text Box 91">
              <a:extLst>
                <a:ext uri="{FF2B5EF4-FFF2-40B4-BE49-F238E27FC236}">
                  <a16:creationId xmlns:a16="http://schemas.microsoft.com/office/drawing/2014/main" id="{178DBB75-0410-1A36-CC80-2577F230F850}"/>
                </a:ext>
              </a:extLst>
            </p:cNvPr>
            <p:cNvSpPr txBox="1">
              <a:spLocks noChangeArrowheads="1"/>
            </p:cNvSpPr>
            <p:nvPr/>
          </p:nvSpPr>
          <p:spPr bwMode="auto">
            <a:xfrm>
              <a:off x="521" y="709"/>
              <a:ext cx="200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solidFill>
                    <a:srgbClr val="0081AB"/>
                  </a:solidFill>
                  <a:latin typeface="Arial" panose="020B0604020202020204" pitchFamily="34" charset="0"/>
                </a:rPr>
                <a:t>Increasing Cl</a:t>
              </a:r>
              <a:r>
                <a:rPr lang="en-US" altLang="en-US" sz="1050" b="1" i="1" baseline="30000" dirty="0">
                  <a:solidFill>
                    <a:srgbClr val="0081AB"/>
                  </a:solidFill>
                  <a:latin typeface="Arial" panose="020B0604020202020204" pitchFamily="34" charset="0"/>
                </a:rPr>
                <a:t>-</a:t>
              </a:r>
              <a:r>
                <a:rPr lang="en-US" altLang="en-US" sz="1050" b="1" i="1" dirty="0">
                  <a:solidFill>
                    <a:srgbClr val="0081AB"/>
                  </a:solidFill>
                  <a:latin typeface="Arial" panose="020B0604020202020204" pitchFamily="34" charset="0"/>
                </a:rPr>
                <a:t> Contamination</a:t>
              </a:r>
            </a:p>
          </p:txBody>
        </p:sp>
        <p:sp>
          <p:nvSpPr>
            <p:cNvPr id="19492" name="Line 92">
              <a:extLst>
                <a:ext uri="{FF2B5EF4-FFF2-40B4-BE49-F238E27FC236}">
                  <a16:creationId xmlns:a16="http://schemas.microsoft.com/office/drawing/2014/main" id="{5FF1C7B0-81AE-03D8-ABC9-281EE0E66873}"/>
                </a:ext>
              </a:extLst>
            </p:cNvPr>
            <p:cNvSpPr>
              <a:spLocks noChangeShapeType="1"/>
            </p:cNvSpPr>
            <p:nvPr/>
          </p:nvSpPr>
          <p:spPr bwMode="auto">
            <a:xfrm>
              <a:off x="567" y="935"/>
              <a:ext cx="1584" cy="1"/>
            </a:xfrm>
            <a:prstGeom prst="line">
              <a:avLst/>
            </a:prstGeom>
            <a:noFill/>
            <a:ln w="9525">
              <a:solidFill>
                <a:srgbClr val="0081AB"/>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93" name="Text Box 93">
              <a:extLst>
                <a:ext uri="{FF2B5EF4-FFF2-40B4-BE49-F238E27FC236}">
                  <a16:creationId xmlns:a16="http://schemas.microsoft.com/office/drawing/2014/main" id="{0E294C5C-65B1-1F8E-3EFA-09326D79245C}"/>
                </a:ext>
              </a:extLst>
            </p:cNvPr>
            <p:cNvSpPr txBox="1">
              <a:spLocks noChangeArrowheads="1"/>
            </p:cNvSpPr>
            <p:nvPr/>
          </p:nvSpPr>
          <p:spPr bwMode="auto">
            <a:xfrm rot="16200000">
              <a:off x="-504" y="1932"/>
              <a:ext cx="14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050" b="1" i="1" dirty="0">
                  <a:solidFill>
                    <a:srgbClr val="0081AB"/>
                  </a:solidFill>
                  <a:latin typeface="Arial" panose="020B0604020202020204" pitchFamily="34" charset="0"/>
                </a:rPr>
                <a:t>Increasing</a:t>
              </a:r>
              <a:r>
                <a:rPr lang="en-US" altLang="en-US" sz="1050" dirty="0">
                  <a:solidFill>
                    <a:srgbClr val="0081AB"/>
                  </a:solidFill>
                  <a:latin typeface="Arial" panose="020B0604020202020204" pitchFamily="34" charset="0"/>
                </a:rPr>
                <a:t> </a:t>
              </a:r>
              <a:r>
                <a:rPr lang="en-US" altLang="en-US" sz="1050" b="1" i="1" dirty="0">
                  <a:solidFill>
                    <a:srgbClr val="0081AB"/>
                  </a:solidFill>
                  <a:latin typeface="Arial" panose="020B0604020202020204" pitchFamily="34" charset="0"/>
                </a:rPr>
                <a:t>Depth</a:t>
              </a:r>
            </a:p>
          </p:txBody>
        </p:sp>
        <p:sp>
          <p:nvSpPr>
            <p:cNvPr id="19494" name="Line 94">
              <a:extLst>
                <a:ext uri="{FF2B5EF4-FFF2-40B4-BE49-F238E27FC236}">
                  <a16:creationId xmlns:a16="http://schemas.microsoft.com/office/drawing/2014/main" id="{7EF22D85-D621-3398-E3B3-D52D21AD098D}"/>
                </a:ext>
              </a:extLst>
            </p:cNvPr>
            <p:cNvSpPr>
              <a:spLocks noChangeShapeType="1"/>
            </p:cNvSpPr>
            <p:nvPr/>
          </p:nvSpPr>
          <p:spPr bwMode="auto">
            <a:xfrm>
              <a:off x="432" y="1440"/>
              <a:ext cx="1" cy="1392"/>
            </a:xfrm>
            <a:prstGeom prst="line">
              <a:avLst/>
            </a:prstGeom>
            <a:noFill/>
            <a:ln w="9525">
              <a:solidFill>
                <a:schemeClr val="accent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95" name="Text Box 95">
              <a:extLst>
                <a:ext uri="{FF2B5EF4-FFF2-40B4-BE49-F238E27FC236}">
                  <a16:creationId xmlns:a16="http://schemas.microsoft.com/office/drawing/2014/main" id="{E1141C61-9284-7D4C-AB16-F93EA86D149B}"/>
                </a:ext>
              </a:extLst>
            </p:cNvPr>
            <p:cNvSpPr txBox="1">
              <a:spLocks noChangeArrowheads="1"/>
            </p:cNvSpPr>
            <p:nvPr/>
          </p:nvSpPr>
          <p:spPr bwMode="auto">
            <a:xfrm>
              <a:off x="432" y="3408"/>
              <a:ext cx="196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200" i="1" u="sng" dirty="0">
                  <a:latin typeface="Arial" panose="020B0604020202020204" pitchFamily="34" charset="0"/>
                </a:rPr>
                <a:t>Typical Results – CIP Deck</a:t>
              </a:r>
            </a:p>
          </p:txBody>
        </p:sp>
        <p:sp>
          <p:nvSpPr>
            <p:cNvPr id="19496" name="Freeform 97">
              <a:extLst>
                <a:ext uri="{FF2B5EF4-FFF2-40B4-BE49-F238E27FC236}">
                  <a16:creationId xmlns:a16="http://schemas.microsoft.com/office/drawing/2014/main" id="{0CB6FEC9-8C93-1E68-B879-1F904632D196}"/>
                </a:ext>
              </a:extLst>
            </p:cNvPr>
            <p:cNvSpPr>
              <a:spLocks/>
            </p:cNvSpPr>
            <p:nvPr/>
          </p:nvSpPr>
          <p:spPr bwMode="auto">
            <a:xfrm>
              <a:off x="1296" y="1528"/>
              <a:ext cx="768" cy="256"/>
            </a:xfrm>
            <a:custGeom>
              <a:avLst/>
              <a:gdLst>
                <a:gd name="T0" fmla="*/ 768 w 768"/>
                <a:gd name="T1" fmla="*/ 16 h 256"/>
                <a:gd name="T2" fmla="*/ 480 w 768"/>
                <a:gd name="T3" fmla="*/ 16 h 256"/>
                <a:gd name="T4" fmla="*/ 192 w 768"/>
                <a:gd name="T5" fmla="*/ 112 h 256"/>
                <a:gd name="T6" fmla="*/ 0 w 768"/>
                <a:gd name="T7" fmla="*/ 256 h 256"/>
                <a:gd name="T8" fmla="*/ 0 60000 65536"/>
                <a:gd name="T9" fmla="*/ 0 60000 65536"/>
                <a:gd name="T10" fmla="*/ 0 60000 65536"/>
                <a:gd name="T11" fmla="*/ 0 60000 65536"/>
                <a:gd name="T12" fmla="*/ 0 w 768"/>
                <a:gd name="T13" fmla="*/ 0 h 256"/>
                <a:gd name="T14" fmla="*/ 768 w 768"/>
                <a:gd name="T15" fmla="*/ 256 h 256"/>
              </a:gdLst>
              <a:ahLst/>
              <a:cxnLst>
                <a:cxn ang="T8">
                  <a:pos x="T0" y="T1"/>
                </a:cxn>
                <a:cxn ang="T9">
                  <a:pos x="T2" y="T3"/>
                </a:cxn>
                <a:cxn ang="T10">
                  <a:pos x="T4" y="T5"/>
                </a:cxn>
                <a:cxn ang="T11">
                  <a:pos x="T6" y="T7"/>
                </a:cxn>
              </a:cxnLst>
              <a:rect l="T12" t="T13" r="T14" b="T15"/>
              <a:pathLst>
                <a:path w="768" h="256">
                  <a:moveTo>
                    <a:pt x="768" y="16"/>
                  </a:moveTo>
                  <a:cubicBezTo>
                    <a:pt x="672" y="8"/>
                    <a:pt x="576" y="0"/>
                    <a:pt x="480" y="16"/>
                  </a:cubicBezTo>
                  <a:cubicBezTo>
                    <a:pt x="384" y="32"/>
                    <a:pt x="272" y="72"/>
                    <a:pt x="192" y="112"/>
                  </a:cubicBezTo>
                  <a:cubicBezTo>
                    <a:pt x="112" y="152"/>
                    <a:pt x="56" y="204"/>
                    <a:pt x="0" y="25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type="stealth" w="med" len="lg"/>
                </a14:hiddenLine>
              </a:ext>
            </a:extLst>
          </p:spPr>
          <p:txBody>
            <a:bodyPr wrap="none" anchor="ctr"/>
            <a:lstStyle/>
            <a:p>
              <a:endParaRPr lang="en-US"/>
            </a:p>
          </p:txBody>
        </p:sp>
      </p:grpSp>
      <p:pic>
        <p:nvPicPr>
          <p:cNvPr id="282731" name="Picture 107">
            <a:extLst>
              <a:ext uri="{FF2B5EF4-FFF2-40B4-BE49-F238E27FC236}">
                <a16:creationId xmlns:a16="http://schemas.microsoft.com/office/drawing/2014/main" id="{C081C229-0883-502E-20CC-3B263A3EE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2" y="2248967"/>
            <a:ext cx="3130154" cy="105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32">
            <a:extLst>
              <a:ext uri="{FF2B5EF4-FFF2-40B4-BE49-F238E27FC236}">
                <a16:creationId xmlns:a16="http://schemas.microsoft.com/office/drawing/2014/main" id="{30209B8F-24A9-BFB1-C982-8F689CBFD1CF}"/>
              </a:ext>
            </a:extLst>
          </p:cNvPr>
          <p:cNvGrpSpPr>
            <a:grpSpLocks/>
          </p:cNvGrpSpPr>
          <p:nvPr/>
        </p:nvGrpSpPr>
        <p:grpSpPr bwMode="auto">
          <a:xfrm>
            <a:off x="1851421" y="2479948"/>
            <a:ext cx="2214563" cy="65485"/>
            <a:chOff x="-1701" y="3022"/>
            <a:chExt cx="1860" cy="55"/>
          </a:xfrm>
        </p:grpSpPr>
        <p:sp>
          <p:nvSpPr>
            <p:cNvPr id="19476" name="AutoShape 121">
              <a:extLst>
                <a:ext uri="{FF2B5EF4-FFF2-40B4-BE49-F238E27FC236}">
                  <a16:creationId xmlns:a16="http://schemas.microsoft.com/office/drawing/2014/main" id="{3ED40CD7-BA8A-8ED1-38A4-991501B2D780}"/>
                </a:ext>
              </a:extLst>
            </p:cNvPr>
            <p:cNvSpPr>
              <a:spLocks noChangeArrowheads="1"/>
            </p:cNvSpPr>
            <p:nvPr/>
          </p:nvSpPr>
          <p:spPr bwMode="auto">
            <a:xfrm>
              <a:off x="-1485" y="3023"/>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77" name="Rectangle 118">
              <a:extLst>
                <a:ext uri="{FF2B5EF4-FFF2-40B4-BE49-F238E27FC236}">
                  <a16:creationId xmlns:a16="http://schemas.microsoft.com/office/drawing/2014/main" id="{308BC1AD-CD21-BF85-D23C-A2088412B919}"/>
                </a:ext>
              </a:extLst>
            </p:cNvPr>
            <p:cNvSpPr>
              <a:spLocks noChangeArrowheads="1"/>
            </p:cNvSpPr>
            <p:nvPr/>
          </p:nvSpPr>
          <p:spPr bwMode="auto">
            <a:xfrm>
              <a:off x="-1701" y="3031"/>
              <a:ext cx="1860" cy="45"/>
            </a:xfrm>
            <a:prstGeom prst="rect">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78" name="AutoShape 119">
              <a:extLst>
                <a:ext uri="{FF2B5EF4-FFF2-40B4-BE49-F238E27FC236}">
                  <a16:creationId xmlns:a16="http://schemas.microsoft.com/office/drawing/2014/main" id="{6F45E2C8-E9C6-4C8B-956D-F7BD96A3D62D}"/>
                </a:ext>
              </a:extLst>
            </p:cNvPr>
            <p:cNvSpPr>
              <a:spLocks noChangeArrowheads="1"/>
            </p:cNvSpPr>
            <p:nvPr/>
          </p:nvSpPr>
          <p:spPr bwMode="auto">
            <a:xfrm>
              <a:off x="-1285" y="3023"/>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79" name="AutoShape 120">
              <a:extLst>
                <a:ext uri="{FF2B5EF4-FFF2-40B4-BE49-F238E27FC236}">
                  <a16:creationId xmlns:a16="http://schemas.microsoft.com/office/drawing/2014/main" id="{2D8710AA-26EE-D064-D658-B75764F079EB}"/>
                </a:ext>
              </a:extLst>
            </p:cNvPr>
            <p:cNvSpPr>
              <a:spLocks noChangeArrowheads="1"/>
            </p:cNvSpPr>
            <p:nvPr/>
          </p:nvSpPr>
          <p:spPr bwMode="auto">
            <a:xfrm>
              <a:off x="-1669" y="3023"/>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80" name="AutoShape 122">
              <a:extLst>
                <a:ext uri="{FF2B5EF4-FFF2-40B4-BE49-F238E27FC236}">
                  <a16:creationId xmlns:a16="http://schemas.microsoft.com/office/drawing/2014/main" id="{23837B45-9481-FF97-E153-3CC50F1004DF}"/>
                </a:ext>
              </a:extLst>
            </p:cNvPr>
            <p:cNvSpPr>
              <a:spLocks noChangeArrowheads="1"/>
            </p:cNvSpPr>
            <p:nvPr/>
          </p:nvSpPr>
          <p:spPr bwMode="auto">
            <a:xfrm>
              <a:off x="-1101" y="3023"/>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81" name="AutoShape 123">
              <a:extLst>
                <a:ext uri="{FF2B5EF4-FFF2-40B4-BE49-F238E27FC236}">
                  <a16:creationId xmlns:a16="http://schemas.microsoft.com/office/drawing/2014/main" id="{5850262C-9D91-FB5A-21ED-111BA936D433}"/>
                </a:ext>
              </a:extLst>
            </p:cNvPr>
            <p:cNvSpPr>
              <a:spLocks noChangeArrowheads="1"/>
            </p:cNvSpPr>
            <p:nvPr/>
          </p:nvSpPr>
          <p:spPr bwMode="auto">
            <a:xfrm>
              <a:off x="-686" y="3023"/>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82" name="AutoShape 124">
              <a:extLst>
                <a:ext uri="{FF2B5EF4-FFF2-40B4-BE49-F238E27FC236}">
                  <a16:creationId xmlns:a16="http://schemas.microsoft.com/office/drawing/2014/main" id="{CA0F1E4F-CB0A-D6CA-52AB-2F088D80F72A}"/>
                </a:ext>
              </a:extLst>
            </p:cNvPr>
            <p:cNvSpPr>
              <a:spLocks noChangeArrowheads="1"/>
            </p:cNvSpPr>
            <p:nvPr/>
          </p:nvSpPr>
          <p:spPr bwMode="auto">
            <a:xfrm>
              <a:off x="-901" y="3023"/>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83" name="AutoShape 125">
              <a:extLst>
                <a:ext uri="{FF2B5EF4-FFF2-40B4-BE49-F238E27FC236}">
                  <a16:creationId xmlns:a16="http://schemas.microsoft.com/office/drawing/2014/main" id="{4532264A-7DBF-7684-75EF-AEA04B6C8FAC}"/>
                </a:ext>
              </a:extLst>
            </p:cNvPr>
            <p:cNvSpPr>
              <a:spLocks noChangeArrowheads="1"/>
            </p:cNvSpPr>
            <p:nvPr/>
          </p:nvSpPr>
          <p:spPr bwMode="auto">
            <a:xfrm>
              <a:off x="-471" y="3023"/>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84" name="AutoShape 126">
              <a:extLst>
                <a:ext uri="{FF2B5EF4-FFF2-40B4-BE49-F238E27FC236}">
                  <a16:creationId xmlns:a16="http://schemas.microsoft.com/office/drawing/2014/main" id="{6408D165-D99F-789D-7B2E-5A83B6F45D79}"/>
                </a:ext>
              </a:extLst>
            </p:cNvPr>
            <p:cNvSpPr>
              <a:spLocks noChangeArrowheads="1"/>
            </p:cNvSpPr>
            <p:nvPr/>
          </p:nvSpPr>
          <p:spPr bwMode="auto">
            <a:xfrm>
              <a:off x="-271" y="3023"/>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85" name="AutoShape 127">
              <a:extLst>
                <a:ext uri="{FF2B5EF4-FFF2-40B4-BE49-F238E27FC236}">
                  <a16:creationId xmlns:a16="http://schemas.microsoft.com/office/drawing/2014/main" id="{193AFE99-6C0C-E9DC-F077-2FA72610F628}"/>
                </a:ext>
              </a:extLst>
            </p:cNvPr>
            <p:cNvSpPr>
              <a:spLocks noChangeArrowheads="1"/>
            </p:cNvSpPr>
            <p:nvPr/>
          </p:nvSpPr>
          <p:spPr bwMode="auto">
            <a:xfrm>
              <a:off x="-94" y="3022"/>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9486" name="AutoShape 128">
              <a:extLst>
                <a:ext uri="{FF2B5EF4-FFF2-40B4-BE49-F238E27FC236}">
                  <a16:creationId xmlns:a16="http://schemas.microsoft.com/office/drawing/2014/main" id="{1EF6F17A-4FB7-6420-8AFF-1299AC0AD360}"/>
                </a:ext>
              </a:extLst>
            </p:cNvPr>
            <p:cNvSpPr>
              <a:spLocks noChangeArrowheads="1"/>
            </p:cNvSpPr>
            <p:nvPr/>
          </p:nvSpPr>
          <p:spPr bwMode="auto">
            <a:xfrm>
              <a:off x="38" y="3022"/>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US" altLang="en-US" sz="1800" b="1"/>
            </a:p>
          </p:txBody>
        </p:sp>
        <p:sp>
          <p:nvSpPr>
            <p:cNvPr id="19487" name="AutoShape 131">
              <a:extLst>
                <a:ext uri="{FF2B5EF4-FFF2-40B4-BE49-F238E27FC236}">
                  <a16:creationId xmlns:a16="http://schemas.microsoft.com/office/drawing/2014/main" id="{793600A4-2D30-AF7B-A3DA-B32018B145DD}"/>
                </a:ext>
              </a:extLst>
            </p:cNvPr>
            <p:cNvSpPr>
              <a:spLocks noChangeArrowheads="1"/>
            </p:cNvSpPr>
            <p:nvPr/>
          </p:nvSpPr>
          <p:spPr bwMode="auto">
            <a:xfrm>
              <a:off x="-1475" y="3022"/>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grpSp>
        <p:nvGrpSpPr>
          <p:cNvPr id="13" name="Group 135">
            <a:extLst>
              <a:ext uri="{FF2B5EF4-FFF2-40B4-BE49-F238E27FC236}">
                <a16:creationId xmlns:a16="http://schemas.microsoft.com/office/drawing/2014/main" id="{49D3083D-233B-3C43-4FCB-36F656EC6C26}"/>
              </a:ext>
            </a:extLst>
          </p:cNvPr>
          <p:cNvGrpSpPr>
            <a:grpSpLocks/>
          </p:cNvGrpSpPr>
          <p:nvPr/>
        </p:nvGrpSpPr>
        <p:grpSpPr bwMode="auto">
          <a:xfrm>
            <a:off x="1697832" y="2588294"/>
            <a:ext cx="2471737" cy="322659"/>
            <a:chOff x="466" y="1991"/>
            <a:chExt cx="2076" cy="271"/>
          </a:xfrm>
        </p:grpSpPr>
        <p:sp>
          <p:nvSpPr>
            <p:cNvPr id="19474" name="Line 133">
              <a:extLst>
                <a:ext uri="{FF2B5EF4-FFF2-40B4-BE49-F238E27FC236}">
                  <a16:creationId xmlns:a16="http://schemas.microsoft.com/office/drawing/2014/main" id="{589E751B-AD49-5C93-0BED-FF453C2CAE35}"/>
                </a:ext>
              </a:extLst>
            </p:cNvPr>
            <p:cNvSpPr>
              <a:spLocks noChangeShapeType="1"/>
            </p:cNvSpPr>
            <p:nvPr/>
          </p:nvSpPr>
          <p:spPr bwMode="auto">
            <a:xfrm flipH="1">
              <a:off x="466" y="2136"/>
              <a:ext cx="1089" cy="0"/>
            </a:xfrm>
            <a:prstGeom prst="line">
              <a:avLst/>
            </a:prstGeom>
            <a:noFill/>
            <a:ln w="9525">
              <a:solidFill>
                <a:srgbClr val="0081A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5" name="Text Box 134">
              <a:extLst>
                <a:ext uri="{FF2B5EF4-FFF2-40B4-BE49-F238E27FC236}">
                  <a16:creationId xmlns:a16="http://schemas.microsoft.com/office/drawing/2014/main" id="{3A9E03FC-8592-57AD-DC8A-67FB5BE6209E}"/>
                </a:ext>
              </a:extLst>
            </p:cNvPr>
            <p:cNvSpPr txBox="1">
              <a:spLocks noChangeArrowheads="1"/>
            </p:cNvSpPr>
            <p:nvPr/>
          </p:nvSpPr>
          <p:spPr bwMode="auto">
            <a:xfrm>
              <a:off x="1680" y="1991"/>
              <a:ext cx="8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500" b="1" dirty="0">
                  <a:solidFill>
                    <a:srgbClr val="0081AB"/>
                  </a:solidFill>
                </a:rPr>
                <a:t>&gt; 0.03%</a:t>
              </a:r>
            </a:p>
          </p:txBody>
        </p:sp>
      </p:grpSp>
      <p:sp>
        <p:nvSpPr>
          <p:cNvPr id="5" name="Title 4">
            <a:extLst>
              <a:ext uri="{FF2B5EF4-FFF2-40B4-BE49-F238E27FC236}">
                <a16:creationId xmlns:a16="http://schemas.microsoft.com/office/drawing/2014/main" id="{1A621FB7-4C0E-A384-61A3-D83079A432E3}"/>
              </a:ext>
            </a:extLst>
          </p:cNvPr>
          <p:cNvSpPr>
            <a:spLocks noGrp="1"/>
          </p:cNvSpPr>
          <p:nvPr>
            <p:ph type="title"/>
          </p:nvPr>
        </p:nvSpPr>
        <p:spPr/>
        <p:txBody>
          <a:bodyPr/>
          <a:lstStyle/>
          <a:p>
            <a:r>
              <a:rPr lang="en-US" dirty="0"/>
              <a:t>Chapter 4 – Chloride Content Testing</a:t>
            </a:r>
          </a:p>
        </p:txBody>
      </p:sp>
      <p:sp>
        <p:nvSpPr>
          <p:cNvPr id="8" name="Slide Number Placeholder 7">
            <a:extLst>
              <a:ext uri="{FF2B5EF4-FFF2-40B4-BE49-F238E27FC236}">
                <a16:creationId xmlns:a16="http://schemas.microsoft.com/office/drawing/2014/main" id="{0AC28C1F-2421-C07E-391E-FB72E6FEF946}"/>
              </a:ext>
            </a:extLst>
          </p:cNvPr>
          <p:cNvSpPr>
            <a:spLocks noGrp="1"/>
          </p:cNvSpPr>
          <p:nvPr>
            <p:ph type="sldNum" sz="quarter" idx="4"/>
          </p:nvPr>
        </p:nvSpPr>
        <p:spPr/>
        <p:txBody>
          <a:bodyPr/>
          <a:lstStyle/>
          <a:p>
            <a:fld id="{3A2281A5-0AAD-5C43-9874-F8F3A9F5B29A}" type="slidenum">
              <a:rPr lang="en-US" smtClean="0"/>
              <a:pPr/>
              <a:t>16</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273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xit" presetSubtype="10" fill="hold" nodeType="clickEffect">
                                  <p:stCondLst>
                                    <p:cond delay="0"/>
                                  </p:stCondLst>
                                  <p:childTnLst>
                                    <p:animEffect transition="out" filter="checkerboard(across)">
                                      <p:cBhvr>
                                        <p:cTn id="32" dur="500"/>
                                        <p:tgtEl>
                                          <p:spTgt spid="282731"/>
                                        </p:tgtEl>
                                      </p:cBhvr>
                                    </p:animEffect>
                                    <p:set>
                                      <p:cBhvr>
                                        <p:cTn id="33" dur="1" fill="hold">
                                          <p:stCondLst>
                                            <p:cond delay="499"/>
                                          </p:stCondLst>
                                        </p:cTn>
                                        <p:tgtEl>
                                          <p:spTgt spid="282731"/>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515167D8-4274-AA08-65F5-010D834E090E}"/>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nSpc>
                <a:spcPct val="80000"/>
              </a:lnSpc>
              <a:buFontTx/>
              <a:buNone/>
            </a:pPr>
            <a:r>
              <a:rPr lang="en-US" altLang="en-US" u="sng" dirty="0">
                <a:ea typeface="ＭＳ Ｐゴシック" panose="020B0600070205080204" pitchFamily="34" charset="-128"/>
              </a:rPr>
              <a:t>Rapid Chloride Test Method</a:t>
            </a:r>
            <a:endParaRPr lang="en-US" altLang="en-US" dirty="0">
              <a:ea typeface="ＭＳ Ｐゴシック" panose="020B0600070205080204" pitchFamily="34" charset="-128"/>
            </a:endParaRPr>
          </a:p>
          <a:p>
            <a:pPr>
              <a:lnSpc>
                <a:spcPct val="80000"/>
              </a:lnSpc>
              <a:buFontTx/>
              <a:buNone/>
            </a:pPr>
            <a:endParaRPr lang="en-US" altLang="en-US" dirty="0">
              <a:ea typeface="ＭＳ Ｐゴシック" panose="020B0600070205080204" pitchFamily="34" charset="-128"/>
            </a:endParaRPr>
          </a:p>
          <a:p>
            <a:pPr>
              <a:lnSpc>
                <a:spcPct val="80000"/>
              </a:lnSpc>
              <a:buFontTx/>
              <a:buNone/>
            </a:pPr>
            <a:r>
              <a:rPr lang="en-US" altLang="en-US" dirty="0">
                <a:ea typeface="ＭＳ Ｐゴシック" panose="020B0600070205080204" pitchFamily="34" charset="-128"/>
              </a:rPr>
              <a:t>Advantages</a:t>
            </a:r>
            <a:endParaRPr lang="en-US" altLang="en-US" u="sng" dirty="0">
              <a:ea typeface="ＭＳ Ｐゴシック" panose="020B0600070205080204" pitchFamily="34" charset="-128"/>
            </a:endParaRPr>
          </a:p>
          <a:p>
            <a:pPr>
              <a:lnSpc>
                <a:spcPct val="80000"/>
              </a:lnSpc>
            </a:pPr>
            <a:r>
              <a:rPr lang="en-US" altLang="en-US" dirty="0">
                <a:ea typeface="ＭＳ Ｐゴシック" panose="020B0600070205080204" pitchFamily="34" charset="-128"/>
              </a:rPr>
              <a:t>Speed of testing</a:t>
            </a:r>
          </a:p>
          <a:p>
            <a:pPr>
              <a:lnSpc>
                <a:spcPct val="80000"/>
              </a:lnSpc>
            </a:pPr>
            <a:r>
              <a:rPr lang="en-US" altLang="en-US" dirty="0">
                <a:ea typeface="ＭＳ Ｐゴシック" panose="020B0600070205080204" pitchFamily="34" charset="-128"/>
              </a:rPr>
              <a:t>Economical </a:t>
            </a:r>
          </a:p>
          <a:p>
            <a:pPr>
              <a:lnSpc>
                <a:spcPct val="80000"/>
              </a:lnSpc>
            </a:pPr>
            <a:r>
              <a:rPr lang="en-US" altLang="en-US" dirty="0">
                <a:ea typeface="ＭＳ Ｐゴシック" panose="020B0600070205080204" pitchFamily="34" charset="-128"/>
              </a:rPr>
              <a:t>Tests completed on site</a:t>
            </a:r>
          </a:p>
          <a:p>
            <a:pPr>
              <a:lnSpc>
                <a:spcPct val="80000"/>
              </a:lnSpc>
              <a:buFontTx/>
              <a:buNone/>
            </a:pPr>
            <a:endParaRPr lang="en-US" altLang="en-US" dirty="0">
              <a:ea typeface="ＭＳ Ｐゴシック" panose="020B0600070205080204" pitchFamily="34" charset="-128"/>
            </a:endParaRPr>
          </a:p>
          <a:p>
            <a:pPr>
              <a:lnSpc>
                <a:spcPct val="80000"/>
              </a:lnSpc>
              <a:buFontTx/>
              <a:buNone/>
            </a:pPr>
            <a:r>
              <a:rPr lang="en-US" altLang="en-US" dirty="0">
                <a:ea typeface="ＭＳ Ｐゴシック" panose="020B0600070205080204" pitchFamily="34" charset="-128"/>
              </a:rPr>
              <a:t>Disadvantages</a:t>
            </a:r>
            <a:endParaRPr lang="en-US" altLang="en-US" u="sng" dirty="0">
              <a:ea typeface="ＭＳ Ｐゴシック" panose="020B0600070205080204" pitchFamily="34" charset="-128"/>
            </a:endParaRPr>
          </a:p>
          <a:p>
            <a:pPr>
              <a:lnSpc>
                <a:spcPct val="80000"/>
              </a:lnSpc>
            </a:pPr>
            <a:r>
              <a:rPr lang="en-US" altLang="en-US" dirty="0">
                <a:ea typeface="ＭＳ Ｐゴシック" panose="020B0600070205080204" pitchFamily="34" charset="-128"/>
              </a:rPr>
              <a:t>Testing completed on site</a:t>
            </a:r>
          </a:p>
          <a:p>
            <a:pPr>
              <a:lnSpc>
                <a:spcPct val="80000"/>
              </a:lnSpc>
            </a:pPr>
            <a:r>
              <a:rPr lang="en-US" altLang="en-US" dirty="0">
                <a:ea typeface="ＭＳ Ｐゴシック" panose="020B0600070205080204" pitchFamily="34" charset="-128"/>
              </a:rPr>
              <a:t>Not to be taken on decks with</a:t>
            </a:r>
          </a:p>
          <a:p>
            <a:pPr>
              <a:lnSpc>
                <a:spcPct val="80000"/>
              </a:lnSpc>
              <a:buFontTx/>
              <a:buNone/>
            </a:pPr>
            <a:r>
              <a:rPr lang="en-US" altLang="en-US" dirty="0">
                <a:ea typeface="ＭＳ Ｐゴシック" panose="020B0600070205080204" pitchFamily="34" charset="-128"/>
              </a:rPr>
              <a:t>	waterproofing membranes in good</a:t>
            </a:r>
          </a:p>
          <a:p>
            <a:pPr>
              <a:lnSpc>
                <a:spcPct val="80000"/>
              </a:lnSpc>
              <a:buFontTx/>
              <a:buNone/>
            </a:pPr>
            <a:r>
              <a:rPr lang="en-US" altLang="en-US" dirty="0">
                <a:ea typeface="ＭＳ Ｐゴシック" panose="020B0600070205080204" pitchFamily="34" charset="-128"/>
              </a:rPr>
              <a:t>	condition</a:t>
            </a:r>
          </a:p>
          <a:p>
            <a:pPr>
              <a:lnSpc>
                <a:spcPct val="80000"/>
              </a:lnSpc>
              <a:buFontTx/>
              <a:buNone/>
            </a:pPr>
            <a:endParaRPr lang="en-US" altLang="en-US" dirty="0">
              <a:ea typeface="ＭＳ Ｐゴシック" panose="020B0600070205080204" pitchFamily="34" charset="-128"/>
            </a:endParaRPr>
          </a:p>
        </p:txBody>
      </p:sp>
      <p:sp>
        <p:nvSpPr>
          <p:cNvPr id="2" name="Title 1">
            <a:extLst>
              <a:ext uri="{FF2B5EF4-FFF2-40B4-BE49-F238E27FC236}">
                <a16:creationId xmlns:a16="http://schemas.microsoft.com/office/drawing/2014/main" id="{77F75CE3-5A3F-0455-149F-F31D81381D6E}"/>
              </a:ext>
            </a:extLst>
          </p:cNvPr>
          <p:cNvSpPr>
            <a:spLocks noGrp="1"/>
          </p:cNvSpPr>
          <p:nvPr>
            <p:ph type="title"/>
          </p:nvPr>
        </p:nvSpPr>
        <p:spPr/>
        <p:txBody>
          <a:bodyPr/>
          <a:lstStyle/>
          <a:p>
            <a:r>
              <a:rPr lang="en-US" dirty="0"/>
              <a:t>Chapter 4 – Chloride Content Testing</a:t>
            </a:r>
          </a:p>
        </p:txBody>
      </p:sp>
      <p:pic>
        <p:nvPicPr>
          <p:cNvPr id="20483" name="Picture 6" descr="Deck_Testing-Cover_Pic2">
            <a:extLst>
              <a:ext uri="{FF2B5EF4-FFF2-40B4-BE49-F238E27FC236}">
                <a16:creationId xmlns:a16="http://schemas.microsoft.com/office/drawing/2014/main" id="{7FD1AA16-FD62-2275-4F16-1D5EBC682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047" y="1356959"/>
            <a:ext cx="3176847" cy="291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5C880228-4FC3-D80D-E931-9772F0DE5AD8}"/>
              </a:ext>
            </a:extLst>
          </p:cNvPr>
          <p:cNvSpPr>
            <a:spLocks noGrp="1"/>
          </p:cNvSpPr>
          <p:nvPr>
            <p:ph type="sldNum" sz="quarter" idx="4"/>
          </p:nvPr>
        </p:nvSpPr>
        <p:spPr/>
        <p:txBody>
          <a:bodyPr/>
          <a:lstStyle/>
          <a:p>
            <a:fld id="{3A2281A5-0AAD-5C43-9874-F8F3A9F5B29A}" type="slidenum">
              <a:rPr lang="en-US" smtClean="0"/>
              <a:pPr/>
              <a:t>17</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mage004">
            <a:extLst>
              <a:ext uri="{FF2B5EF4-FFF2-40B4-BE49-F238E27FC236}">
                <a16:creationId xmlns:a16="http://schemas.microsoft.com/office/drawing/2014/main" id="{65E54F6E-C9B2-4F07-DC01-0D32ECEE4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03"/>
          <a:stretch>
            <a:fillRect/>
          </a:stretch>
        </p:blipFill>
        <p:spPr bwMode="auto">
          <a:xfrm>
            <a:off x="1494235" y="1271463"/>
            <a:ext cx="2469356" cy="338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a:extLst>
              <a:ext uri="{FF2B5EF4-FFF2-40B4-BE49-F238E27FC236}">
                <a16:creationId xmlns:a16="http://schemas.microsoft.com/office/drawing/2014/main" id="{7276F380-FA25-D934-F406-99C111755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394" y="1329928"/>
            <a:ext cx="18145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a:extLst>
              <a:ext uri="{FF2B5EF4-FFF2-40B4-BE49-F238E27FC236}">
                <a16:creationId xmlns:a16="http://schemas.microsoft.com/office/drawing/2014/main" id="{3535F503-1EC7-8D61-4DCB-7542B573D5B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4293305" y="2204949"/>
            <a:ext cx="722489" cy="15352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20BE3BC-A0B5-3F75-DA21-D691490EA150}"/>
              </a:ext>
            </a:extLst>
          </p:cNvPr>
          <p:cNvSpPr>
            <a:spLocks noGrp="1"/>
          </p:cNvSpPr>
          <p:nvPr>
            <p:ph type="title"/>
          </p:nvPr>
        </p:nvSpPr>
        <p:spPr/>
        <p:txBody>
          <a:bodyPr/>
          <a:lstStyle/>
          <a:p>
            <a:r>
              <a:rPr lang="en-US" dirty="0"/>
              <a:t>Chapter 4 – Chloride Content Testing</a:t>
            </a:r>
          </a:p>
        </p:txBody>
      </p:sp>
      <p:sp>
        <p:nvSpPr>
          <p:cNvPr id="21509" name="Text Box 9">
            <a:extLst>
              <a:ext uri="{FF2B5EF4-FFF2-40B4-BE49-F238E27FC236}">
                <a16:creationId xmlns:a16="http://schemas.microsoft.com/office/drawing/2014/main" id="{27B4F894-D50E-B4F6-D25E-C2D22B272C56}"/>
              </a:ext>
            </a:extLst>
          </p:cNvPr>
          <p:cNvSpPr txBox="1">
            <a:spLocks noChangeArrowheads="1"/>
          </p:cNvSpPr>
          <p:nvPr/>
        </p:nvSpPr>
        <p:spPr bwMode="auto">
          <a:xfrm>
            <a:off x="2337129" y="963685"/>
            <a:ext cx="11882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400" b="1" dirty="0">
                <a:latin typeface="Arial" panose="020B0604020202020204" pitchFamily="34" charset="0"/>
                <a:cs typeface="Arial" panose="020B0604020202020204" pitchFamily="34" charset="0"/>
              </a:rPr>
              <a:t>RCT-500</a:t>
            </a:r>
          </a:p>
        </p:txBody>
      </p:sp>
      <p:sp>
        <p:nvSpPr>
          <p:cNvPr id="21510" name="Text Box 10">
            <a:extLst>
              <a:ext uri="{FF2B5EF4-FFF2-40B4-BE49-F238E27FC236}">
                <a16:creationId xmlns:a16="http://schemas.microsoft.com/office/drawing/2014/main" id="{A9B436D8-2CE0-541D-AF14-B17334582D5D}"/>
              </a:ext>
            </a:extLst>
          </p:cNvPr>
          <p:cNvSpPr txBox="1">
            <a:spLocks noChangeArrowheads="1"/>
          </p:cNvSpPr>
          <p:nvPr/>
        </p:nvSpPr>
        <p:spPr bwMode="auto">
          <a:xfrm>
            <a:off x="5381625" y="2518172"/>
            <a:ext cx="2483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spcBef>
                <a:spcPct val="50000"/>
              </a:spcBef>
            </a:pPr>
            <a:r>
              <a:rPr lang="en-US" altLang="en-US" sz="1400" b="1" dirty="0">
                <a:latin typeface="Arial" panose="020B0604020202020204" pitchFamily="34" charset="0"/>
                <a:cs typeface="Arial" panose="020B0604020202020204" pitchFamily="34" charset="0"/>
              </a:rPr>
              <a:t>Calibration Liquids</a:t>
            </a:r>
          </a:p>
        </p:txBody>
      </p:sp>
      <p:sp>
        <p:nvSpPr>
          <p:cNvPr id="21511" name="Text Box 11">
            <a:extLst>
              <a:ext uri="{FF2B5EF4-FFF2-40B4-BE49-F238E27FC236}">
                <a16:creationId xmlns:a16="http://schemas.microsoft.com/office/drawing/2014/main" id="{46C25AB4-ADB7-211C-C78D-551193573007}"/>
              </a:ext>
            </a:extLst>
          </p:cNvPr>
          <p:cNvSpPr txBox="1">
            <a:spLocks noChangeArrowheads="1"/>
          </p:cNvSpPr>
          <p:nvPr/>
        </p:nvSpPr>
        <p:spPr bwMode="auto">
          <a:xfrm>
            <a:off x="5436394" y="4137422"/>
            <a:ext cx="2483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spcBef>
                <a:spcPct val="50000"/>
              </a:spcBef>
            </a:pPr>
            <a:r>
              <a:rPr lang="en-US" altLang="en-US" sz="1400" b="1">
                <a:latin typeface="Arial" panose="020B0604020202020204" pitchFamily="34" charset="0"/>
                <a:cs typeface="Arial" panose="020B0604020202020204" pitchFamily="34" charset="0"/>
              </a:rPr>
              <a:t>Electrode Solution</a:t>
            </a:r>
          </a:p>
        </p:txBody>
      </p:sp>
      <p:sp>
        <p:nvSpPr>
          <p:cNvPr id="3" name="Slide Number Placeholder 2">
            <a:extLst>
              <a:ext uri="{FF2B5EF4-FFF2-40B4-BE49-F238E27FC236}">
                <a16:creationId xmlns:a16="http://schemas.microsoft.com/office/drawing/2014/main" id="{760ECD91-5E3D-0A3F-776D-0AA8160F24E4}"/>
              </a:ext>
            </a:extLst>
          </p:cNvPr>
          <p:cNvSpPr>
            <a:spLocks noGrp="1"/>
          </p:cNvSpPr>
          <p:nvPr>
            <p:ph type="sldNum" sz="quarter" idx="4"/>
          </p:nvPr>
        </p:nvSpPr>
        <p:spPr/>
        <p:txBody>
          <a:bodyPr/>
          <a:lstStyle/>
          <a:p>
            <a:fld id="{3A2281A5-0AAD-5C43-9874-F8F3A9F5B29A}" type="slidenum">
              <a:rPr lang="en-US" smtClean="0"/>
              <a:pPr/>
              <a:t>18</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77BB693E-17BB-F4B7-6D03-AC1490F48DA7}"/>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US" altLang="en-US" sz="1050"/>
          </a:p>
        </p:txBody>
      </p:sp>
      <p:sp>
        <p:nvSpPr>
          <p:cNvPr id="2" name="Title 1">
            <a:extLst>
              <a:ext uri="{FF2B5EF4-FFF2-40B4-BE49-F238E27FC236}">
                <a16:creationId xmlns:a16="http://schemas.microsoft.com/office/drawing/2014/main" id="{8C7EE668-8369-EA87-0A12-EB4CC7205D64}"/>
              </a:ext>
            </a:extLst>
          </p:cNvPr>
          <p:cNvSpPr>
            <a:spLocks noGrp="1"/>
          </p:cNvSpPr>
          <p:nvPr>
            <p:ph type="ctrTitle"/>
          </p:nvPr>
        </p:nvSpPr>
        <p:spPr>
          <a:xfrm>
            <a:off x="685800" y="1203598"/>
            <a:ext cx="7772400" cy="712426"/>
          </a:xfrm>
        </p:spPr>
        <p:txBody>
          <a:bodyPr/>
          <a:lstStyle/>
          <a:p>
            <a:r>
              <a:rPr lang="en-US" dirty="0"/>
              <a:t>Overview</a:t>
            </a:r>
          </a:p>
        </p:txBody>
      </p:sp>
      <p:sp>
        <p:nvSpPr>
          <p:cNvPr id="3" name="Subtitle 2">
            <a:extLst>
              <a:ext uri="{FF2B5EF4-FFF2-40B4-BE49-F238E27FC236}">
                <a16:creationId xmlns:a16="http://schemas.microsoft.com/office/drawing/2014/main" id="{A6E517F0-593C-41C2-D717-D202FF30295E}"/>
              </a:ext>
            </a:extLst>
          </p:cNvPr>
          <p:cNvSpPr>
            <a:spLocks noGrp="1"/>
          </p:cNvSpPr>
          <p:nvPr>
            <p:ph type="subTitle" idx="1"/>
          </p:nvPr>
        </p:nvSpPr>
        <p:spPr>
          <a:xfrm>
            <a:off x="1371600" y="2643759"/>
            <a:ext cx="6400800" cy="1471968"/>
          </a:xfrm>
        </p:spPr>
        <p:txBody>
          <a:bodyPr/>
          <a:lstStyle/>
          <a:p>
            <a:pPr marL="285750" indent="-285750" algn="l">
              <a:spcBef>
                <a:spcPct val="20000"/>
              </a:spcBef>
              <a:buFont typeface="Arial" panose="020B0604020202020204" pitchFamily="34" charset="0"/>
              <a:buChar char="•"/>
            </a:pPr>
            <a:r>
              <a:rPr lang="en-US" altLang="en-US" sz="1600" dirty="0">
                <a:solidFill>
                  <a:schemeClr val="bg2">
                    <a:lumMod val="10000"/>
                  </a:schemeClr>
                </a:solidFill>
              </a:rPr>
              <a:t>Function of Level II Inspections for Concrete Bridge Elements</a:t>
            </a:r>
          </a:p>
          <a:p>
            <a:pPr marL="285750" indent="-285750" algn="l">
              <a:spcBef>
                <a:spcPct val="20000"/>
              </a:spcBef>
              <a:buFont typeface="Arial" panose="020B0604020202020204" pitchFamily="34" charset="0"/>
              <a:buChar char="•"/>
            </a:pPr>
            <a:r>
              <a:rPr lang="en-US" altLang="en-US" sz="1600" dirty="0">
                <a:solidFill>
                  <a:schemeClr val="bg2">
                    <a:lumMod val="10000"/>
                  </a:schemeClr>
                </a:solidFill>
              </a:rPr>
              <a:t>Level II Concrete Inspection/Test Methods</a:t>
            </a:r>
          </a:p>
          <a:p>
            <a:pPr marL="628650" lvl="1" indent="-285750" algn="l">
              <a:buFont typeface="Arial" panose="020B0604020202020204" pitchFamily="34" charset="0"/>
              <a:buChar char="−"/>
            </a:pPr>
            <a:r>
              <a:rPr lang="en-US" altLang="en-US" sz="1400" dirty="0">
                <a:solidFill>
                  <a:schemeClr val="bg2">
                    <a:lumMod val="10000"/>
                  </a:schemeClr>
                </a:solidFill>
              </a:rPr>
              <a:t>Equipment</a:t>
            </a:r>
          </a:p>
          <a:p>
            <a:pPr marL="628650" lvl="1" indent="-285750" algn="l">
              <a:buFont typeface="Arial" panose="020B0604020202020204" pitchFamily="34" charset="0"/>
              <a:buChar char="−"/>
            </a:pPr>
            <a:r>
              <a:rPr lang="en-US" altLang="en-US" sz="1400" dirty="0">
                <a:solidFill>
                  <a:schemeClr val="bg2">
                    <a:lumMod val="10000"/>
                  </a:schemeClr>
                </a:solidFill>
              </a:rPr>
              <a:t>What does test data indicate</a:t>
            </a:r>
          </a:p>
          <a:p>
            <a:pPr marL="628650" lvl="1" indent="-285750" algn="l">
              <a:buFont typeface="Arial" panose="020B0604020202020204" pitchFamily="34" charset="0"/>
              <a:buChar char="−"/>
            </a:pPr>
            <a:r>
              <a:rPr lang="en-US" altLang="en-US" sz="1400" dirty="0">
                <a:solidFill>
                  <a:schemeClr val="bg2">
                    <a:lumMod val="10000"/>
                  </a:schemeClr>
                </a:solidFill>
              </a:rPr>
              <a:t>How is the data used</a:t>
            </a:r>
          </a:p>
          <a:p>
            <a:pPr marL="285750" indent="-28575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3798C6F-06AB-1624-B3CC-459F9E10AD14}"/>
              </a:ext>
            </a:extLst>
          </p:cNvPr>
          <p:cNvSpPr>
            <a:spLocks noGrp="1"/>
          </p:cNvSpPr>
          <p:nvPr>
            <p:ph type="sldNum" sz="quarter" idx="4"/>
          </p:nvPr>
        </p:nvSpPr>
        <p:spPr/>
        <p:txBody>
          <a:bodyPr/>
          <a:lstStyle/>
          <a:p>
            <a:fld id="{3A2281A5-0AAD-5C43-9874-F8F3A9F5B29A}" type="slidenum">
              <a:rPr lang="en-US" smtClean="0"/>
              <a:pPr/>
              <a:t>1</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7E8D4779-A324-80D8-A3BD-D6FA545AF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60" y="1383507"/>
            <a:ext cx="5922169" cy="29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6">
            <a:extLst>
              <a:ext uri="{FF2B5EF4-FFF2-40B4-BE49-F238E27FC236}">
                <a16:creationId xmlns:a16="http://schemas.microsoft.com/office/drawing/2014/main" id="{424BB397-8DB6-05F1-A02E-3E0186FE4029}"/>
              </a:ext>
            </a:extLst>
          </p:cNvPr>
          <p:cNvSpPr>
            <a:spLocks noGrp="1" noChangeArrowheads="1"/>
          </p:cNvSpPr>
          <p:nvPr>
            <p:ph idx="1"/>
          </p:nvPr>
        </p:nvSpPr>
        <p:spPr bwMode="auto">
          <a:xfrm>
            <a:off x="539552" y="1171234"/>
            <a:ext cx="8229600" cy="3416741"/>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FontTx/>
              <a:buNone/>
            </a:pPr>
            <a:r>
              <a:rPr lang="en-US" altLang="en-US" sz="1500" b="1" dirty="0">
                <a:solidFill>
                  <a:schemeClr val="accent2"/>
                </a:solidFill>
                <a:ea typeface="ＭＳ Ｐゴシック" panose="020B0600070205080204" pitchFamily="34" charset="-128"/>
              </a:rPr>
              <a:t>Selection of Test Locations:</a:t>
            </a:r>
            <a:r>
              <a:rPr lang="en-US" altLang="en-US" dirty="0">
                <a:ea typeface="ＭＳ Ｐゴシック" panose="020B0600070205080204" pitchFamily="34" charset="-128"/>
              </a:rPr>
              <a:t> </a:t>
            </a:r>
          </a:p>
        </p:txBody>
      </p:sp>
      <p:sp>
        <p:nvSpPr>
          <p:cNvPr id="2" name="Title 1">
            <a:extLst>
              <a:ext uri="{FF2B5EF4-FFF2-40B4-BE49-F238E27FC236}">
                <a16:creationId xmlns:a16="http://schemas.microsoft.com/office/drawing/2014/main" id="{174D9627-6848-8487-1B77-173BB5B0AB25}"/>
              </a:ext>
            </a:extLst>
          </p:cNvPr>
          <p:cNvSpPr>
            <a:spLocks noGrp="1"/>
          </p:cNvSpPr>
          <p:nvPr>
            <p:ph type="title"/>
          </p:nvPr>
        </p:nvSpPr>
        <p:spPr/>
        <p:txBody>
          <a:bodyPr/>
          <a:lstStyle/>
          <a:p>
            <a:r>
              <a:rPr lang="en-US" dirty="0"/>
              <a:t>Chapter 4 – Chloride Content Testing</a:t>
            </a:r>
          </a:p>
        </p:txBody>
      </p:sp>
      <p:sp>
        <p:nvSpPr>
          <p:cNvPr id="3" name="Slide Number Placeholder 2">
            <a:extLst>
              <a:ext uri="{FF2B5EF4-FFF2-40B4-BE49-F238E27FC236}">
                <a16:creationId xmlns:a16="http://schemas.microsoft.com/office/drawing/2014/main" id="{A10C2E6B-2D22-5476-B956-D92B82C4BE00}"/>
              </a:ext>
            </a:extLst>
          </p:cNvPr>
          <p:cNvSpPr>
            <a:spLocks noGrp="1"/>
          </p:cNvSpPr>
          <p:nvPr>
            <p:ph type="sldNum" sz="quarter" idx="4"/>
          </p:nvPr>
        </p:nvSpPr>
        <p:spPr/>
        <p:txBody>
          <a:bodyPr/>
          <a:lstStyle/>
          <a:p>
            <a:fld id="{3A2281A5-0AAD-5C43-9874-F8F3A9F5B29A}" type="slidenum">
              <a:rPr lang="en-US" smtClean="0"/>
              <a:pPr/>
              <a:t>19</a:t>
            </a:fld>
            <a:endParaRPr lang="en-US"/>
          </a:p>
        </p:txBody>
      </p:sp>
      <p:pic>
        <p:nvPicPr>
          <p:cNvPr id="4" name="Picture 5">
            <a:extLst>
              <a:ext uri="{FF2B5EF4-FFF2-40B4-BE49-F238E27FC236}">
                <a16:creationId xmlns:a16="http://schemas.microsoft.com/office/drawing/2014/main" id="{6FC153A6-39C0-9839-D1E9-B68E82EF1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982" y="1563638"/>
            <a:ext cx="6120035" cy="306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FA6C3D6-B2B9-1A58-6812-4B92749C42F8}"/>
              </a:ext>
            </a:extLst>
          </p:cNvPr>
          <p:cNvSpPr>
            <a:spLocks noGrp="1" noChangeArrowheads="1"/>
          </p:cNvSpPr>
          <p:nvPr>
            <p:ph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FontTx/>
              <a:buNone/>
            </a:pPr>
            <a:r>
              <a:rPr lang="en-US" altLang="en-US" sz="1500" b="1" dirty="0">
                <a:solidFill>
                  <a:schemeClr val="accent2"/>
                </a:solidFill>
                <a:ea typeface="ＭＳ Ｐゴシック" panose="020B0600070205080204" pitchFamily="34" charset="-128"/>
              </a:rPr>
              <a:t>Typical Results:</a:t>
            </a:r>
            <a:r>
              <a:rPr lang="en-US" altLang="en-US" dirty="0">
                <a:ea typeface="ＭＳ Ｐゴシック" panose="020B0600070205080204" pitchFamily="34" charset="-128"/>
              </a:rPr>
              <a:t> </a:t>
            </a:r>
          </a:p>
        </p:txBody>
      </p:sp>
      <p:sp>
        <p:nvSpPr>
          <p:cNvPr id="3" name="Title 2">
            <a:extLst>
              <a:ext uri="{FF2B5EF4-FFF2-40B4-BE49-F238E27FC236}">
                <a16:creationId xmlns:a16="http://schemas.microsoft.com/office/drawing/2014/main" id="{D2690454-425A-D6B4-412C-85F33EF042C6}"/>
              </a:ext>
            </a:extLst>
          </p:cNvPr>
          <p:cNvSpPr>
            <a:spLocks noGrp="1"/>
          </p:cNvSpPr>
          <p:nvPr>
            <p:ph type="title"/>
          </p:nvPr>
        </p:nvSpPr>
        <p:spPr/>
        <p:txBody>
          <a:bodyPr/>
          <a:lstStyle/>
          <a:p>
            <a:r>
              <a:rPr lang="en-US" dirty="0"/>
              <a:t>Chapter 4 – Chloride Content Testing</a:t>
            </a:r>
          </a:p>
        </p:txBody>
      </p:sp>
      <p:sp>
        <p:nvSpPr>
          <p:cNvPr id="23555" name="Rectangle 4">
            <a:extLst>
              <a:ext uri="{FF2B5EF4-FFF2-40B4-BE49-F238E27FC236}">
                <a16:creationId xmlns:a16="http://schemas.microsoft.com/office/drawing/2014/main" id="{78DDA580-CEDB-D856-B58F-D0504EC7797F}"/>
              </a:ext>
            </a:extLst>
          </p:cNvPr>
          <p:cNvSpPr>
            <a:spLocks noChangeArrowheads="1"/>
          </p:cNvSpPr>
          <p:nvPr/>
        </p:nvSpPr>
        <p:spPr bwMode="auto">
          <a:xfrm>
            <a:off x="561095" y="1725486"/>
            <a:ext cx="1063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buFontTx/>
              <a:buChar char="•"/>
            </a:pPr>
            <a:r>
              <a:rPr lang="en-US" altLang="en-US" sz="1400" dirty="0">
                <a:latin typeface="Arial" panose="020B0604020202020204" pitchFamily="34" charset="0"/>
                <a:cs typeface="Arial" panose="020B0604020202020204" pitchFamily="34" charset="0"/>
              </a:rPr>
              <a:t> Bar Chart</a:t>
            </a:r>
          </a:p>
        </p:txBody>
      </p:sp>
      <p:pic>
        <p:nvPicPr>
          <p:cNvPr id="286725" name="Picture 5" descr="CL-">
            <a:extLst>
              <a:ext uri="{FF2B5EF4-FFF2-40B4-BE49-F238E27FC236}">
                <a16:creationId xmlns:a16="http://schemas.microsoft.com/office/drawing/2014/main" id="{F3C38E62-4C8C-F394-9652-A96D63125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635" y="1152971"/>
            <a:ext cx="4536281"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6" name="Rectangle 6">
            <a:extLst>
              <a:ext uri="{FF2B5EF4-FFF2-40B4-BE49-F238E27FC236}">
                <a16:creationId xmlns:a16="http://schemas.microsoft.com/office/drawing/2014/main" id="{2F5E1DD7-B1E6-0780-3A1B-D35D4E946A15}"/>
              </a:ext>
            </a:extLst>
          </p:cNvPr>
          <p:cNvSpPr>
            <a:spLocks noChangeArrowheads="1"/>
          </p:cNvSpPr>
          <p:nvPr/>
        </p:nvSpPr>
        <p:spPr bwMode="auto">
          <a:xfrm>
            <a:off x="561095" y="2104104"/>
            <a:ext cx="14186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buFontTx/>
              <a:buChar char="•"/>
            </a:pPr>
            <a:r>
              <a:rPr lang="en-US" altLang="en-US" sz="1400" dirty="0">
                <a:latin typeface="Arial" panose="020B0604020202020204" pitchFamily="34" charset="0"/>
                <a:cs typeface="Arial" panose="020B0604020202020204" pitchFamily="34" charset="0"/>
              </a:rPr>
              <a:t> Plan View of Bridge Deck</a:t>
            </a:r>
          </a:p>
        </p:txBody>
      </p:sp>
      <p:grpSp>
        <p:nvGrpSpPr>
          <p:cNvPr id="2" name="Group 7">
            <a:extLst>
              <a:ext uri="{FF2B5EF4-FFF2-40B4-BE49-F238E27FC236}">
                <a16:creationId xmlns:a16="http://schemas.microsoft.com/office/drawing/2014/main" id="{51DB5CD1-93E9-2040-192A-E81ABBFA5B92}"/>
              </a:ext>
            </a:extLst>
          </p:cNvPr>
          <p:cNvGrpSpPr>
            <a:grpSpLocks/>
          </p:cNvGrpSpPr>
          <p:nvPr/>
        </p:nvGrpSpPr>
        <p:grpSpPr bwMode="auto">
          <a:xfrm>
            <a:off x="2303860" y="2503140"/>
            <a:ext cx="3200400" cy="2228850"/>
            <a:chOff x="1008" y="2160"/>
            <a:chExt cx="3024" cy="1872"/>
          </a:xfrm>
        </p:grpSpPr>
        <p:grpSp>
          <p:nvGrpSpPr>
            <p:cNvPr id="23567" name="Group 8">
              <a:extLst>
                <a:ext uri="{FF2B5EF4-FFF2-40B4-BE49-F238E27FC236}">
                  <a16:creationId xmlns:a16="http://schemas.microsoft.com/office/drawing/2014/main" id="{F2EC62CD-5421-E241-F99E-E87E90C1F531}"/>
                </a:ext>
              </a:extLst>
            </p:cNvPr>
            <p:cNvGrpSpPr>
              <a:grpSpLocks/>
            </p:cNvGrpSpPr>
            <p:nvPr/>
          </p:nvGrpSpPr>
          <p:grpSpPr bwMode="auto">
            <a:xfrm>
              <a:off x="1008" y="2160"/>
              <a:ext cx="3024" cy="1872"/>
              <a:chOff x="1008" y="2160"/>
              <a:chExt cx="3024" cy="1872"/>
            </a:xfrm>
          </p:grpSpPr>
          <p:pic>
            <p:nvPicPr>
              <p:cNvPr id="23569" name="Picture 9" descr="CL- 2">
                <a:extLst>
                  <a:ext uri="{FF2B5EF4-FFF2-40B4-BE49-F238E27FC236}">
                    <a16:creationId xmlns:a16="http://schemas.microsoft.com/office/drawing/2014/main" id="{82D710C1-E4CF-30A5-C8D1-580313E89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2160"/>
                <a:ext cx="2593"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 name="Rectangle 10">
                <a:extLst>
                  <a:ext uri="{FF2B5EF4-FFF2-40B4-BE49-F238E27FC236}">
                    <a16:creationId xmlns:a16="http://schemas.microsoft.com/office/drawing/2014/main" id="{1BB61EF8-ED69-7389-2815-5B25207790CF}"/>
                  </a:ext>
                </a:extLst>
              </p:cNvPr>
              <p:cNvSpPr>
                <a:spLocks noChangeArrowheads="1"/>
              </p:cNvSpPr>
              <p:nvPr/>
            </p:nvSpPr>
            <p:spPr bwMode="auto">
              <a:xfrm>
                <a:off x="3504" y="2352"/>
                <a:ext cx="528" cy="16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23571" name="Line 11">
                <a:extLst>
                  <a:ext uri="{FF2B5EF4-FFF2-40B4-BE49-F238E27FC236}">
                    <a16:creationId xmlns:a16="http://schemas.microsoft.com/office/drawing/2014/main" id="{37D52464-20C3-B5E4-DB57-8F81F717FD20}"/>
                  </a:ext>
                </a:extLst>
              </p:cNvPr>
              <p:cNvSpPr>
                <a:spLocks noChangeShapeType="1"/>
              </p:cNvSpPr>
              <p:nvPr/>
            </p:nvSpPr>
            <p:spPr bwMode="auto">
              <a:xfrm flipH="1" flipV="1">
                <a:off x="1008" y="2640"/>
                <a:ext cx="3024" cy="13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568" name="Line 12">
              <a:extLst>
                <a:ext uri="{FF2B5EF4-FFF2-40B4-BE49-F238E27FC236}">
                  <a16:creationId xmlns:a16="http://schemas.microsoft.com/office/drawing/2014/main" id="{92DEFA38-A4A8-A298-692B-AC9AF48F31B5}"/>
                </a:ext>
              </a:extLst>
            </p:cNvPr>
            <p:cNvSpPr>
              <a:spLocks noChangeShapeType="1"/>
            </p:cNvSpPr>
            <p:nvPr/>
          </p:nvSpPr>
          <p:spPr bwMode="auto">
            <a:xfrm flipH="1" flipV="1">
              <a:off x="3312" y="2208"/>
              <a:ext cx="192" cy="1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3">
            <a:extLst>
              <a:ext uri="{FF2B5EF4-FFF2-40B4-BE49-F238E27FC236}">
                <a16:creationId xmlns:a16="http://schemas.microsoft.com/office/drawing/2014/main" id="{031AF54D-A27F-44BD-6A02-5EBEC127B3E7}"/>
              </a:ext>
            </a:extLst>
          </p:cNvPr>
          <p:cNvGrpSpPr>
            <a:grpSpLocks/>
          </p:cNvGrpSpPr>
          <p:nvPr/>
        </p:nvGrpSpPr>
        <p:grpSpPr bwMode="auto">
          <a:xfrm>
            <a:off x="5166122" y="936278"/>
            <a:ext cx="2643188" cy="3726656"/>
            <a:chOff x="3600" y="192"/>
            <a:chExt cx="2784" cy="3888"/>
          </a:xfrm>
        </p:grpSpPr>
        <p:grpSp>
          <p:nvGrpSpPr>
            <p:cNvPr id="23561" name="Group 14">
              <a:extLst>
                <a:ext uri="{FF2B5EF4-FFF2-40B4-BE49-F238E27FC236}">
                  <a16:creationId xmlns:a16="http://schemas.microsoft.com/office/drawing/2014/main" id="{D381F698-4249-F069-9408-3400A8E7BA6E}"/>
                </a:ext>
              </a:extLst>
            </p:cNvPr>
            <p:cNvGrpSpPr>
              <a:grpSpLocks/>
            </p:cNvGrpSpPr>
            <p:nvPr/>
          </p:nvGrpSpPr>
          <p:grpSpPr bwMode="auto">
            <a:xfrm>
              <a:off x="3600" y="192"/>
              <a:ext cx="2784" cy="3888"/>
              <a:chOff x="3600" y="192"/>
              <a:chExt cx="2784" cy="3888"/>
            </a:xfrm>
          </p:grpSpPr>
          <p:pic>
            <p:nvPicPr>
              <p:cNvPr id="23563" name="Picture 15">
                <a:extLst>
                  <a:ext uri="{FF2B5EF4-FFF2-40B4-BE49-F238E27FC236}">
                    <a16:creationId xmlns:a16="http://schemas.microsoft.com/office/drawing/2014/main" id="{44AA87D7-CFF0-7B65-7A1B-C413F09B1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 y="192"/>
                <a:ext cx="144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23564" name="Group 16">
                <a:extLst>
                  <a:ext uri="{FF2B5EF4-FFF2-40B4-BE49-F238E27FC236}">
                    <a16:creationId xmlns:a16="http://schemas.microsoft.com/office/drawing/2014/main" id="{2CC50FAD-F761-8D48-69D7-97CFB2A8D798}"/>
                  </a:ext>
                </a:extLst>
              </p:cNvPr>
              <p:cNvGrpSpPr>
                <a:grpSpLocks/>
              </p:cNvGrpSpPr>
              <p:nvPr/>
            </p:nvGrpSpPr>
            <p:grpSpPr bwMode="auto">
              <a:xfrm>
                <a:off x="3600" y="480"/>
                <a:ext cx="2784" cy="3600"/>
                <a:chOff x="3600" y="480"/>
                <a:chExt cx="2784" cy="3600"/>
              </a:xfrm>
            </p:grpSpPr>
            <p:pic>
              <p:nvPicPr>
                <p:cNvPr id="23565" name="Picture 17">
                  <a:extLst>
                    <a:ext uri="{FF2B5EF4-FFF2-40B4-BE49-F238E27FC236}">
                      <a16:creationId xmlns:a16="http://schemas.microsoft.com/office/drawing/2014/main" id="{129ED4E9-C23A-EAE0-2532-A68288203D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480"/>
                  <a:ext cx="2448"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66" name="Picture 18">
                  <a:extLst>
                    <a:ext uri="{FF2B5EF4-FFF2-40B4-BE49-F238E27FC236}">
                      <a16:creationId xmlns:a16="http://schemas.microsoft.com/office/drawing/2014/main" id="{666A1C55-030F-3D1B-1EE9-8E7672A29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 y="2448"/>
                  <a:ext cx="276"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pic>
          <p:nvPicPr>
            <p:cNvPr id="23562" name="Picture 19">
              <a:extLst>
                <a:ext uri="{FF2B5EF4-FFF2-40B4-BE49-F238E27FC236}">
                  <a16:creationId xmlns:a16="http://schemas.microsoft.com/office/drawing/2014/main" id="{8EA4EE79-8C38-F122-44C3-5CC803AD0E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768"/>
              <a:ext cx="11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 name="Slide Number Placeholder 4">
            <a:extLst>
              <a:ext uri="{FF2B5EF4-FFF2-40B4-BE49-F238E27FC236}">
                <a16:creationId xmlns:a16="http://schemas.microsoft.com/office/drawing/2014/main" id="{B7179441-A379-C3A9-812C-BA718E65F016}"/>
              </a:ext>
            </a:extLst>
          </p:cNvPr>
          <p:cNvSpPr>
            <a:spLocks noGrp="1"/>
          </p:cNvSpPr>
          <p:nvPr>
            <p:ph type="sldNum" sz="quarter" idx="4"/>
          </p:nvPr>
        </p:nvSpPr>
        <p:spPr/>
        <p:txBody>
          <a:bodyPr/>
          <a:lstStyle/>
          <a:p>
            <a:fld id="{3A2281A5-0AAD-5C43-9874-F8F3A9F5B29A}" type="slidenum">
              <a:rPr lang="en-US" smtClean="0"/>
              <a:pPr/>
              <a:t>20</a:t>
            </a:fld>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6725"/>
                                        </p:tgtEl>
                                        <p:attrNameLst>
                                          <p:attrName>style.visibility</p:attrName>
                                        </p:attrNameLst>
                                      </p:cBhvr>
                                      <p:to>
                                        <p:strVal val="visible"/>
                                      </p:to>
                                    </p:set>
                                    <p:anim calcmode="lin" valueType="num">
                                      <p:cBhvr>
                                        <p:cTn id="7" dur="500" fill="hold"/>
                                        <p:tgtEl>
                                          <p:spTgt spid="286725"/>
                                        </p:tgtEl>
                                        <p:attrNameLst>
                                          <p:attrName>ppt_w</p:attrName>
                                        </p:attrNameLst>
                                      </p:cBhvr>
                                      <p:tavLst>
                                        <p:tav tm="0">
                                          <p:val>
                                            <p:fltVal val="0"/>
                                          </p:val>
                                        </p:tav>
                                        <p:tav tm="100000">
                                          <p:val>
                                            <p:strVal val="#ppt_w"/>
                                          </p:val>
                                        </p:tav>
                                      </p:tavLst>
                                    </p:anim>
                                    <p:anim calcmode="lin" valueType="num">
                                      <p:cBhvr>
                                        <p:cTn id="8" dur="500" fill="hold"/>
                                        <p:tgtEl>
                                          <p:spTgt spid="286725"/>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286725"/>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867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a:extLst>
              <a:ext uri="{FF2B5EF4-FFF2-40B4-BE49-F238E27FC236}">
                <a16:creationId xmlns:a16="http://schemas.microsoft.com/office/drawing/2014/main" id="{59C065CF-5C30-1448-4D7F-4D128AE82D51}"/>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b="1" dirty="0">
                <a:ea typeface="ＭＳ Ｐゴシック" panose="020B0600070205080204" pitchFamily="34" charset="-128"/>
              </a:rPr>
              <a:t>Quantitative</a:t>
            </a:r>
            <a:r>
              <a:rPr lang="en-US" altLang="en-US" dirty="0">
                <a:ea typeface="ＭＳ Ｐゴシック" panose="020B0600070205080204" pitchFamily="34" charset="-128"/>
              </a:rPr>
              <a:t> </a:t>
            </a:r>
          </a:p>
          <a:p>
            <a:pPr lvl="1"/>
            <a:r>
              <a:rPr lang="en-US" altLang="en-US" dirty="0">
                <a:ea typeface="ＭＳ Ｐゴシック" panose="020B0600070205080204" pitchFamily="34" charset="-128"/>
              </a:rPr>
              <a:t>Rating Methodology Different than Level I</a:t>
            </a:r>
          </a:p>
          <a:p>
            <a:pPr marL="342900" lvl="1" indent="0">
              <a:buNone/>
            </a:pPr>
            <a:endParaRPr lang="en-US" altLang="en-US" dirty="0">
              <a:ea typeface="ＭＳ Ｐゴシック" panose="020B0600070205080204" pitchFamily="34" charset="-128"/>
            </a:endParaRPr>
          </a:p>
          <a:p>
            <a:r>
              <a:rPr lang="en-US" altLang="en-US" b="1" dirty="0">
                <a:ea typeface="ＭＳ Ｐゴシック" panose="020B0600070205080204" pitchFamily="34" charset="-128"/>
              </a:rPr>
              <a:t>Programmed </a:t>
            </a:r>
          </a:p>
          <a:p>
            <a:pPr lvl="1"/>
            <a:r>
              <a:rPr lang="en-US" altLang="en-US" dirty="0">
                <a:ea typeface="ＭＳ Ｐゴシック" panose="020B0600070205080204" pitchFamily="34" charset="-128"/>
              </a:rPr>
              <a:t>Cyclic Basis to Monitor Condition</a:t>
            </a:r>
          </a:p>
          <a:p>
            <a:pPr marL="342900" lvl="1" indent="0">
              <a:buNone/>
            </a:pPr>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Specialized tools</a:t>
            </a:r>
          </a:p>
          <a:p>
            <a:pPr lvl="1"/>
            <a:r>
              <a:rPr lang="en-US" altLang="en-US" dirty="0">
                <a:ea typeface="ＭＳ Ｐゴシック" panose="020B0600070205080204" pitchFamily="34" charset="-128"/>
              </a:rPr>
              <a:t>For Portions of the Inspection</a:t>
            </a:r>
          </a:p>
          <a:p>
            <a:endParaRPr lang="en-US" altLang="en-US" dirty="0">
              <a:ea typeface="ＭＳ Ｐゴシック" panose="020B0600070205080204" pitchFamily="34" charset="-128"/>
            </a:endParaRPr>
          </a:p>
        </p:txBody>
      </p:sp>
      <p:sp>
        <p:nvSpPr>
          <p:cNvPr id="2" name="Title 1">
            <a:extLst>
              <a:ext uri="{FF2B5EF4-FFF2-40B4-BE49-F238E27FC236}">
                <a16:creationId xmlns:a16="http://schemas.microsoft.com/office/drawing/2014/main" id="{0D37E4C5-3FCD-AC39-A779-0EA78E8230CD}"/>
              </a:ext>
            </a:extLst>
          </p:cNvPr>
          <p:cNvSpPr>
            <a:spLocks noGrp="1"/>
          </p:cNvSpPr>
          <p:nvPr>
            <p:ph type="title"/>
          </p:nvPr>
        </p:nvSpPr>
        <p:spPr/>
        <p:txBody>
          <a:bodyPr/>
          <a:lstStyle/>
          <a:p>
            <a:r>
              <a:rPr lang="en-US" dirty="0"/>
              <a:t>Chapter 4 – Chloride Content Testing</a:t>
            </a:r>
          </a:p>
        </p:txBody>
      </p:sp>
      <p:pic>
        <p:nvPicPr>
          <p:cNvPr id="24580" name="Picture 6">
            <a:extLst>
              <a:ext uri="{FF2B5EF4-FFF2-40B4-BE49-F238E27FC236}">
                <a16:creationId xmlns:a16="http://schemas.microsoft.com/office/drawing/2014/main" id="{1D49576F-BF2A-EC59-9B81-8B0F8792D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7" y="1566525"/>
            <a:ext cx="2924944" cy="287331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70487297-9066-A433-EAAE-B73C13CB0055}"/>
              </a:ext>
            </a:extLst>
          </p:cNvPr>
          <p:cNvSpPr>
            <a:spLocks noGrp="1"/>
          </p:cNvSpPr>
          <p:nvPr>
            <p:ph type="sldNum" sz="quarter" idx="4"/>
          </p:nvPr>
        </p:nvSpPr>
        <p:spPr/>
        <p:txBody>
          <a:bodyPr/>
          <a:lstStyle/>
          <a:p>
            <a:fld id="{3A2281A5-0AAD-5C43-9874-F8F3A9F5B29A}" type="slidenum">
              <a:rPr lang="en-US" smtClean="0"/>
              <a:pPr/>
              <a:t>21</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D5A71C7E-0089-FB85-02C8-FD525F016D1F}"/>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FontTx/>
              <a:buNone/>
            </a:pPr>
            <a:r>
              <a:rPr lang="en-US" altLang="en-US" sz="1800" dirty="0">
                <a:latin typeface="Calibri" panose="020F0502020204030204" pitchFamily="34" charset="0"/>
                <a:ea typeface="ＭＳ Ｐゴシック" panose="020B0600070205080204" pitchFamily="34" charset="-128"/>
              </a:rPr>
              <a:t>Rating Methodology:</a:t>
            </a:r>
          </a:p>
          <a:p>
            <a:pPr>
              <a:buFontTx/>
              <a:buNone/>
            </a:pPr>
            <a:endParaRPr lang="en-US" altLang="en-US" sz="1800" dirty="0">
              <a:latin typeface="Calibri" panose="020F0502020204030204" pitchFamily="34" charset="0"/>
              <a:ea typeface="ＭＳ Ｐゴシック" panose="020B0600070205080204" pitchFamily="34" charset="-128"/>
            </a:endParaRPr>
          </a:p>
          <a:p>
            <a:pPr>
              <a:buFontTx/>
              <a:buNone/>
            </a:pPr>
            <a:endParaRPr lang="en-US" altLang="en-US" sz="1800" dirty="0">
              <a:latin typeface="Calibri" panose="020F0502020204030204" pitchFamily="34" charset="0"/>
              <a:ea typeface="ＭＳ Ｐゴシック" panose="020B0600070205080204" pitchFamily="34" charset="-128"/>
            </a:endParaRPr>
          </a:p>
          <a:p>
            <a:endParaRPr lang="en-US" altLang="en-US" sz="1800" dirty="0">
              <a:latin typeface="Calibri" panose="020F050202020403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B6D62DB3-FDEB-306B-9F82-8D8AF4AFCF47}"/>
              </a:ext>
            </a:extLst>
          </p:cNvPr>
          <p:cNvSpPr>
            <a:spLocks noGrp="1"/>
          </p:cNvSpPr>
          <p:nvPr>
            <p:ph type="title"/>
          </p:nvPr>
        </p:nvSpPr>
        <p:spPr/>
        <p:txBody>
          <a:bodyPr/>
          <a:lstStyle/>
          <a:p>
            <a:r>
              <a:rPr lang="en-US" dirty="0"/>
              <a:t>Chapter 4 – Chloride Content Testing</a:t>
            </a:r>
          </a:p>
        </p:txBody>
      </p:sp>
      <p:pic>
        <p:nvPicPr>
          <p:cNvPr id="25603" name="Picture 5">
            <a:extLst>
              <a:ext uri="{FF2B5EF4-FFF2-40B4-BE49-F238E27FC236}">
                <a16:creationId xmlns:a16="http://schemas.microsoft.com/office/drawing/2014/main" id="{D74A45E6-FD83-C348-AC5B-A4A327F44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578"/>
          <a:stretch>
            <a:fillRect/>
          </a:stretch>
        </p:blipFill>
        <p:spPr bwMode="auto">
          <a:xfrm>
            <a:off x="2086074" y="1707356"/>
            <a:ext cx="1021556" cy="280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a:extLst>
              <a:ext uri="{FF2B5EF4-FFF2-40B4-BE49-F238E27FC236}">
                <a16:creationId xmlns:a16="http://schemas.microsoft.com/office/drawing/2014/main" id="{3B51AC32-F7A0-9932-CA8A-E8FB7146B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970" y="1774626"/>
            <a:ext cx="437435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9">
            <a:extLst>
              <a:ext uri="{FF2B5EF4-FFF2-40B4-BE49-F238E27FC236}">
                <a16:creationId xmlns:a16="http://schemas.microsoft.com/office/drawing/2014/main" id="{E8DDDD01-640B-C78E-298A-01097B9696E1}"/>
              </a:ext>
            </a:extLst>
          </p:cNvPr>
          <p:cNvSpPr>
            <a:spLocks noChangeArrowheads="1"/>
          </p:cNvSpPr>
          <p:nvPr/>
        </p:nvSpPr>
        <p:spPr bwMode="auto">
          <a:xfrm>
            <a:off x="2736056" y="1437085"/>
            <a:ext cx="53579" cy="8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spcBef>
                <a:spcPct val="20000"/>
              </a:spcBef>
            </a:pPr>
            <a:endParaRPr lang="en-US" altLang="en-US" sz="1800">
              <a:latin typeface="Calibri" panose="020F0502020204030204" pitchFamily="34" charset="0"/>
            </a:endParaRPr>
          </a:p>
          <a:p>
            <a:pPr algn="l">
              <a:spcBef>
                <a:spcPct val="20000"/>
              </a:spcBef>
            </a:pPr>
            <a:endParaRPr lang="en-US" altLang="en-US" sz="1800">
              <a:latin typeface="Calibri" panose="020F0502020204030204" pitchFamily="34" charset="0"/>
            </a:endParaRPr>
          </a:p>
          <a:p>
            <a:pPr algn="l">
              <a:spcBef>
                <a:spcPct val="20000"/>
              </a:spcBef>
            </a:pPr>
            <a:endParaRPr lang="en-US" altLang="en-US" sz="1800">
              <a:latin typeface="Calibri" panose="020F0502020204030204" pitchFamily="34" charset="0"/>
            </a:endParaRPr>
          </a:p>
          <a:p>
            <a:pPr algn="l">
              <a:spcBef>
                <a:spcPct val="20000"/>
              </a:spcBef>
              <a:buFontTx/>
              <a:buChar char="•"/>
            </a:pPr>
            <a:endParaRPr lang="en-US" altLang="en-US" sz="1800">
              <a:latin typeface="Calibri" panose="020F0502020204030204" pitchFamily="34" charset="0"/>
            </a:endParaRPr>
          </a:p>
        </p:txBody>
      </p:sp>
      <p:sp>
        <p:nvSpPr>
          <p:cNvPr id="292878" name="Line 14">
            <a:extLst>
              <a:ext uri="{FF2B5EF4-FFF2-40B4-BE49-F238E27FC236}">
                <a16:creationId xmlns:a16="http://schemas.microsoft.com/office/drawing/2014/main" id="{7F0ECBB1-CEEF-E2BB-FEFB-B9E8C258EB0A}"/>
              </a:ext>
            </a:extLst>
          </p:cNvPr>
          <p:cNvSpPr>
            <a:spLocks noChangeShapeType="1"/>
          </p:cNvSpPr>
          <p:nvPr/>
        </p:nvSpPr>
        <p:spPr bwMode="auto">
          <a:xfrm flipV="1">
            <a:off x="1925242" y="4083844"/>
            <a:ext cx="486965" cy="1619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79" name="Line 15">
            <a:extLst>
              <a:ext uri="{FF2B5EF4-FFF2-40B4-BE49-F238E27FC236}">
                <a16:creationId xmlns:a16="http://schemas.microsoft.com/office/drawing/2014/main" id="{8BC10557-7C7A-E4CE-B974-FC6F20A35EA6}"/>
              </a:ext>
            </a:extLst>
          </p:cNvPr>
          <p:cNvSpPr>
            <a:spLocks noChangeShapeType="1"/>
          </p:cNvSpPr>
          <p:nvPr/>
        </p:nvSpPr>
        <p:spPr bwMode="auto">
          <a:xfrm flipV="1">
            <a:off x="1925242" y="3436144"/>
            <a:ext cx="486965" cy="1619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80" name="Line 16">
            <a:extLst>
              <a:ext uri="{FF2B5EF4-FFF2-40B4-BE49-F238E27FC236}">
                <a16:creationId xmlns:a16="http://schemas.microsoft.com/office/drawing/2014/main" id="{1D9C3093-B220-0CA6-97DF-B0C5FB8B16C9}"/>
              </a:ext>
            </a:extLst>
          </p:cNvPr>
          <p:cNvSpPr>
            <a:spLocks noChangeShapeType="1"/>
          </p:cNvSpPr>
          <p:nvPr/>
        </p:nvSpPr>
        <p:spPr bwMode="auto">
          <a:xfrm flipV="1">
            <a:off x="1925242" y="2842022"/>
            <a:ext cx="486965" cy="1619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81" name="Line 17">
            <a:extLst>
              <a:ext uri="{FF2B5EF4-FFF2-40B4-BE49-F238E27FC236}">
                <a16:creationId xmlns:a16="http://schemas.microsoft.com/office/drawing/2014/main" id="{0AB7AF73-FC65-6306-7C81-DDB194F922ED}"/>
              </a:ext>
            </a:extLst>
          </p:cNvPr>
          <p:cNvSpPr>
            <a:spLocks noChangeShapeType="1"/>
          </p:cNvSpPr>
          <p:nvPr/>
        </p:nvSpPr>
        <p:spPr bwMode="auto">
          <a:xfrm flipV="1">
            <a:off x="1925242" y="2194322"/>
            <a:ext cx="486965" cy="1619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82" name="Line 18">
            <a:extLst>
              <a:ext uri="{FF2B5EF4-FFF2-40B4-BE49-F238E27FC236}">
                <a16:creationId xmlns:a16="http://schemas.microsoft.com/office/drawing/2014/main" id="{8BEA932B-889F-AA68-929E-28E3C8930157}"/>
              </a:ext>
            </a:extLst>
          </p:cNvPr>
          <p:cNvSpPr>
            <a:spLocks noChangeShapeType="1"/>
          </p:cNvSpPr>
          <p:nvPr/>
        </p:nvSpPr>
        <p:spPr bwMode="auto">
          <a:xfrm flipV="1">
            <a:off x="1980010" y="1869281"/>
            <a:ext cx="486965" cy="1619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Slide Number Placeholder 2">
            <a:extLst>
              <a:ext uri="{FF2B5EF4-FFF2-40B4-BE49-F238E27FC236}">
                <a16:creationId xmlns:a16="http://schemas.microsoft.com/office/drawing/2014/main" id="{C5329E9D-C725-9BE9-5050-9C53FAB58202}"/>
              </a:ext>
            </a:extLst>
          </p:cNvPr>
          <p:cNvSpPr>
            <a:spLocks noGrp="1"/>
          </p:cNvSpPr>
          <p:nvPr>
            <p:ph type="sldNum" sz="quarter" idx="4"/>
          </p:nvPr>
        </p:nvSpPr>
        <p:spPr/>
        <p:txBody>
          <a:bodyPr/>
          <a:lstStyle/>
          <a:p>
            <a:fld id="{3A2281A5-0AAD-5C43-9874-F8F3A9F5B29A}"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8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8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28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28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32783E-BE16-A21D-718C-F0018906B1CF}"/>
              </a:ext>
            </a:extLst>
          </p:cNvPr>
          <p:cNvSpPr>
            <a:spLocks noGrp="1"/>
          </p:cNvSpPr>
          <p:nvPr>
            <p:ph idx="1"/>
          </p:nvPr>
        </p:nvSpPr>
        <p:spPr/>
        <p:txBody>
          <a:bodyPr/>
          <a:lstStyle/>
          <a:p>
            <a:pPr algn="l">
              <a:spcBef>
                <a:spcPct val="20000"/>
              </a:spcBef>
            </a:pPr>
            <a:r>
              <a:rPr lang="en-US" altLang="en-US" dirty="0"/>
              <a:t>Level II Concrete Deck Inspection Form Sections:</a:t>
            </a:r>
          </a:p>
          <a:p>
            <a:pPr lvl="1">
              <a:lnSpc>
                <a:spcPct val="200000"/>
              </a:lnSpc>
            </a:pPr>
            <a:r>
              <a:rPr lang="en-US" altLang="en-US" sz="1600" dirty="0"/>
              <a:t>Wearing Surface</a:t>
            </a:r>
          </a:p>
          <a:p>
            <a:pPr lvl="1">
              <a:lnSpc>
                <a:spcPct val="200000"/>
              </a:lnSpc>
            </a:pPr>
            <a:r>
              <a:rPr lang="en-US" altLang="en-US" sz="1600" dirty="0"/>
              <a:t>Concrete Overlay</a:t>
            </a:r>
          </a:p>
          <a:p>
            <a:pPr lvl="1">
              <a:lnSpc>
                <a:spcPct val="200000"/>
              </a:lnSpc>
            </a:pPr>
            <a:r>
              <a:rPr lang="en-US" altLang="en-US" sz="1600" dirty="0"/>
              <a:t>Concrete Deck</a:t>
            </a:r>
          </a:p>
          <a:p>
            <a:pPr lvl="1">
              <a:lnSpc>
                <a:spcPct val="200000"/>
              </a:lnSpc>
            </a:pPr>
            <a:r>
              <a:rPr lang="en-US" altLang="en-US" sz="1600" dirty="0"/>
              <a:t>Edge Elements (curbs/barriers/ medians/sidewalks)</a:t>
            </a:r>
          </a:p>
          <a:p>
            <a:pPr lvl="1">
              <a:lnSpc>
                <a:spcPct val="200000"/>
              </a:lnSpc>
            </a:pPr>
            <a:r>
              <a:rPr lang="en-US" altLang="en-US" sz="1600" dirty="0"/>
              <a:t>Deck Joints</a:t>
            </a:r>
          </a:p>
          <a:p>
            <a:pPr lvl="2" algn="l">
              <a:spcBef>
                <a:spcPct val="20000"/>
              </a:spcBef>
              <a:buFontTx/>
              <a:buChar char="•"/>
            </a:pPr>
            <a:endParaRPr lang="en-US" altLang="en-US" sz="1800" dirty="0"/>
          </a:p>
          <a:p>
            <a:pPr lvl="2" algn="l">
              <a:spcBef>
                <a:spcPct val="20000"/>
              </a:spcBef>
              <a:buFontTx/>
              <a:buChar char="•"/>
            </a:pPr>
            <a:endParaRPr lang="en-US" altLang="en-US" sz="1800" dirty="0"/>
          </a:p>
          <a:p>
            <a:endParaRPr lang="en-US" dirty="0"/>
          </a:p>
        </p:txBody>
      </p:sp>
      <p:sp>
        <p:nvSpPr>
          <p:cNvPr id="26626" name="Rectangle 2">
            <a:extLst>
              <a:ext uri="{FF2B5EF4-FFF2-40B4-BE49-F238E27FC236}">
                <a16:creationId xmlns:a16="http://schemas.microsoft.com/office/drawing/2014/main" id="{4FA3157C-E73A-AF15-EF14-2794BA4F430F}"/>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sp>
        <p:nvSpPr>
          <p:cNvPr id="2" name="Title 1">
            <a:extLst>
              <a:ext uri="{FF2B5EF4-FFF2-40B4-BE49-F238E27FC236}">
                <a16:creationId xmlns:a16="http://schemas.microsoft.com/office/drawing/2014/main" id="{8D489A99-70DC-17F8-3EDC-5DC581F9A6A2}"/>
              </a:ext>
            </a:extLst>
          </p:cNvPr>
          <p:cNvSpPr>
            <a:spLocks noGrp="1"/>
          </p:cNvSpPr>
          <p:nvPr>
            <p:ph type="title"/>
          </p:nvPr>
        </p:nvSpPr>
        <p:spPr/>
        <p:txBody>
          <a:bodyPr/>
          <a:lstStyle/>
          <a:p>
            <a:r>
              <a:rPr lang="en-US" dirty="0"/>
              <a:t>Chapter 2 – Concrete Deck Inspection</a:t>
            </a:r>
          </a:p>
        </p:txBody>
      </p:sp>
      <p:sp>
        <p:nvSpPr>
          <p:cNvPr id="4" name="Slide Number Placeholder 3">
            <a:extLst>
              <a:ext uri="{FF2B5EF4-FFF2-40B4-BE49-F238E27FC236}">
                <a16:creationId xmlns:a16="http://schemas.microsoft.com/office/drawing/2014/main" id="{21DF7CF9-F643-2F12-8444-3BBBA2BEB832}"/>
              </a:ext>
            </a:extLst>
          </p:cNvPr>
          <p:cNvSpPr>
            <a:spLocks noGrp="1"/>
          </p:cNvSpPr>
          <p:nvPr>
            <p:ph type="sldNum" sz="quarter" idx="4"/>
          </p:nvPr>
        </p:nvSpPr>
        <p:spPr/>
        <p:txBody>
          <a:bodyPr/>
          <a:lstStyle/>
          <a:p>
            <a:fld id="{3A2281A5-0AAD-5C43-9874-F8F3A9F5B29A}" type="slidenum">
              <a:rPr lang="en-US" smtClean="0"/>
              <a:pPr/>
              <a:t>23</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3770782-E703-79BB-9B21-0387AF3B9A86}"/>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pic>
        <p:nvPicPr>
          <p:cNvPr id="294918" name="Picture 6">
            <a:extLst>
              <a:ext uri="{FF2B5EF4-FFF2-40B4-BE49-F238E27FC236}">
                <a16:creationId xmlns:a16="http://schemas.microsoft.com/office/drawing/2014/main" id="{7979BF54-8245-ADCB-EA21-56F44F27D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556" y="1186433"/>
            <a:ext cx="5538887" cy="315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9">
            <a:extLst>
              <a:ext uri="{FF2B5EF4-FFF2-40B4-BE49-F238E27FC236}">
                <a16:creationId xmlns:a16="http://schemas.microsoft.com/office/drawing/2014/main" id="{05485A6C-734D-BCF6-C6FB-1A6A120A9F58}"/>
              </a:ext>
            </a:extLst>
          </p:cNvPr>
          <p:cNvGrpSpPr>
            <a:grpSpLocks/>
          </p:cNvGrpSpPr>
          <p:nvPr/>
        </p:nvGrpSpPr>
        <p:grpSpPr bwMode="auto">
          <a:xfrm>
            <a:off x="5651897" y="3219449"/>
            <a:ext cx="1566863" cy="565547"/>
            <a:chOff x="3787" y="2704"/>
            <a:chExt cx="1316" cy="475"/>
          </a:xfrm>
        </p:grpSpPr>
        <p:sp>
          <p:nvSpPr>
            <p:cNvPr id="27657" name="Text Box 11">
              <a:extLst>
                <a:ext uri="{FF2B5EF4-FFF2-40B4-BE49-F238E27FC236}">
                  <a16:creationId xmlns:a16="http://schemas.microsoft.com/office/drawing/2014/main" id="{720BBBB8-8BBB-8086-F62D-8229C3513C54}"/>
                </a:ext>
              </a:extLst>
            </p:cNvPr>
            <p:cNvSpPr txBox="1">
              <a:spLocks noChangeArrowheads="1"/>
            </p:cNvSpPr>
            <p:nvPr/>
          </p:nvSpPr>
          <p:spPr bwMode="auto">
            <a:xfrm>
              <a:off x="4740" y="2704"/>
              <a:ext cx="36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endParaRPr lang="en-US" altLang="en-US" sz="1050" b="1">
                <a:solidFill>
                  <a:srgbClr val="FF0000"/>
                </a:solidFill>
              </a:endParaRPr>
            </a:p>
          </p:txBody>
        </p:sp>
        <p:sp>
          <p:nvSpPr>
            <p:cNvPr id="27658" name="Text Box 13">
              <a:extLst>
                <a:ext uri="{FF2B5EF4-FFF2-40B4-BE49-F238E27FC236}">
                  <a16:creationId xmlns:a16="http://schemas.microsoft.com/office/drawing/2014/main" id="{8CA7D0D0-94EC-5719-CF41-2EC792C82427}"/>
                </a:ext>
              </a:extLst>
            </p:cNvPr>
            <p:cNvSpPr txBox="1">
              <a:spLocks noChangeArrowheads="1"/>
            </p:cNvSpPr>
            <p:nvPr/>
          </p:nvSpPr>
          <p:spPr bwMode="auto">
            <a:xfrm>
              <a:off x="3787" y="2966"/>
              <a:ext cx="36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endParaRPr lang="en-US" altLang="en-US" sz="1050" b="1">
                <a:solidFill>
                  <a:srgbClr val="FF0000"/>
                </a:solidFill>
              </a:endParaRPr>
            </a:p>
          </p:txBody>
        </p:sp>
      </p:grpSp>
      <p:grpSp>
        <p:nvGrpSpPr>
          <p:cNvPr id="3" name="Group 18">
            <a:extLst>
              <a:ext uri="{FF2B5EF4-FFF2-40B4-BE49-F238E27FC236}">
                <a16:creationId xmlns:a16="http://schemas.microsoft.com/office/drawing/2014/main" id="{C5A5551C-1685-BB8D-06C0-CF7F71C6A8A0}"/>
              </a:ext>
            </a:extLst>
          </p:cNvPr>
          <p:cNvGrpSpPr>
            <a:grpSpLocks/>
          </p:cNvGrpSpPr>
          <p:nvPr/>
        </p:nvGrpSpPr>
        <p:grpSpPr bwMode="auto">
          <a:xfrm>
            <a:off x="3599260" y="1768078"/>
            <a:ext cx="809625" cy="265509"/>
            <a:chOff x="2426" y="1560"/>
            <a:chExt cx="2904" cy="223"/>
          </a:xfrm>
        </p:grpSpPr>
        <p:sp>
          <p:nvSpPr>
            <p:cNvPr id="27655" name="Text Box 8">
              <a:extLst>
                <a:ext uri="{FF2B5EF4-FFF2-40B4-BE49-F238E27FC236}">
                  <a16:creationId xmlns:a16="http://schemas.microsoft.com/office/drawing/2014/main" id="{995F2893-E975-CC75-8397-0DD3FDE69BD1}"/>
                </a:ext>
              </a:extLst>
            </p:cNvPr>
            <p:cNvSpPr txBox="1">
              <a:spLocks noChangeArrowheads="1"/>
            </p:cNvSpPr>
            <p:nvPr/>
          </p:nvSpPr>
          <p:spPr bwMode="auto">
            <a:xfrm>
              <a:off x="2426" y="1560"/>
              <a:ext cx="36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endParaRPr lang="en-US" altLang="en-US" sz="1050" b="1">
                <a:solidFill>
                  <a:srgbClr val="FF0000"/>
                </a:solidFill>
              </a:endParaRPr>
            </a:p>
          </p:txBody>
        </p:sp>
        <p:sp>
          <p:nvSpPr>
            <p:cNvPr id="27656" name="Text Box 9">
              <a:extLst>
                <a:ext uri="{FF2B5EF4-FFF2-40B4-BE49-F238E27FC236}">
                  <a16:creationId xmlns:a16="http://schemas.microsoft.com/office/drawing/2014/main" id="{570C9604-8B00-37C7-15D7-0D4D5C961A1C}"/>
                </a:ext>
              </a:extLst>
            </p:cNvPr>
            <p:cNvSpPr txBox="1">
              <a:spLocks noChangeArrowheads="1"/>
            </p:cNvSpPr>
            <p:nvPr/>
          </p:nvSpPr>
          <p:spPr bwMode="auto">
            <a:xfrm>
              <a:off x="4967" y="1570"/>
              <a:ext cx="36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endParaRPr lang="en-US" altLang="en-US" sz="1050" b="1">
                <a:solidFill>
                  <a:srgbClr val="FF0000"/>
                </a:solidFill>
              </a:endParaRPr>
            </a:p>
          </p:txBody>
        </p:sp>
      </p:grpSp>
      <p:sp>
        <p:nvSpPr>
          <p:cNvPr id="4" name="Title 3">
            <a:extLst>
              <a:ext uri="{FF2B5EF4-FFF2-40B4-BE49-F238E27FC236}">
                <a16:creationId xmlns:a16="http://schemas.microsoft.com/office/drawing/2014/main" id="{E6576412-6648-5B68-FADA-F053183F0435}"/>
              </a:ext>
            </a:extLst>
          </p:cNvPr>
          <p:cNvSpPr>
            <a:spLocks noGrp="1"/>
          </p:cNvSpPr>
          <p:nvPr>
            <p:ph type="title"/>
          </p:nvPr>
        </p:nvSpPr>
        <p:spPr/>
        <p:txBody>
          <a:bodyPr/>
          <a:lstStyle/>
          <a:p>
            <a:r>
              <a:rPr lang="en-US" dirty="0"/>
              <a:t>Chapter 2 – Concrete Deck Inspection</a:t>
            </a:r>
          </a:p>
        </p:txBody>
      </p:sp>
      <p:sp>
        <p:nvSpPr>
          <p:cNvPr id="6" name="Slide Number Placeholder 5">
            <a:extLst>
              <a:ext uri="{FF2B5EF4-FFF2-40B4-BE49-F238E27FC236}">
                <a16:creationId xmlns:a16="http://schemas.microsoft.com/office/drawing/2014/main" id="{588D5B60-A8F1-DA92-6604-F60EEA8F7D95}"/>
              </a:ext>
            </a:extLst>
          </p:cNvPr>
          <p:cNvSpPr>
            <a:spLocks noGrp="1"/>
          </p:cNvSpPr>
          <p:nvPr>
            <p:ph type="sldNum" sz="quarter" idx="4"/>
          </p:nvPr>
        </p:nvSpPr>
        <p:spPr/>
        <p:txBody>
          <a:bodyPr/>
          <a:lstStyle/>
          <a:p>
            <a:fld id="{3A2281A5-0AAD-5C43-9874-F8F3A9F5B29A}" type="slidenum">
              <a:rPr lang="en-US" smtClean="0"/>
              <a:pPr/>
              <a:t>24</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xit" presetSubtype="0" fill="hold" nodeType="clickEffect">
                                  <p:stCondLst>
                                    <p:cond delay="0"/>
                                  </p:stCondLst>
                                  <p:childTnLst>
                                    <p:anim calcmode="lin" valueType="num">
                                      <p:cBhvr>
                                        <p:cTn id="14" dur="1000"/>
                                        <p:tgtEl>
                                          <p:spTgt spid="294918"/>
                                        </p:tgtEl>
                                        <p:attrNameLst>
                                          <p:attrName>ppt_x</p:attrName>
                                        </p:attrNameLst>
                                      </p:cBhvr>
                                      <p:tavLst>
                                        <p:tav tm="0">
                                          <p:val>
                                            <p:strVal val="ppt_x"/>
                                          </p:val>
                                        </p:tav>
                                        <p:tav tm="100000">
                                          <p:val>
                                            <p:strVal val="ppt_x-.2"/>
                                          </p:val>
                                        </p:tav>
                                      </p:tavLst>
                                    </p:anim>
                                    <p:anim calcmode="lin" valueType="num">
                                      <p:cBhvr>
                                        <p:cTn id="15" dur="1000"/>
                                        <p:tgtEl>
                                          <p:spTgt spid="294918"/>
                                        </p:tgtEl>
                                        <p:attrNameLst>
                                          <p:attrName>ppt_y</p:attrName>
                                        </p:attrNameLst>
                                      </p:cBhvr>
                                      <p:tavLst>
                                        <p:tav tm="0">
                                          <p:val>
                                            <p:strVal val="ppt_y"/>
                                          </p:val>
                                        </p:tav>
                                        <p:tav tm="100000">
                                          <p:val>
                                            <p:strVal val="ppt_y"/>
                                          </p:val>
                                        </p:tav>
                                      </p:tavLst>
                                    </p:anim>
                                    <p:animEffect transition="out" filter="fade">
                                      <p:cBhvr>
                                        <p:cTn id="16" dur="1000"/>
                                        <p:tgtEl>
                                          <p:spTgt spid="294918"/>
                                        </p:tgtEl>
                                      </p:cBhvr>
                                    </p:animEffect>
                                    <p:set>
                                      <p:cBhvr>
                                        <p:cTn id="17" dur="1" fill="hold">
                                          <p:stCondLst>
                                            <p:cond delay="999"/>
                                          </p:stCondLst>
                                        </p:cTn>
                                        <p:tgtEl>
                                          <p:spTgt spid="294918"/>
                                        </p:tgtEl>
                                        <p:attrNameLst>
                                          <p:attrName>style.visibility</p:attrName>
                                        </p:attrNameLst>
                                      </p:cBhvr>
                                      <p:to>
                                        <p:strVal val="hidden"/>
                                      </p:to>
                                    </p:set>
                                  </p:childTnLst>
                                </p:cTn>
                              </p:par>
                              <p:par>
                                <p:cTn id="18" presetID="29" presetClass="exit" presetSubtype="0" fill="hold" nodeType="withEffect">
                                  <p:stCondLst>
                                    <p:cond delay="0"/>
                                  </p:stCondLst>
                                  <p:childTnLst>
                                    <p:anim calcmode="lin" valueType="num">
                                      <p:cBhvr>
                                        <p:cTn id="19" dur="1000"/>
                                        <p:tgtEl>
                                          <p:spTgt spid="2"/>
                                        </p:tgtEl>
                                        <p:attrNameLst>
                                          <p:attrName>ppt_x</p:attrName>
                                        </p:attrNameLst>
                                      </p:cBhvr>
                                      <p:tavLst>
                                        <p:tav tm="0">
                                          <p:val>
                                            <p:strVal val="ppt_x"/>
                                          </p:val>
                                        </p:tav>
                                        <p:tav tm="100000">
                                          <p:val>
                                            <p:strVal val="ppt_x-.2"/>
                                          </p:val>
                                        </p:tav>
                                      </p:tavLst>
                                    </p:anim>
                                    <p:anim calcmode="lin" valueType="num">
                                      <p:cBhvr>
                                        <p:cTn id="20" dur="1000"/>
                                        <p:tgtEl>
                                          <p:spTgt spid="2"/>
                                        </p:tgtEl>
                                        <p:attrNameLst>
                                          <p:attrName>ppt_y</p:attrName>
                                        </p:attrNameLst>
                                      </p:cBhvr>
                                      <p:tavLst>
                                        <p:tav tm="0">
                                          <p:val>
                                            <p:strVal val="ppt_y"/>
                                          </p:val>
                                        </p:tav>
                                        <p:tav tm="100000">
                                          <p:val>
                                            <p:strVal val="ppt_y"/>
                                          </p:val>
                                        </p:tav>
                                      </p:tavLst>
                                    </p:anim>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par>
                                <p:cTn id="23" presetID="29" presetClass="exit" presetSubtype="0" fill="hold" nodeType="withEffect">
                                  <p:stCondLst>
                                    <p:cond delay="0"/>
                                  </p:stCondLst>
                                  <p:childTnLst>
                                    <p:anim calcmode="lin" valueType="num">
                                      <p:cBhvr>
                                        <p:cTn id="24" dur="1000"/>
                                        <p:tgtEl>
                                          <p:spTgt spid="3"/>
                                        </p:tgtEl>
                                        <p:attrNameLst>
                                          <p:attrName>ppt_x</p:attrName>
                                        </p:attrNameLst>
                                      </p:cBhvr>
                                      <p:tavLst>
                                        <p:tav tm="0">
                                          <p:val>
                                            <p:strVal val="ppt_x"/>
                                          </p:val>
                                        </p:tav>
                                        <p:tav tm="100000">
                                          <p:val>
                                            <p:strVal val="ppt_x-.2"/>
                                          </p:val>
                                        </p:tav>
                                      </p:tavLst>
                                    </p:anim>
                                    <p:anim calcmode="lin" valueType="num">
                                      <p:cBhvr>
                                        <p:cTn id="25" dur="1000"/>
                                        <p:tgtEl>
                                          <p:spTgt spid="3"/>
                                        </p:tgtEl>
                                        <p:attrNameLst>
                                          <p:attrName>ppt_y</p:attrName>
                                        </p:attrNameLst>
                                      </p:cBhvr>
                                      <p:tavLst>
                                        <p:tav tm="0">
                                          <p:val>
                                            <p:strVal val="ppt_y"/>
                                          </p:val>
                                        </p:tav>
                                        <p:tav tm="100000">
                                          <p:val>
                                            <p:strVal val="ppt_y"/>
                                          </p:val>
                                        </p:tav>
                                      </p:tavLst>
                                    </p:anim>
                                    <p:animEffect transition="out" filter="fad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childTnLst>
                          </p:cTn>
                        </p:par>
                        <p:par>
                          <p:cTn id="28" fill="hold" nodeType="afterGroup">
                            <p:stCondLst>
                              <p:cond delay="1000"/>
                            </p:stCondLst>
                            <p:childTnLst>
                              <p:par>
                                <p:cTn id="29" presetID="1" presetClass="entr" presetSubtype="0" fill="hold" nodeType="afterEffect">
                                  <p:stCondLst>
                                    <p:cond delay="500"/>
                                  </p:stCondLst>
                                  <p:childTnLst>
                                    <p:set>
                                      <p:cBhvr>
                                        <p:cTn id="30" dur="1" fill="hold">
                                          <p:stCondLst>
                                            <p:cond delay="0"/>
                                          </p:stCondLst>
                                        </p:cTn>
                                        <p:tgtEl>
                                          <p:spTgt spid="2949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descr="Deck_Testing-Cover_Pic3">
            <a:extLst>
              <a:ext uri="{FF2B5EF4-FFF2-40B4-BE49-F238E27FC236}">
                <a16:creationId xmlns:a16="http://schemas.microsoft.com/office/drawing/2014/main" id="{7D654282-E0BE-B4D2-AF38-C3A563CBD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837135"/>
            <a:ext cx="2333625" cy="262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5" name="Picture 10" descr="aciconsur-14">
            <a:extLst>
              <a:ext uri="{FF2B5EF4-FFF2-40B4-BE49-F238E27FC236}">
                <a16:creationId xmlns:a16="http://schemas.microsoft.com/office/drawing/2014/main" id="{26C9DEC3-6022-46D4-B09F-E4067BC4F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6722"/>
          <a:stretch>
            <a:fillRect/>
          </a:stretch>
        </p:blipFill>
        <p:spPr bwMode="auto">
          <a:xfrm>
            <a:off x="3177234" y="1827586"/>
            <a:ext cx="2619952" cy="262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2">
            <a:extLst>
              <a:ext uri="{FF2B5EF4-FFF2-40B4-BE49-F238E27FC236}">
                <a16:creationId xmlns:a16="http://schemas.microsoft.com/office/drawing/2014/main" id="{878D9CC0-6DB5-D121-055E-A995E5524EC8}"/>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sp>
        <p:nvSpPr>
          <p:cNvPr id="28677" name="Rectangle 5">
            <a:extLst>
              <a:ext uri="{FF2B5EF4-FFF2-40B4-BE49-F238E27FC236}">
                <a16:creationId xmlns:a16="http://schemas.microsoft.com/office/drawing/2014/main" id="{2B858DF4-C693-A956-3BC8-B338587E2BD0}"/>
              </a:ext>
            </a:extLst>
          </p:cNvPr>
          <p:cNvSpPr>
            <a:spLocks noChangeArrowheads="1"/>
          </p:cNvSpPr>
          <p:nvPr/>
        </p:nvSpPr>
        <p:spPr bwMode="auto">
          <a:xfrm>
            <a:off x="539552" y="1113235"/>
            <a:ext cx="8064896" cy="96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spcBef>
                <a:spcPct val="20000"/>
              </a:spcBef>
            </a:pPr>
            <a:r>
              <a:rPr lang="en-US" altLang="en-US" sz="1800" dirty="0">
                <a:latin typeface="Arial" panose="020B0604020202020204" pitchFamily="34" charset="0"/>
                <a:cs typeface="Arial" panose="020B0604020202020204" pitchFamily="34" charset="0"/>
              </a:rPr>
              <a:t>Deck Delamination Survey </a:t>
            </a:r>
          </a:p>
          <a:p>
            <a:pPr marL="285750" indent="-285750" algn="l">
              <a:spcBef>
                <a:spcPct val="20000"/>
              </a:spcBef>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ASTM D4580</a:t>
            </a:r>
          </a:p>
          <a:p>
            <a:pPr lvl="2" algn="l">
              <a:spcBef>
                <a:spcPct val="20000"/>
              </a:spcBef>
              <a:buFontTx/>
              <a:buChar char="•"/>
            </a:pPr>
            <a:endParaRPr lang="en-US" altLang="en-US" sz="1400" dirty="0">
              <a:latin typeface="Arial" panose="020B0604020202020204" pitchFamily="34" charset="0"/>
              <a:cs typeface="Arial" panose="020B0604020202020204" pitchFamily="34" charset="0"/>
            </a:endParaRPr>
          </a:p>
        </p:txBody>
      </p:sp>
      <p:pic>
        <p:nvPicPr>
          <p:cNvPr id="28678" name="Picture 7" descr="Untitled-3">
            <a:extLst>
              <a:ext uri="{FF2B5EF4-FFF2-40B4-BE49-F238E27FC236}">
                <a16:creationId xmlns:a16="http://schemas.microsoft.com/office/drawing/2014/main" id="{1B0F50CC-DBDE-3ADB-1BC4-13BC68D7C4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90" t="181" r="20702" b="-181"/>
          <a:stretch/>
        </p:blipFill>
        <p:spPr bwMode="auto">
          <a:xfrm>
            <a:off x="5937340" y="1827585"/>
            <a:ext cx="2506946" cy="263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0EF0D61-CB4E-A337-C357-FD731E78CFDC}"/>
              </a:ext>
            </a:extLst>
          </p:cNvPr>
          <p:cNvSpPr>
            <a:spLocks noGrp="1"/>
          </p:cNvSpPr>
          <p:nvPr>
            <p:ph type="title"/>
          </p:nvPr>
        </p:nvSpPr>
        <p:spPr/>
        <p:txBody>
          <a:bodyPr/>
          <a:lstStyle/>
          <a:p>
            <a:r>
              <a:rPr lang="en-US" dirty="0"/>
              <a:t>Chapter 2 – Concrete Deck Inspection</a:t>
            </a:r>
          </a:p>
        </p:txBody>
      </p:sp>
      <p:sp>
        <p:nvSpPr>
          <p:cNvPr id="4" name="Slide Number Placeholder 3">
            <a:extLst>
              <a:ext uri="{FF2B5EF4-FFF2-40B4-BE49-F238E27FC236}">
                <a16:creationId xmlns:a16="http://schemas.microsoft.com/office/drawing/2014/main" id="{657BA3C1-54BB-70F3-DE2A-D56092A7940B}"/>
              </a:ext>
            </a:extLst>
          </p:cNvPr>
          <p:cNvSpPr>
            <a:spLocks noGrp="1"/>
          </p:cNvSpPr>
          <p:nvPr>
            <p:ph type="sldNum" sz="quarter" idx="4"/>
          </p:nvPr>
        </p:nvSpPr>
        <p:spPr/>
        <p:txBody>
          <a:bodyPr/>
          <a:lstStyle/>
          <a:p>
            <a:fld id="{3A2281A5-0AAD-5C43-9874-F8F3A9F5B29A}" type="slidenum">
              <a:rPr lang="en-US" smtClean="0"/>
              <a:pPr/>
              <a:t>25</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D8D98E-C242-01B1-1C7D-DD0D47DB473D}"/>
              </a:ext>
            </a:extLst>
          </p:cNvPr>
          <p:cNvSpPr>
            <a:spLocks noGrp="1"/>
          </p:cNvSpPr>
          <p:nvPr>
            <p:ph idx="1"/>
          </p:nvPr>
        </p:nvSpPr>
        <p:spPr>
          <a:xfrm>
            <a:off x="539552" y="1356959"/>
            <a:ext cx="8229600" cy="420426"/>
          </a:xfrm>
        </p:spPr>
        <p:txBody>
          <a:bodyPr/>
          <a:lstStyle/>
          <a:p>
            <a:pPr marL="0" indent="0">
              <a:buNone/>
            </a:pPr>
            <a:r>
              <a:rPr lang="en-US" dirty="0"/>
              <a:t>Measured Damage:</a:t>
            </a:r>
          </a:p>
        </p:txBody>
      </p:sp>
      <p:pic>
        <p:nvPicPr>
          <p:cNvPr id="29698" name="Picture 34" descr="MP55450W-04L">
            <a:extLst>
              <a:ext uri="{FF2B5EF4-FFF2-40B4-BE49-F238E27FC236}">
                <a16:creationId xmlns:a16="http://schemas.microsoft.com/office/drawing/2014/main" id="{A61C3FB0-B546-7360-EFFE-D1FC41CFF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3003948"/>
            <a:ext cx="1944291" cy="145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a:extLst>
              <a:ext uri="{FF2B5EF4-FFF2-40B4-BE49-F238E27FC236}">
                <a16:creationId xmlns:a16="http://schemas.microsoft.com/office/drawing/2014/main" id="{110E3755-04A7-8552-FA9B-DB4659B37178}"/>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graphicFrame>
        <p:nvGraphicFramePr>
          <p:cNvPr id="29701" name="Object 24">
            <a:extLst>
              <a:ext uri="{FF2B5EF4-FFF2-40B4-BE49-F238E27FC236}">
                <a16:creationId xmlns:a16="http://schemas.microsoft.com/office/drawing/2014/main" id="{D7051DDD-022F-01AA-D494-927FD48B7236}"/>
              </a:ext>
            </a:extLst>
          </p:cNvPr>
          <p:cNvGraphicFramePr>
            <a:graphicFrameLocks noChangeAspect="1"/>
          </p:cNvGraphicFramePr>
          <p:nvPr/>
        </p:nvGraphicFramePr>
        <p:xfrm>
          <a:off x="2681288" y="2895600"/>
          <a:ext cx="2141935" cy="1427560"/>
        </p:xfrm>
        <a:graphic>
          <a:graphicData uri="http://schemas.openxmlformats.org/presentationml/2006/ole">
            <mc:AlternateContent xmlns:mc="http://schemas.openxmlformats.org/markup-compatibility/2006">
              <mc:Choice xmlns:v="urn:schemas-microsoft-com:vml" Requires="v">
                <p:oleObj name="Photo Editor Photo" r:id="rId4" imgW="1305107" imgH="1800476" progId="MSPhotoEd.3">
                  <p:embed/>
                </p:oleObj>
              </mc:Choice>
              <mc:Fallback>
                <p:oleObj name="Photo Editor Photo" r:id="rId4" imgW="1305107" imgH="1800476" progId="MSPhotoEd.3">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88" y="2895600"/>
                        <a:ext cx="2141935" cy="142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9702" name="Object 25">
            <a:extLst>
              <a:ext uri="{FF2B5EF4-FFF2-40B4-BE49-F238E27FC236}">
                <a16:creationId xmlns:a16="http://schemas.microsoft.com/office/drawing/2014/main" id="{9B666EA4-3581-6625-B4A3-EA06FD1CFEF9}"/>
              </a:ext>
            </a:extLst>
          </p:cNvPr>
          <p:cNvGraphicFramePr>
            <a:graphicFrameLocks noChangeAspect="1"/>
          </p:cNvGraphicFramePr>
          <p:nvPr/>
        </p:nvGraphicFramePr>
        <p:xfrm>
          <a:off x="2844404" y="1707356"/>
          <a:ext cx="3352800" cy="1538288"/>
        </p:xfrm>
        <a:graphic>
          <a:graphicData uri="http://schemas.openxmlformats.org/presentationml/2006/ole">
            <mc:AlternateContent xmlns:mc="http://schemas.openxmlformats.org/markup-compatibility/2006">
              <mc:Choice xmlns:v="urn:schemas-microsoft-com:vml" Requires="v">
                <p:oleObj r:id="rId6" imgW="9356436" imgH="5449455" progId="Imaging.Document">
                  <p:embed/>
                </p:oleObj>
              </mc:Choice>
              <mc:Fallback>
                <p:oleObj r:id="rId6" imgW="9356436" imgH="5449455" progId="Imaging.Document">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4404" y="1707356"/>
                        <a:ext cx="33528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3" name="Object 26">
            <a:extLst>
              <a:ext uri="{FF2B5EF4-FFF2-40B4-BE49-F238E27FC236}">
                <a16:creationId xmlns:a16="http://schemas.microsoft.com/office/drawing/2014/main" id="{1757C79B-E606-1204-B3D4-667A290A3B90}"/>
              </a:ext>
            </a:extLst>
          </p:cNvPr>
          <p:cNvGraphicFramePr>
            <a:graphicFrameLocks noChangeAspect="1"/>
          </p:cNvGraphicFramePr>
          <p:nvPr/>
        </p:nvGraphicFramePr>
        <p:xfrm>
          <a:off x="1494235" y="1977629"/>
          <a:ext cx="1451372" cy="2409825"/>
        </p:xfrm>
        <a:graphic>
          <a:graphicData uri="http://schemas.openxmlformats.org/presentationml/2006/ole">
            <mc:AlternateContent xmlns:mc="http://schemas.openxmlformats.org/markup-compatibility/2006">
              <mc:Choice xmlns:v="urn:schemas-microsoft-com:vml" Requires="v">
                <p:oleObj r:id="rId8" imgW="5862577" imgH="3414532" progId="Imaging.Document">
                  <p:embed/>
                </p:oleObj>
              </mc:Choice>
              <mc:Fallback>
                <p:oleObj r:id="rId8" imgW="5862577" imgH="3414532" progId="Imaging.Document">
                  <p:embed/>
                  <p:pic>
                    <p:nvPicPr>
                      <p:cNvPr id="0" name="Object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235" y="1977629"/>
                        <a:ext cx="145137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99" name="Text Box 27">
            <a:extLst>
              <a:ext uri="{FF2B5EF4-FFF2-40B4-BE49-F238E27FC236}">
                <a16:creationId xmlns:a16="http://schemas.microsoft.com/office/drawing/2014/main" id="{674E1D04-356A-C432-A98D-2D1E232979FF}"/>
              </a:ext>
            </a:extLst>
          </p:cNvPr>
          <p:cNvSpPr txBox="1">
            <a:spLocks noChangeArrowheads="1"/>
          </p:cNvSpPr>
          <p:nvPr/>
        </p:nvSpPr>
        <p:spPr bwMode="auto">
          <a:xfrm>
            <a:off x="2141935" y="3598069"/>
            <a:ext cx="1771650" cy="461665"/>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eaLnBrk="1" hangingPunct="1">
              <a:spcBef>
                <a:spcPct val="50000"/>
              </a:spcBef>
              <a:defRPr/>
            </a:pPr>
            <a:r>
              <a:rPr lang="en-US" altLang="en-US" b="1" dirty="0">
                <a:solidFill>
                  <a:schemeClr val="bg1"/>
                </a:solidFill>
                <a:latin typeface="Arial" panose="020B0604020202020204" pitchFamily="34" charset="0"/>
                <a:cs typeface="Arial" panose="020B0604020202020204" pitchFamily="34" charset="0"/>
              </a:rPr>
              <a:t>Cracking</a:t>
            </a:r>
          </a:p>
        </p:txBody>
      </p:sp>
      <p:pic>
        <p:nvPicPr>
          <p:cNvPr id="29705" name="Picture 29">
            <a:extLst>
              <a:ext uri="{FF2B5EF4-FFF2-40B4-BE49-F238E27FC236}">
                <a16:creationId xmlns:a16="http://schemas.microsoft.com/office/drawing/2014/main" id="{70BC83A7-996C-E15B-81F7-58632C542B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6394" y="1329929"/>
            <a:ext cx="2286000" cy="148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302" name="Text Box 30">
            <a:extLst>
              <a:ext uri="{FF2B5EF4-FFF2-40B4-BE49-F238E27FC236}">
                <a16:creationId xmlns:a16="http://schemas.microsoft.com/office/drawing/2014/main" id="{F56EECDF-034D-7519-5A8D-70BDB8916733}"/>
              </a:ext>
            </a:extLst>
          </p:cNvPr>
          <p:cNvSpPr txBox="1">
            <a:spLocks noChangeArrowheads="1"/>
          </p:cNvSpPr>
          <p:nvPr/>
        </p:nvSpPr>
        <p:spPr bwMode="auto">
          <a:xfrm>
            <a:off x="5651897" y="2356247"/>
            <a:ext cx="1371600" cy="461665"/>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algn="l" eaLnBrk="1" hangingPunct="1">
              <a:spcBef>
                <a:spcPct val="50000"/>
              </a:spcBef>
              <a:defRPr/>
            </a:pPr>
            <a:r>
              <a:rPr lang="en-US" altLang="en-US" b="1" dirty="0">
                <a:solidFill>
                  <a:schemeClr val="bg1"/>
                </a:solidFill>
                <a:latin typeface="Arial" panose="020B0604020202020204" pitchFamily="34" charset="0"/>
                <a:cs typeface="Arial" panose="020B0604020202020204" pitchFamily="34" charset="0"/>
              </a:rPr>
              <a:t>Scaling</a:t>
            </a:r>
          </a:p>
        </p:txBody>
      </p:sp>
      <p:sp>
        <p:nvSpPr>
          <p:cNvPr id="310303" name="Text Box 31">
            <a:extLst>
              <a:ext uri="{FF2B5EF4-FFF2-40B4-BE49-F238E27FC236}">
                <a16:creationId xmlns:a16="http://schemas.microsoft.com/office/drawing/2014/main" id="{2CFE49A2-B7FF-76C4-BBD4-869E01BF5C5E}"/>
              </a:ext>
            </a:extLst>
          </p:cNvPr>
          <p:cNvSpPr txBox="1">
            <a:spLocks noChangeArrowheads="1"/>
          </p:cNvSpPr>
          <p:nvPr/>
        </p:nvSpPr>
        <p:spPr bwMode="auto">
          <a:xfrm>
            <a:off x="5598319" y="3921919"/>
            <a:ext cx="1714500" cy="461665"/>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algn="l" eaLnBrk="1" hangingPunct="1">
              <a:spcBef>
                <a:spcPct val="50000"/>
              </a:spcBef>
              <a:defRPr/>
            </a:pPr>
            <a:r>
              <a:rPr lang="en-US" altLang="en-US" b="1" dirty="0">
                <a:solidFill>
                  <a:schemeClr val="bg1"/>
                </a:solidFill>
                <a:latin typeface="Arial" panose="020B0604020202020204" pitchFamily="34" charset="0"/>
                <a:cs typeface="Arial" panose="020B0604020202020204" pitchFamily="34" charset="0"/>
              </a:rPr>
              <a:t>Spalling</a:t>
            </a:r>
          </a:p>
        </p:txBody>
      </p:sp>
      <p:sp>
        <p:nvSpPr>
          <p:cNvPr id="310304" name="Text Box 32">
            <a:extLst>
              <a:ext uri="{FF2B5EF4-FFF2-40B4-BE49-F238E27FC236}">
                <a16:creationId xmlns:a16="http://schemas.microsoft.com/office/drawing/2014/main" id="{9F6091F7-EF05-1E9D-D5FE-29F42FB3B0B7}"/>
              </a:ext>
            </a:extLst>
          </p:cNvPr>
          <p:cNvSpPr txBox="1">
            <a:spLocks noChangeArrowheads="1"/>
          </p:cNvSpPr>
          <p:nvPr/>
        </p:nvSpPr>
        <p:spPr bwMode="auto">
          <a:xfrm>
            <a:off x="3545682" y="2518172"/>
            <a:ext cx="1674019" cy="461665"/>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algn="l" eaLnBrk="1" hangingPunct="1">
              <a:spcBef>
                <a:spcPct val="50000"/>
              </a:spcBef>
              <a:defRPr/>
            </a:pPr>
            <a:r>
              <a:rPr lang="en-US" altLang="en-US" b="1" dirty="0">
                <a:solidFill>
                  <a:schemeClr val="bg1"/>
                </a:solidFill>
                <a:latin typeface="Arial" panose="020B0604020202020204" pitchFamily="34" charset="0"/>
                <a:cs typeface="Arial" panose="020B0604020202020204" pitchFamily="34" charset="0"/>
              </a:rPr>
              <a:t>Staining</a:t>
            </a:r>
          </a:p>
        </p:txBody>
      </p:sp>
      <p:sp>
        <p:nvSpPr>
          <p:cNvPr id="2" name="Title 1">
            <a:extLst>
              <a:ext uri="{FF2B5EF4-FFF2-40B4-BE49-F238E27FC236}">
                <a16:creationId xmlns:a16="http://schemas.microsoft.com/office/drawing/2014/main" id="{8C8A928B-AC09-3B97-0D76-EDF0645355FD}"/>
              </a:ext>
            </a:extLst>
          </p:cNvPr>
          <p:cNvSpPr>
            <a:spLocks noGrp="1"/>
          </p:cNvSpPr>
          <p:nvPr>
            <p:ph type="title"/>
          </p:nvPr>
        </p:nvSpPr>
        <p:spPr/>
        <p:txBody>
          <a:bodyPr/>
          <a:lstStyle/>
          <a:p>
            <a:r>
              <a:rPr lang="en-US" altLang="en-US" sz="2400" b="1" dirty="0"/>
              <a:t>Chapter 2 – Concrete Deck Inspection</a:t>
            </a:r>
            <a:endParaRPr lang="en-US" sz="2400" dirty="0"/>
          </a:p>
        </p:txBody>
      </p:sp>
      <p:sp>
        <p:nvSpPr>
          <p:cNvPr id="4" name="Slide Number Placeholder 3">
            <a:extLst>
              <a:ext uri="{FF2B5EF4-FFF2-40B4-BE49-F238E27FC236}">
                <a16:creationId xmlns:a16="http://schemas.microsoft.com/office/drawing/2014/main" id="{5D02F753-1A54-89C6-12F6-3E007EC3F268}"/>
              </a:ext>
            </a:extLst>
          </p:cNvPr>
          <p:cNvSpPr>
            <a:spLocks noGrp="1"/>
          </p:cNvSpPr>
          <p:nvPr>
            <p:ph type="sldNum" sz="quarter" idx="4"/>
          </p:nvPr>
        </p:nvSpPr>
        <p:spPr/>
        <p:txBody>
          <a:bodyPr/>
          <a:lstStyle/>
          <a:p>
            <a:fld id="{3A2281A5-0AAD-5C43-9874-F8F3A9F5B29A}" type="slidenum">
              <a:rPr lang="en-US" smtClean="0"/>
              <a:pPr/>
              <a:t>26</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35F3D5A-4DEC-4960-F071-E3A260733E9E}"/>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pic>
        <p:nvPicPr>
          <p:cNvPr id="30723" name="Picture 24">
            <a:extLst>
              <a:ext uri="{FF2B5EF4-FFF2-40B4-BE49-F238E27FC236}">
                <a16:creationId xmlns:a16="http://schemas.microsoft.com/office/drawing/2014/main" id="{77660BAE-31BE-9097-DDBD-6AE33154A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662" y="1192964"/>
            <a:ext cx="540067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ED8582-B273-6CA2-AF3A-D7CD320A1A37}"/>
              </a:ext>
            </a:extLst>
          </p:cNvPr>
          <p:cNvSpPr>
            <a:spLocks noGrp="1"/>
          </p:cNvSpPr>
          <p:nvPr>
            <p:ph type="title"/>
          </p:nvPr>
        </p:nvSpPr>
        <p:spPr/>
        <p:txBody>
          <a:bodyPr/>
          <a:lstStyle/>
          <a:p>
            <a:r>
              <a:rPr lang="en-US" altLang="en-US" sz="2400" b="1" dirty="0"/>
              <a:t>Chapter 2 – Concrete Deck Inspection - Concrete Overlay</a:t>
            </a:r>
            <a:endParaRPr lang="en-US" sz="2400" dirty="0"/>
          </a:p>
        </p:txBody>
      </p:sp>
      <p:sp>
        <p:nvSpPr>
          <p:cNvPr id="4" name="Slide Number Placeholder 3">
            <a:extLst>
              <a:ext uri="{FF2B5EF4-FFF2-40B4-BE49-F238E27FC236}">
                <a16:creationId xmlns:a16="http://schemas.microsoft.com/office/drawing/2014/main" id="{1E0C2BA8-2E31-276B-B7B5-7FF791C6114C}"/>
              </a:ext>
            </a:extLst>
          </p:cNvPr>
          <p:cNvSpPr>
            <a:spLocks noGrp="1"/>
          </p:cNvSpPr>
          <p:nvPr>
            <p:ph type="sldNum" sz="quarter" idx="4"/>
          </p:nvPr>
        </p:nvSpPr>
        <p:spPr/>
        <p:txBody>
          <a:bodyPr/>
          <a:lstStyle/>
          <a:p>
            <a:fld id="{3A2281A5-0AAD-5C43-9874-F8F3A9F5B29A}" type="slidenum">
              <a:rPr lang="en-US" smtClean="0"/>
              <a:pPr/>
              <a:t>27</a:t>
            </a:fld>
            <a:endParaRPr lang="en-US"/>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D0E35EF-79E4-BF88-AA46-F5F3CA9E64FF}"/>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pic>
        <p:nvPicPr>
          <p:cNvPr id="31747" name="Picture 6">
            <a:extLst>
              <a:ext uri="{FF2B5EF4-FFF2-40B4-BE49-F238E27FC236}">
                <a16:creationId xmlns:a16="http://schemas.microsoft.com/office/drawing/2014/main" id="{1A828176-E86D-18C6-0D1D-8151550F0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115" y="1113380"/>
            <a:ext cx="4625769" cy="356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01283EF-AB48-1B25-DED3-E9C189FEEBAA}"/>
              </a:ext>
            </a:extLst>
          </p:cNvPr>
          <p:cNvSpPr>
            <a:spLocks noGrp="1"/>
          </p:cNvSpPr>
          <p:nvPr>
            <p:ph type="title"/>
          </p:nvPr>
        </p:nvSpPr>
        <p:spPr/>
        <p:txBody>
          <a:bodyPr/>
          <a:lstStyle/>
          <a:p>
            <a:r>
              <a:rPr lang="en-US" altLang="en-US" sz="2400" b="1" dirty="0"/>
              <a:t>Chapter 2 – Concrete Deck Inspection - Concrete Deck</a:t>
            </a:r>
            <a:endParaRPr lang="en-US" sz="2400" dirty="0"/>
          </a:p>
        </p:txBody>
      </p:sp>
      <p:sp>
        <p:nvSpPr>
          <p:cNvPr id="4" name="Slide Number Placeholder 3">
            <a:extLst>
              <a:ext uri="{FF2B5EF4-FFF2-40B4-BE49-F238E27FC236}">
                <a16:creationId xmlns:a16="http://schemas.microsoft.com/office/drawing/2014/main" id="{174A992B-CB90-04AA-431A-0790E85FF7C8}"/>
              </a:ext>
            </a:extLst>
          </p:cNvPr>
          <p:cNvSpPr>
            <a:spLocks noGrp="1"/>
          </p:cNvSpPr>
          <p:nvPr>
            <p:ph type="sldNum" sz="quarter" idx="4"/>
          </p:nvPr>
        </p:nvSpPr>
        <p:spPr/>
        <p:txBody>
          <a:bodyPr/>
          <a:lstStyle/>
          <a:p>
            <a:fld id="{3A2281A5-0AAD-5C43-9874-F8F3A9F5B29A}" type="slidenum">
              <a:rPr lang="en-US" smtClean="0"/>
              <a:pPr/>
              <a:t>28</a:t>
            </a:fld>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55D15A-32F1-0489-8775-CB99E8535DED}"/>
              </a:ext>
            </a:extLst>
          </p:cNvPr>
          <p:cNvSpPr>
            <a:spLocks noGrp="1"/>
          </p:cNvSpPr>
          <p:nvPr>
            <p:ph type="sldNum" sz="quarter" idx="4"/>
          </p:nvPr>
        </p:nvSpPr>
        <p:spPr/>
        <p:txBody>
          <a:bodyPr/>
          <a:lstStyle/>
          <a:p>
            <a:fld id="{3A2281A5-0AAD-5C43-9874-F8F3A9F5B29A}" type="slidenum">
              <a:rPr lang="en-US" smtClean="0"/>
              <a:pPr/>
              <a:t>2</a:t>
            </a:fld>
            <a:endParaRPr lang="en-US"/>
          </a:p>
        </p:txBody>
      </p:sp>
      <p:sp>
        <p:nvSpPr>
          <p:cNvPr id="151554" name="Rectangle 2">
            <a:extLst>
              <a:ext uri="{FF2B5EF4-FFF2-40B4-BE49-F238E27FC236}">
                <a16:creationId xmlns:a16="http://schemas.microsoft.com/office/drawing/2014/main" id="{2E534B5C-302E-71BA-1D7F-20BE105A0D46}"/>
              </a:ext>
            </a:extLst>
          </p:cNvPr>
          <p:cNvSpPr>
            <a:spLocks noGrp="1" noChangeArrowheads="1"/>
          </p:cNvSpPr>
          <p:nvPr>
            <p:ph type="title"/>
          </p:nvPr>
        </p:nvSpPr>
        <p:spPr bwMode="auto">
          <a:ln>
            <a:miter lim="800000"/>
            <a:headEnd/>
            <a:tailEnd/>
          </a:ln>
        </p:spPr>
        <p:txBody>
          <a:bodyPr vert="horz" wrap="square" lIns="68580" tIns="34290" rIns="68580" bIns="34290" numCol="1" anchor="t" anchorCtr="0" compatLnSpc="1">
            <a:prstTxWarp prst="textNoShape">
              <a:avLst/>
            </a:prstTxWarp>
          </a:bodyPr>
          <a:lstStyle/>
          <a:p>
            <a:pPr>
              <a:defRPr/>
            </a:pPr>
            <a:r>
              <a:rPr lang="en-US" altLang="en-US" sz="3200" b="1" dirty="0">
                <a:ea typeface="ＭＳ Ｐゴシック" pitchFamily="34" charset="-128"/>
              </a:rPr>
              <a:t>This Didn’t Happen </a:t>
            </a:r>
            <a:r>
              <a:rPr lang="en-CA" altLang="en-US" sz="3200" b="1" dirty="0">
                <a:ea typeface="ＭＳ Ｐゴシック" pitchFamily="34" charset="-128"/>
              </a:rPr>
              <a:t>Overnight</a:t>
            </a:r>
            <a:endParaRPr lang="en-US" altLang="en-US" sz="3200" dirty="0">
              <a:ea typeface="ＭＳ Ｐゴシック" pitchFamily="34" charset="-128"/>
            </a:endParaRPr>
          </a:p>
        </p:txBody>
      </p:sp>
      <p:pic>
        <p:nvPicPr>
          <p:cNvPr id="5123" name="Picture 4" descr="P17 US curb S side W span typ of %">
            <a:extLst>
              <a:ext uri="{FF2B5EF4-FFF2-40B4-BE49-F238E27FC236}">
                <a16:creationId xmlns:a16="http://schemas.microsoft.com/office/drawing/2014/main" id="{905FE690-6CFB-5B45-BFD2-95E38387E2F0}"/>
              </a:ext>
            </a:extLst>
          </p:cNvPr>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2000250" y="1216648"/>
            <a:ext cx="5143500" cy="30861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948CA5A-318A-2E0B-F00E-AB4FAA7495BF}"/>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pic>
        <p:nvPicPr>
          <p:cNvPr id="32771" name="Picture 34">
            <a:extLst>
              <a:ext uri="{FF2B5EF4-FFF2-40B4-BE49-F238E27FC236}">
                <a16:creationId xmlns:a16="http://schemas.microsoft.com/office/drawing/2014/main" id="{191E5F89-49A4-3E4E-25B5-43A9DF956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558" y="1176823"/>
            <a:ext cx="4408884" cy="334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744824B-317E-723A-5A46-5C41B0A904A2}"/>
              </a:ext>
            </a:extLst>
          </p:cNvPr>
          <p:cNvSpPr>
            <a:spLocks noGrp="1"/>
          </p:cNvSpPr>
          <p:nvPr>
            <p:ph type="title"/>
          </p:nvPr>
        </p:nvSpPr>
        <p:spPr/>
        <p:txBody>
          <a:bodyPr/>
          <a:lstStyle/>
          <a:p>
            <a:r>
              <a:rPr lang="en-US" altLang="en-US" sz="2400" b="1" dirty="0"/>
              <a:t>Chapter 2 – Concrete Deck Inspection - Edge Elements</a:t>
            </a:r>
            <a:endParaRPr lang="en-US" sz="2400" dirty="0"/>
          </a:p>
        </p:txBody>
      </p:sp>
      <p:sp>
        <p:nvSpPr>
          <p:cNvPr id="4" name="Slide Number Placeholder 3">
            <a:extLst>
              <a:ext uri="{FF2B5EF4-FFF2-40B4-BE49-F238E27FC236}">
                <a16:creationId xmlns:a16="http://schemas.microsoft.com/office/drawing/2014/main" id="{F43CA64A-E28C-917F-107E-E28D533E1902}"/>
              </a:ext>
            </a:extLst>
          </p:cNvPr>
          <p:cNvSpPr>
            <a:spLocks noGrp="1"/>
          </p:cNvSpPr>
          <p:nvPr>
            <p:ph type="sldNum" sz="quarter" idx="4"/>
          </p:nvPr>
        </p:nvSpPr>
        <p:spPr/>
        <p:txBody>
          <a:bodyPr/>
          <a:lstStyle/>
          <a:p>
            <a:fld id="{3A2281A5-0AAD-5C43-9874-F8F3A9F5B29A}" type="slidenum">
              <a:rPr lang="en-US" smtClean="0"/>
              <a:pPr/>
              <a:t>29</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79A3A0A-05B5-0631-350E-B688E4844AC9}"/>
              </a:ext>
            </a:extLst>
          </p:cNvPr>
          <p:cNvSpPr>
            <a:spLocks noChangeArrowheads="1"/>
          </p:cNvSpPr>
          <p:nvPr/>
        </p:nvSpPr>
        <p:spPr bwMode="auto">
          <a:xfrm>
            <a:off x="3486150" y="4843462"/>
            <a:ext cx="21717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050"/>
              <a:t> </a:t>
            </a:r>
          </a:p>
        </p:txBody>
      </p:sp>
      <p:pic>
        <p:nvPicPr>
          <p:cNvPr id="33795" name="Picture 8">
            <a:extLst>
              <a:ext uri="{FF2B5EF4-FFF2-40B4-BE49-F238E27FC236}">
                <a16:creationId xmlns:a16="http://schemas.microsoft.com/office/drawing/2014/main" id="{4FB253D0-C9EA-7970-B2E0-AED88C2E2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06" y="1594643"/>
            <a:ext cx="8388946" cy="228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B5D528-C4E3-9C7F-6C40-DFCF549DF7AD}"/>
              </a:ext>
            </a:extLst>
          </p:cNvPr>
          <p:cNvSpPr>
            <a:spLocks noGrp="1"/>
          </p:cNvSpPr>
          <p:nvPr>
            <p:ph type="title"/>
          </p:nvPr>
        </p:nvSpPr>
        <p:spPr>
          <a:xfrm>
            <a:off x="549896" y="305591"/>
            <a:ext cx="8219256" cy="519912"/>
          </a:xfrm>
        </p:spPr>
        <p:txBody>
          <a:bodyPr/>
          <a:lstStyle/>
          <a:p>
            <a:r>
              <a:rPr lang="en-US" altLang="en-US" sz="2400" b="1" dirty="0"/>
              <a:t>Chapter 2 – Concrete Deck Inspection - Deck Joints</a:t>
            </a:r>
            <a:endParaRPr lang="en-US" sz="2400" dirty="0"/>
          </a:p>
        </p:txBody>
      </p:sp>
      <p:sp>
        <p:nvSpPr>
          <p:cNvPr id="4" name="Slide Number Placeholder 3">
            <a:extLst>
              <a:ext uri="{FF2B5EF4-FFF2-40B4-BE49-F238E27FC236}">
                <a16:creationId xmlns:a16="http://schemas.microsoft.com/office/drawing/2014/main" id="{3A5DFCF7-93BF-2D6B-CB18-E9687C2EB928}"/>
              </a:ext>
            </a:extLst>
          </p:cNvPr>
          <p:cNvSpPr>
            <a:spLocks noGrp="1"/>
          </p:cNvSpPr>
          <p:nvPr>
            <p:ph type="sldNum" sz="quarter" idx="4"/>
          </p:nvPr>
        </p:nvSpPr>
        <p:spPr/>
        <p:txBody>
          <a:bodyPr/>
          <a:lstStyle/>
          <a:p>
            <a:fld id="{3A2281A5-0AAD-5C43-9874-F8F3A9F5B29A}" type="slidenum">
              <a:rPr lang="en-US" smtClean="0"/>
              <a:pPr/>
              <a:t>30</a:t>
            </a:fld>
            <a:endParaRPr lang="en-US"/>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1623-42DF-8351-663F-1A48B65A4535}"/>
              </a:ext>
            </a:extLst>
          </p:cNvPr>
          <p:cNvSpPr>
            <a:spLocks noGrp="1"/>
          </p:cNvSpPr>
          <p:nvPr>
            <p:ph type="title"/>
          </p:nvPr>
        </p:nvSpPr>
        <p:spPr/>
        <p:txBody>
          <a:bodyPr/>
          <a:lstStyle/>
          <a:p>
            <a:r>
              <a:rPr lang="en-US" altLang="en-US" sz="3200" b="1" dirty="0"/>
              <a:t>Concrete Cover Measurement</a:t>
            </a:r>
            <a:endParaRPr lang="en-US" dirty="0"/>
          </a:p>
        </p:txBody>
      </p:sp>
      <p:pic>
        <p:nvPicPr>
          <p:cNvPr id="34818" name="Picture 3" descr="condition survey 69">
            <a:extLst>
              <a:ext uri="{FF2B5EF4-FFF2-40B4-BE49-F238E27FC236}">
                <a16:creationId xmlns:a16="http://schemas.microsoft.com/office/drawing/2014/main" id="{1EBA205F-8758-286C-DFA3-0542C12DE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10" y="1410891"/>
            <a:ext cx="3858815" cy="289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8" descr="007">
            <a:extLst>
              <a:ext uri="{FF2B5EF4-FFF2-40B4-BE49-F238E27FC236}">
                <a16:creationId xmlns:a16="http://schemas.microsoft.com/office/drawing/2014/main" id="{240C7CC8-32D2-B843-8E4C-85757445E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049065"/>
            <a:ext cx="1916906" cy="161805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10" descr="set2-3">
            <a:extLst>
              <a:ext uri="{FF2B5EF4-FFF2-40B4-BE49-F238E27FC236}">
                <a16:creationId xmlns:a16="http://schemas.microsoft.com/office/drawing/2014/main" id="{94B3DB8E-CBC7-438B-C383-4B987595F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779662"/>
            <a:ext cx="187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21CB7FF-A9CD-4B49-0B81-E767B067FAEA}"/>
              </a:ext>
            </a:extLst>
          </p:cNvPr>
          <p:cNvSpPr>
            <a:spLocks noGrp="1"/>
          </p:cNvSpPr>
          <p:nvPr>
            <p:ph type="sldNum" sz="quarter" idx="4"/>
          </p:nvPr>
        </p:nvSpPr>
        <p:spPr/>
        <p:txBody>
          <a:bodyPr/>
          <a:lstStyle/>
          <a:p>
            <a:fld id="{3A2281A5-0AAD-5C43-9874-F8F3A9F5B29A}" type="slidenum">
              <a:rPr lang="en-US" smtClean="0"/>
              <a:pPr/>
              <a:t>31</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a:extLst>
              <a:ext uri="{FF2B5EF4-FFF2-40B4-BE49-F238E27FC236}">
                <a16:creationId xmlns:a16="http://schemas.microsoft.com/office/drawing/2014/main" id="{2E172F01-3315-21B2-9E91-1C5D7205C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735807"/>
            <a:ext cx="627460"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9DE882F0-05D0-2FAB-E237-2538B685C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999" y="735806"/>
            <a:ext cx="2178844"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8">
            <a:extLst>
              <a:ext uri="{FF2B5EF4-FFF2-40B4-BE49-F238E27FC236}">
                <a16:creationId xmlns:a16="http://schemas.microsoft.com/office/drawing/2014/main" id="{50DA794C-84FF-8250-B725-1605A71CF81E}"/>
              </a:ext>
            </a:extLst>
          </p:cNvPr>
          <p:cNvSpPr>
            <a:spLocks noChangeArrowheads="1"/>
          </p:cNvSpPr>
          <p:nvPr/>
        </p:nvSpPr>
        <p:spPr bwMode="auto">
          <a:xfrm>
            <a:off x="1987774" y="411957"/>
            <a:ext cx="1485900" cy="3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400" b="1" dirty="0">
                <a:solidFill>
                  <a:schemeClr val="tx2"/>
                </a:solidFill>
                <a:latin typeface="Arial" panose="020B0604020202020204" pitchFamily="34" charset="0"/>
                <a:cs typeface="Arial" panose="020B0604020202020204" pitchFamily="34" charset="0"/>
              </a:rPr>
              <a:t>CSE Results    </a:t>
            </a:r>
          </a:p>
        </p:txBody>
      </p:sp>
      <p:grpSp>
        <p:nvGrpSpPr>
          <p:cNvPr id="2" name="Group 17">
            <a:extLst>
              <a:ext uri="{FF2B5EF4-FFF2-40B4-BE49-F238E27FC236}">
                <a16:creationId xmlns:a16="http://schemas.microsoft.com/office/drawing/2014/main" id="{AEE1E4DC-1F51-FF01-1A75-A7D7CC999F79}"/>
              </a:ext>
            </a:extLst>
          </p:cNvPr>
          <p:cNvGrpSpPr>
            <a:grpSpLocks/>
          </p:cNvGrpSpPr>
          <p:nvPr/>
        </p:nvGrpSpPr>
        <p:grpSpPr bwMode="auto">
          <a:xfrm>
            <a:off x="3662983" y="411957"/>
            <a:ext cx="2268141" cy="4050506"/>
            <a:chOff x="2200" y="346"/>
            <a:chExt cx="1905" cy="3402"/>
          </a:xfrm>
        </p:grpSpPr>
        <p:pic>
          <p:nvPicPr>
            <p:cNvPr id="35850" name="Picture 9">
              <a:extLst>
                <a:ext uri="{FF2B5EF4-FFF2-40B4-BE49-F238E27FC236}">
                  <a16:creationId xmlns:a16="http://schemas.microsoft.com/office/drawing/2014/main" id="{F7E4D957-C07B-7BFC-FCB4-4FC89302E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848"/>
            <a:stretch>
              <a:fillRect/>
            </a:stretch>
          </p:blipFill>
          <p:spPr bwMode="auto">
            <a:xfrm>
              <a:off x="2361" y="618"/>
              <a:ext cx="1576"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Rectangle 11">
              <a:extLst>
                <a:ext uri="{FF2B5EF4-FFF2-40B4-BE49-F238E27FC236}">
                  <a16:creationId xmlns:a16="http://schemas.microsoft.com/office/drawing/2014/main" id="{43CCF938-7A22-5B03-1FAB-2ED1B6EEEC3D}"/>
                </a:ext>
              </a:extLst>
            </p:cNvPr>
            <p:cNvSpPr>
              <a:spLocks noChangeArrowheads="1"/>
            </p:cNvSpPr>
            <p:nvPr/>
          </p:nvSpPr>
          <p:spPr bwMode="auto">
            <a:xfrm>
              <a:off x="2200" y="346"/>
              <a:ext cx="190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400" b="1" dirty="0">
                  <a:solidFill>
                    <a:schemeClr val="tx2"/>
                  </a:solidFill>
                  <a:latin typeface="Arial" panose="020B0604020202020204" pitchFamily="34" charset="0"/>
                  <a:cs typeface="Arial" panose="020B0604020202020204" pitchFamily="34" charset="0"/>
                </a:rPr>
                <a:t>+ Cover Depth Results    </a:t>
              </a:r>
            </a:p>
          </p:txBody>
        </p:sp>
      </p:grpSp>
      <p:grpSp>
        <p:nvGrpSpPr>
          <p:cNvPr id="3" name="Group 18">
            <a:extLst>
              <a:ext uri="{FF2B5EF4-FFF2-40B4-BE49-F238E27FC236}">
                <a16:creationId xmlns:a16="http://schemas.microsoft.com/office/drawing/2014/main" id="{01AE6D40-8727-1C88-8D46-F8A972B5D5BE}"/>
              </a:ext>
            </a:extLst>
          </p:cNvPr>
          <p:cNvGrpSpPr>
            <a:grpSpLocks/>
          </p:cNvGrpSpPr>
          <p:nvPr/>
        </p:nvGrpSpPr>
        <p:grpSpPr bwMode="auto">
          <a:xfrm>
            <a:off x="5714431" y="411956"/>
            <a:ext cx="2674144" cy="4043363"/>
            <a:chOff x="3923" y="346"/>
            <a:chExt cx="2246" cy="3396"/>
          </a:xfrm>
        </p:grpSpPr>
        <p:pic>
          <p:nvPicPr>
            <p:cNvPr id="35848" name="Picture 12">
              <a:extLst>
                <a:ext uri="{FF2B5EF4-FFF2-40B4-BE49-F238E27FC236}">
                  <a16:creationId xmlns:a16="http://schemas.microsoft.com/office/drawing/2014/main" id="{E403FB33-8160-A3B1-8304-EE29505548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716"/>
            <a:stretch>
              <a:fillRect/>
            </a:stretch>
          </p:blipFill>
          <p:spPr bwMode="auto">
            <a:xfrm>
              <a:off x="4052" y="618"/>
              <a:ext cx="1595" cy="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Rectangle 13">
              <a:extLst>
                <a:ext uri="{FF2B5EF4-FFF2-40B4-BE49-F238E27FC236}">
                  <a16:creationId xmlns:a16="http://schemas.microsoft.com/office/drawing/2014/main" id="{EE550C43-B890-A14D-A3FE-5B54548C30DD}"/>
                </a:ext>
              </a:extLst>
            </p:cNvPr>
            <p:cNvSpPr>
              <a:spLocks noChangeArrowheads="1"/>
            </p:cNvSpPr>
            <p:nvPr/>
          </p:nvSpPr>
          <p:spPr bwMode="auto">
            <a:xfrm>
              <a:off x="3923" y="346"/>
              <a:ext cx="2246"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500" b="1" dirty="0">
                  <a:solidFill>
                    <a:schemeClr val="tx2"/>
                  </a:solidFill>
                  <a:latin typeface="Arial" panose="020B0604020202020204" pitchFamily="34" charset="0"/>
                  <a:cs typeface="Arial" panose="020B0604020202020204" pitchFamily="34" charset="0"/>
                </a:rPr>
                <a:t>+ Deck Inspection Results    </a:t>
              </a:r>
            </a:p>
          </p:txBody>
        </p:sp>
      </p:grpSp>
      <p:sp>
        <p:nvSpPr>
          <p:cNvPr id="6" name="Slide Number Placeholder 5">
            <a:extLst>
              <a:ext uri="{FF2B5EF4-FFF2-40B4-BE49-F238E27FC236}">
                <a16:creationId xmlns:a16="http://schemas.microsoft.com/office/drawing/2014/main" id="{9579E7B3-8449-FCCB-A239-35DA4D9D9429}"/>
              </a:ext>
            </a:extLst>
          </p:cNvPr>
          <p:cNvSpPr>
            <a:spLocks noGrp="1"/>
          </p:cNvSpPr>
          <p:nvPr>
            <p:ph type="sldNum" sz="quarter" idx="4"/>
          </p:nvPr>
        </p:nvSpPr>
        <p:spPr/>
        <p:txBody>
          <a:bodyPr/>
          <a:lstStyle/>
          <a:p>
            <a:fld id="{3A2281A5-0AAD-5C43-9874-F8F3A9F5B29A}" type="slidenum">
              <a:rPr lang="en-US" smtClean="0"/>
              <a:pPr/>
              <a:t>32</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5">
            <a:extLst>
              <a:ext uri="{FF2B5EF4-FFF2-40B4-BE49-F238E27FC236}">
                <a16:creationId xmlns:a16="http://schemas.microsoft.com/office/drawing/2014/main" id="{ADD55231-A842-C88D-312F-F9611C5FE986}"/>
              </a:ext>
            </a:extLst>
          </p:cNvPr>
          <p:cNvSpPr>
            <a:spLocks noChangeArrowheads="1"/>
          </p:cNvSpPr>
          <p:nvPr/>
        </p:nvSpPr>
        <p:spPr bwMode="auto">
          <a:xfrm>
            <a:off x="1331119" y="465535"/>
            <a:ext cx="2268141"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400" b="1" dirty="0">
                <a:solidFill>
                  <a:schemeClr val="tx2"/>
                </a:solidFill>
                <a:latin typeface="Arial" panose="020B0604020202020204" pitchFamily="34" charset="0"/>
                <a:cs typeface="Arial" panose="020B0604020202020204" pitchFamily="34" charset="0"/>
              </a:rPr>
              <a:t>+ Chloride Test Results    </a:t>
            </a:r>
          </a:p>
        </p:txBody>
      </p:sp>
      <p:grpSp>
        <p:nvGrpSpPr>
          <p:cNvPr id="2" name="Group 24">
            <a:extLst>
              <a:ext uri="{FF2B5EF4-FFF2-40B4-BE49-F238E27FC236}">
                <a16:creationId xmlns:a16="http://schemas.microsoft.com/office/drawing/2014/main" id="{D084BAAA-4F3F-179A-F1EC-06113CE248B5}"/>
              </a:ext>
            </a:extLst>
          </p:cNvPr>
          <p:cNvGrpSpPr>
            <a:grpSpLocks/>
          </p:cNvGrpSpPr>
          <p:nvPr/>
        </p:nvGrpSpPr>
        <p:grpSpPr bwMode="auto">
          <a:xfrm>
            <a:off x="5381626" y="681037"/>
            <a:ext cx="2050256" cy="3719513"/>
            <a:chOff x="3560" y="572"/>
            <a:chExt cx="1722" cy="3124"/>
          </a:xfrm>
        </p:grpSpPr>
        <p:pic>
          <p:nvPicPr>
            <p:cNvPr id="36881" name="Picture 17">
              <a:extLst>
                <a:ext uri="{FF2B5EF4-FFF2-40B4-BE49-F238E27FC236}">
                  <a16:creationId xmlns:a16="http://schemas.microsoft.com/office/drawing/2014/main" id="{E9671667-674F-8A72-5008-6419E99E5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924"/>
            <a:stretch>
              <a:fillRect/>
            </a:stretch>
          </p:blipFill>
          <p:spPr bwMode="auto">
            <a:xfrm>
              <a:off x="3560" y="572"/>
              <a:ext cx="1722" cy="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Rectangle 19">
              <a:extLst>
                <a:ext uri="{FF2B5EF4-FFF2-40B4-BE49-F238E27FC236}">
                  <a16:creationId xmlns:a16="http://schemas.microsoft.com/office/drawing/2014/main" id="{2EEC1782-E3B1-6AA1-3E0F-164CDFAD21A0}"/>
                </a:ext>
              </a:extLst>
            </p:cNvPr>
            <p:cNvSpPr>
              <a:spLocks noChangeArrowheads="1"/>
            </p:cNvSpPr>
            <p:nvPr/>
          </p:nvSpPr>
          <p:spPr bwMode="auto">
            <a:xfrm>
              <a:off x="4286" y="2205"/>
              <a:ext cx="771" cy="771"/>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grpSp>
        <p:nvGrpSpPr>
          <p:cNvPr id="3" name="Group 23">
            <a:extLst>
              <a:ext uri="{FF2B5EF4-FFF2-40B4-BE49-F238E27FC236}">
                <a16:creationId xmlns:a16="http://schemas.microsoft.com/office/drawing/2014/main" id="{B5F1D310-099D-A430-53B8-C07B034F4661}"/>
              </a:ext>
            </a:extLst>
          </p:cNvPr>
          <p:cNvGrpSpPr>
            <a:grpSpLocks/>
          </p:cNvGrpSpPr>
          <p:nvPr/>
        </p:nvGrpSpPr>
        <p:grpSpPr bwMode="auto">
          <a:xfrm>
            <a:off x="2736057" y="1113235"/>
            <a:ext cx="4427935" cy="3187303"/>
            <a:chOff x="1338" y="935"/>
            <a:chExt cx="3719" cy="2677"/>
          </a:xfrm>
        </p:grpSpPr>
        <p:grpSp>
          <p:nvGrpSpPr>
            <p:cNvPr id="36877" name="Group 22">
              <a:extLst>
                <a:ext uri="{FF2B5EF4-FFF2-40B4-BE49-F238E27FC236}">
                  <a16:creationId xmlns:a16="http://schemas.microsoft.com/office/drawing/2014/main" id="{AAFFDAF1-00B2-099D-0D71-D6B5829C3513}"/>
                </a:ext>
              </a:extLst>
            </p:cNvPr>
            <p:cNvGrpSpPr>
              <a:grpSpLocks/>
            </p:cNvGrpSpPr>
            <p:nvPr/>
          </p:nvGrpSpPr>
          <p:grpSpPr bwMode="auto">
            <a:xfrm>
              <a:off x="1338" y="935"/>
              <a:ext cx="3719" cy="2677"/>
              <a:chOff x="1338" y="935"/>
              <a:chExt cx="3719" cy="2677"/>
            </a:xfrm>
          </p:grpSpPr>
          <p:pic>
            <p:nvPicPr>
              <p:cNvPr id="36879" name="Picture 14">
                <a:extLst>
                  <a:ext uri="{FF2B5EF4-FFF2-40B4-BE49-F238E27FC236}">
                    <a16:creationId xmlns:a16="http://schemas.microsoft.com/office/drawing/2014/main" id="{194C7881-6D71-F803-3821-7CB02035D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413" t="50800" r="4527" b="20320"/>
              <a:stretch>
                <a:fillRect/>
              </a:stretch>
            </p:blipFill>
            <p:spPr bwMode="auto">
              <a:xfrm>
                <a:off x="1338" y="935"/>
                <a:ext cx="2716" cy="266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80" name="Line 20">
                <a:extLst>
                  <a:ext uri="{FF2B5EF4-FFF2-40B4-BE49-F238E27FC236}">
                    <a16:creationId xmlns:a16="http://schemas.microsoft.com/office/drawing/2014/main" id="{0FFBF205-34B4-2329-57FD-E61AB647AE2C}"/>
                  </a:ext>
                </a:extLst>
              </p:cNvPr>
              <p:cNvSpPr>
                <a:spLocks noChangeShapeType="1"/>
              </p:cNvSpPr>
              <p:nvPr/>
            </p:nvSpPr>
            <p:spPr bwMode="auto">
              <a:xfrm flipV="1">
                <a:off x="4059" y="2976"/>
                <a:ext cx="998" cy="6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878" name="Line 21">
              <a:extLst>
                <a:ext uri="{FF2B5EF4-FFF2-40B4-BE49-F238E27FC236}">
                  <a16:creationId xmlns:a16="http://schemas.microsoft.com/office/drawing/2014/main" id="{2AAAC6DD-717F-989C-D62F-7F7DFDBD1424}"/>
                </a:ext>
              </a:extLst>
            </p:cNvPr>
            <p:cNvSpPr>
              <a:spLocks noChangeShapeType="1"/>
            </p:cNvSpPr>
            <p:nvPr/>
          </p:nvSpPr>
          <p:spPr bwMode="auto">
            <a:xfrm flipH="1" flipV="1">
              <a:off x="4059" y="935"/>
              <a:ext cx="998" cy="127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9">
            <a:extLst>
              <a:ext uri="{FF2B5EF4-FFF2-40B4-BE49-F238E27FC236}">
                <a16:creationId xmlns:a16="http://schemas.microsoft.com/office/drawing/2014/main" id="{2458CB5B-2078-ED6A-5E83-346FCBA55912}"/>
              </a:ext>
            </a:extLst>
          </p:cNvPr>
          <p:cNvGrpSpPr>
            <a:grpSpLocks/>
          </p:cNvGrpSpPr>
          <p:nvPr/>
        </p:nvGrpSpPr>
        <p:grpSpPr bwMode="auto">
          <a:xfrm>
            <a:off x="2736057" y="1168003"/>
            <a:ext cx="1727597" cy="1403747"/>
            <a:chOff x="1338" y="981"/>
            <a:chExt cx="1451" cy="1179"/>
          </a:xfrm>
        </p:grpSpPr>
        <p:sp>
          <p:nvSpPr>
            <p:cNvPr id="36873" name="Oval 25">
              <a:extLst>
                <a:ext uri="{FF2B5EF4-FFF2-40B4-BE49-F238E27FC236}">
                  <a16:creationId xmlns:a16="http://schemas.microsoft.com/office/drawing/2014/main" id="{C028B264-A30A-7A47-4E79-243D1469120C}"/>
                </a:ext>
              </a:extLst>
            </p:cNvPr>
            <p:cNvSpPr>
              <a:spLocks noChangeArrowheads="1"/>
            </p:cNvSpPr>
            <p:nvPr/>
          </p:nvSpPr>
          <p:spPr bwMode="auto">
            <a:xfrm>
              <a:off x="1338" y="981"/>
              <a:ext cx="635" cy="544"/>
            </a:xfrm>
            <a:prstGeom prst="ellipse">
              <a:avLst/>
            </a:prstGeom>
            <a:noFill/>
            <a:ln w="412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36874" name="Oval 26">
              <a:extLst>
                <a:ext uri="{FF2B5EF4-FFF2-40B4-BE49-F238E27FC236}">
                  <a16:creationId xmlns:a16="http://schemas.microsoft.com/office/drawing/2014/main" id="{2651A9B5-7C1E-28CB-775A-36756A61094C}"/>
                </a:ext>
              </a:extLst>
            </p:cNvPr>
            <p:cNvSpPr>
              <a:spLocks noChangeArrowheads="1"/>
            </p:cNvSpPr>
            <p:nvPr/>
          </p:nvSpPr>
          <p:spPr bwMode="auto">
            <a:xfrm>
              <a:off x="2154" y="1616"/>
              <a:ext cx="635" cy="544"/>
            </a:xfrm>
            <a:prstGeom prst="ellipse">
              <a:avLst/>
            </a:prstGeom>
            <a:noFill/>
            <a:ln w="412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36875" name="Text Box 27">
              <a:extLst>
                <a:ext uri="{FF2B5EF4-FFF2-40B4-BE49-F238E27FC236}">
                  <a16:creationId xmlns:a16="http://schemas.microsoft.com/office/drawing/2014/main" id="{AD4B738F-833E-B2F9-DD3C-EF3E0ABDAC17}"/>
                </a:ext>
              </a:extLst>
            </p:cNvPr>
            <p:cNvSpPr txBox="1">
              <a:spLocks noChangeArrowheads="1"/>
            </p:cNvSpPr>
            <p:nvPr/>
          </p:nvSpPr>
          <p:spPr bwMode="auto">
            <a:xfrm>
              <a:off x="1519" y="1056"/>
              <a:ext cx="25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800" b="1">
                  <a:solidFill>
                    <a:schemeClr val="accent1"/>
                  </a:solidFill>
                </a:rPr>
                <a:t>5</a:t>
              </a:r>
            </a:p>
          </p:txBody>
        </p:sp>
        <p:sp>
          <p:nvSpPr>
            <p:cNvPr id="36876" name="Text Box 28">
              <a:extLst>
                <a:ext uri="{FF2B5EF4-FFF2-40B4-BE49-F238E27FC236}">
                  <a16:creationId xmlns:a16="http://schemas.microsoft.com/office/drawing/2014/main" id="{F452233F-AE61-E7E4-E69F-618325B54B7D}"/>
                </a:ext>
              </a:extLst>
            </p:cNvPr>
            <p:cNvSpPr txBox="1">
              <a:spLocks noChangeArrowheads="1"/>
            </p:cNvSpPr>
            <p:nvPr/>
          </p:nvSpPr>
          <p:spPr bwMode="auto">
            <a:xfrm>
              <a:off x="2336" y="1616"/>
              <a:ext cx="25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800" b="1">
                  <a:solidFill>
                    <a:schemeClr val="accent1"/>
                  </a:solidFill>
                </a:rPr>
                <a:t>4</a:t>
              </a:r>
            </a:p>
          </p:txBody>
        </p:sp>
      </p:grpSp>
      <p:grpSp>
        <p:nvGrpSpPr>
          <p:cNvPr id="6" name="Group 31">
            <a:extLst>
              <a:ext uri="{FF2B5EF4-FFF2-40B4-BE49-F238E27FC236}">
                <a16:creationId xmlns:a16="http://schemas.microsoft.com/office/drawing/2014/main" id="{BEDE4D0C-FA9A-B4D9-C211-BD2B30E7F33A}"/>
              </a:ext>
            </a:extLst>
          </p:cNvPr>
          <p:cNvGrpSpPr>
            <a:grpSpLocks/>
          </p:cNvGrpSpPr>
          <p:nvPr/>
        </p:nvGrpSpPr>
        <p:grpSpPr bwMode="auto">
          <a:xfrm>
            <a:off x="116682" y="1309774"/>
            <a:ext cx="6750844" cy="3520678"/>
            <a:chOff x="-2246" y="663"/>
            <a:chExt cx="5670" cy="2957"/>
          </a:xfrm>
        </p:grpSpPr>
        <p:pic>
          <p:nvPicPr>
            <p:cNvPr id="36871" name="Picture 6">
              <a:extLst>
                <a:ext uri="{FF2B5EF4-FFF2-40B4-BE49-F238E27FC236}">
                  <a16:creationId xmlns:a16="http://schemas.microsoft.com/office/drawing/2014/main" id="{BE987B4D-623C-A636-672C-45F806B8E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 y="663"/>
              <a:ext cx="5670" cy="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Oval 30">
              <a:extLst>
                <a:ext uri="{FF2B5EF4-FFF2-40B4-BE49-F238E27FC236}">
                  <a16:creationId xmlns:a16="http://schemas.microsoft.com/office/drawing/2014/main" id="{237CE6DE-1D96-7988-FEED-929D64B4BB53}"/>
                </a:ext>
              </a:extLst>
            </p:cNvPr>
            <p:cNvSpPr>
              <a:spLocks noChangeArrowheads="1"/>
            </p:cNvSpPr>
            <p:nvPr/>
          </p:nvSpPr>
          <p:spPr bwMode="auto">
            <a:xfrm>
              <a:off x="-159" y="2568"/>
              <a:ext cx="635" cy="726"/>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sp>
        <p:nvSpPr>
          <p:cNvPr id="8" name="Slide Number Placeholder 7">
            <a:extLst>
              <a:ext uri="{FF2B5EF4-FFF2-40B4-BE49-F238E27FC236}">
                <a16:creationId xmlns:a16="http://schemas.microsoft.com/office/drawing/2014/main" id="{C0B3C527-F325-C9AF-D31D-1696392932E4}"/>
              </a:ext>
            </a:extLst>
          </p:cNvPr>
          <p:cNvSpPr>
            <a:spLocks noGrp="1"/>
          </p:cNvSpPr>
          <p:nvPr>
            <p:ph type="sldNum" sz="quarter" idx="4"/>
          </p:nvPr>
        </p:nvSpPr>
        <p:spPr/>
        <p:txBody>
          <a:bodyPr/>
          <a:lstStyle/>
          <a:p>
            <a:fld id="{3A2281A5-0AAD-5C43-9874-F8F3A9F5B29A}" type="slidenum">
              <a:rPr lang="en-US" smtClean="0"/>
              <a:pPr/>
              <a:t>33</a:t>
            </a:fld>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xit" presetSubtype="0" fill="hold" nodeType="clickEffect">
                                  <p:stCondLst>
                                    <p:cond delay="0"/>
                                  </p:stCondLst>
                                  <p:childTnLst>
                                    <p:anim calcmode="lin" valueType="num">
                                      <p:cBhvr>
                                        <p:cTn id="6" dur="1000"/>
                                        <p:tgtEl>
                                          <p:spTgt spid="6"/>
                                        </p:tgtEl>
                                        <p:attrNameLst>
                                          <p:attrName>ppt_x</p:attrName>
                                        </p:attrNameLst>
                                      </p:cBhvr>
                                      <p:tavLst>
                                        <p:tav tm="0">
                                          <p:val>
                                            <p:strVal val="ppt_x"/>
                                          </p:val>
                                        </p:tav>
                                        <p:tav tm="100000">
                                          <p:val>
                                            <p:strVal val="ppt_x-.2"/>
                                          </p:val>
                                        </p:tav>
                                      </p:tavLst>
                                    </p:anim>
                                    <p:anim calcmode="lin" valueType="num">
                                      <p:cBhvr>
                                        <p:cTn id="7" dur="1000"/>
                                        <p:tgtEl>
                                          <p:spTgt spid="6"/>
                                        </p:tgtEl>
                                        <p:attrNameLst>
                                          <p:attrName>ppt_y</p:attrName>
                                        </p:attrNameLst>
                                      </p:cBhvr>
                                      <p:tavLst>
                                        <p:tav tm="0">
                                          <p:val>
                                            <p:strVal val="ppt_y"/>
                                          </p:val>
                                        </p:tav>
                                        <p:tav tm="100000">
                                          <p:val>
                                            <p:strVal val="ppt_y"/>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5040-AB8F-7DE3-CBA5-DB3F6C79C368}"/>
              </a:ext>
            </a:extLst>
          </p:cNvPr>
          <p:cNvSpPr>
            <a:spLocks noGrp="1"/>
          </p:cNvSpPr>
          <p:nvPr>
            <p:ph idx="1"/>
          </p:nvPr>
        </p:nvSpPr>
        <p:spPr/>
        <p:txBody>
          <a:bodyPr/>
          <a:lstStyle/>
          <a:p>
            <a:pPr algn="l">
              <a:lnSpc>
                <a:spcPct val="200000"/>
              </a:lnSpc>
              <a:spcBef>
                <a:spcPct val="20000"/>
              </a:spcBef>
              <a:buFontTx/>
              <a:buChar char="•"/>
            </a:pPr>
            <a:r>
              <a:rPr lang="en-US" altLang="en-US" dirty="0"/>
              <a:t>Thermography</a:t>
            </a:r>
          </a:p>
          <a:p>
            <a:pPr algn="l">
              <a:lnSpc>
                <a:spcPct val="200000"/>
              </a:lnSpc>
              <a:spcBef>
                <a:spcPct val="20000"/>
              </a:spcBef>
              <a:buFontTx/>
              <a:buChar char="•"/>
            </a:pPr>
            <a:r>
              <a:rPr lang="en-US" altLang="en-US" dirty="0"/>
              <a:t>Ground Penetrating Radar (GPR)</a:t>
            </a:r>
          </a:p>
          <a:p>
            <a:pPr algn="l">
              <a:lnSpc>
                <a:spcPct val="200000"/>
              </a:lnSpc>
              <a:spcBef>
                <a:spcPct val="20000"/>
              </a:spcBef>
              <a:buFontTx/>
              <a:buChar char="•"/>
            </a:pPr>
            <a:r>
              <a:rPr lang="en-US" altLang="en-US" dirty="0"/>
              <a:t>Schmidt Hammer</a:t>
            </a:r>
          </a:p>
          <a:p>
            <a:pPr algn="l">
              <a:lnSpc>
                <a:spcPct val="200000"/>
              </a:lnSpc>
              <a:spcBef>
                <a:spcPct val="20000"/>
              </a:spcBef>
              <a:buFontTx/>
              <a:buChar char="•"/>
            </a:pPr>
            <a:r>
              <a:rPr lang="en-US" altLang="en-US" dirty="0"/>
              <a:t>Coring</a:t>
            </a:r>
          </a:p>
          <a:p>
            <a:pPr algn="l">
              <a:lnSpc>
                <a:spcPct val="200000"/>
              </a:lnSpc>
              <a:spcBef>
                <a:spcPct val="20000"/>
              </a:spcBef>
              <a:buFontTx/>
              <a:buChar char="•"/>
            </a:pPr>
            <a:r>
              <a:rPr lang="en-US" altLang="en-US" dirty="0"/>
              <a:t>Linear Polarization</a:t>
            </a:r>
          </a:p>
          <a:p>
            <a:endParaRPr lang="en-US" dirty="0"/>
          </a:p>
        </p:txBody>
      </p:sp>
      <p:sp>
        <p:nvSpPr>
          <p:cNvPr id="37891" name="Rectangle 7">
            <a:extLst>
              <a:ext uri="{FF2B5EF4-FFF2-40B4-BE49-F238E27FC236}">
                <a16:creationId xmlns:a16="http://schemas.microsoft.com/office/drawing/2014/main" id="{92B13A99-8684-54F5-0745-109FE4DF916F}"/>
              </a:ext>
            </a:extLst>
          </p:cNvPr>
          <p:cNvSpPr>
            <a:spLocks noChangeArrowheads="1"/>
          </p:cNvSpPr>
          <p:nvPr/>
        </p:nvSpPr>
        <p:spPr bwMode="auto">
          <a:xfrm>
            <a:off x="2736057" y="1653779"/>
            <a:ext cx="7236619"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spcBef>
                <a:spcPct val="20000"/>
              </a:spcBef>
              <a:buFontTx/>
              <a:buChar char="•"/>
            </a:pPr>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39727C9F-A2BD-94C9-A1F5-1995457AEBA4}"/>
              </a:ext>
            </a:extLst>
          </p:cNvPr>
          <p:cNvSpPr>
            <a:spLocks noGrp="1"/>
          </p:cNvSpPr>
          <p:nvPr>
            <p:ph type="title"/>
          </p:nvPr>
        </p:nvSpPr>
        <p:spPr/>
        <p:txBody>
          <a:bodyPr/>
          <a:lstStyle/>
          <a:p>
            <a:r>
              <a:rPr lang="en-US" sz="2000" dirty="0"/>
              <a:t>Other Level II Inspection/ Testing Methods for Concrete Bridge Elements:</a:t>
            </a:r>
          </a:p>
        </p:txBody>
      </p:sp>
      <p:sp>
        <p:nvSpPr>
          <p:cNvPr id="4" name="Slide Number Placeholder 3">
            <a:extLst>
              <a:ext uri="{FF2B5EF4-FFF2-40B4-BE49-F238E27FC236}">
                <a16:creationId xmlns:a16="http://schemas.microsoft.com/office/drawing/2014/main" id="{8E31A546-858F-3B05-AC2A-AC871C9E5186}"/>
              </a:ext>
            </a:extLst>
          </p:cNvPr>
          <p:cNvSpPr>
            <a:spLocks noGrp="1"/>
          </p:cNvSpPr>
          <p:nvPr>
            <p:ph type="sldNum" sz="quarter" idx="4"/>
          </p:nvPr>
        </p:nvSpPr>
        <p:spPr/>
        <p:txBody>
          <a:bodyPr/>
          <a:lstStyle/>
          <a:p>
            <a:fld id="{3A2281A5-0AAD-5C43-9874-F8F3A9F5B29A}" type="slidenum">
              <a:rPr lang="en-US" smtClean="0"/>
              <a:pPr/>
              <a:t>34</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5400333b">
            <a:extLst>
              <a:ext uri="{FF2B5EF4-FFF2-40B4-BE49-F238E27FC236}">
                <a16:creationId xmlns:a16="http://schemas.microsoft.com/office/drawing/2014/main" id="{5942A141-27DB-8CC5-F9E1-1AFAC0570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56" y="1147372"/>
            <a:ext cx="4799422"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a:extLst>
              <a:ext uri="{FF2B5EF4-FFF2-40B4-BE49-F238E27FC236}">
                <a16:creationId xmlns:a16="http://schemas.microsoft.com/office/drawing/2014/main" id="{DDD9F546-FD40-1606-2A6A-6BFDF03924F6}"/>
              </a:ext>
            </a:extLst>
          </p:cNvPr>
          <p:cNvGrpSpPr>
            <a:grpSpLocks/>
          </p:cNvGrpSpPr>
          <p:nvPr/>
        </p:nvGrpSpPr>
        <p:grpSpPr bwMode="auto">
          <a:xfrm>
            <a:off x="6118888" y="1497403"/>
            <a:ext cx="1634512" cy="1262295"/>
            <a:chOff x="5663" y="576"/>
            <a:chExt cx="1729" cy="1530"/>
          </a:xfrm>
        </p:grpSpPr>
        <p:graphicFrame>
          <p:nvGraphicFramePr>
            <p:cNvPr id="38920" name="Object 4">
              <a:extLst>
                <a:ext uri="{FF2B5EF4-FFF2-40B4-BE49-F238E27FC236}">
                  <a16:creationId xmlns:a16="http://schemas.microsoft.com/office/drawing/2014/main" id="{BB79BE34-2A02-C65D-6935-62627D6CB064}"/>
                </a:ext>
              </a:extLst>
            </p:cNvPr>
            <p:cNvGraphicFramePr>
              <a:graphicFrameLocks noChangeAspect="1"/>
            </p:cNvGraphicFramePr>
            <p:nvPr/>
          </p:nvGraphicFramePr>
          <p:xfrm>
            <a:off x="5663" y="576"/>
            <a:ext cx="1729" cy="1530"/>
          </p:xfrm>
          <a:graphic>
            <a:graphicData uri="http://schemas.openxmlformats.org/presentationml/2006/ole">
              <mc:AlternateContent xmlns:mc="http://schemas.openxmlformats.org/markup-compatibility/2006">
                <mc:Choice xmlns:v="urn:schemas-microsoft-com:vml" Requires="v">
                  <p:oleObj name="Bitmap Image" r:id="rId4" imgW="4476190" imgH="3962953" progId="Paint.Picture">
                    <p:embed/>
                  </p:oleObj>
                </mc:Choice>
                <mc:Fallback>
                  <p:oleObj name="Bitmap Image" r:id="rId4" imgW="4476190" imgH="3962953" progId="Paint.Picture">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3" y="576"/>
                          <a:ext cx="1729" cy="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8921" name="Rectangle 11">
              <a:extLst>
                <a:ext uri="{FF2B5EF4-FFF2-40B4-BE49-F238E27FC236}">
                  <a16:creationId xmlns:a16="http://schemas.microsoft.com/office/drawing/2014/main" id="{C8B3C4BF-290D-F8E3-2220-F1AD4B34915E}"/>
                </a:ext>
              </a:extLst>
            </p:cNvPr>
            <p:cNvSpPr>
              <a:spLocks noChangeArrowheads="1"/>
            </p:cNvSpPr>
            <p:nvPr/>
          </p:nvSpPr>
          <p:spPr bwMode="auto">
            <a:xfrm>
              <a:off x="5964" y="1480"/>
              <a:ext cx="499" cy="90"/>
            </a:xfrm>
            <a:prstGeom prst="rect">
              <a:avLst/>
            </a:prstGeom>
            <a:solidFill>
              <a:srgbClr val="B4B4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grpSp>
        <p:nvGrpSpPr>
          <p:cNvPr id="3" name="Group 14">
            <a:extLst>
              <a:ext uri="{FF2B5EF4-FFF2-40B4-BE49-F238E27FC236}">
                <a16:creationId xmlns:a16="http://schemas.microsoft.com/office/drawing/2014/main" id="{C9127EB5-859B-CF45-4AAD-1B7BBAA4BA5B}"/>
              </a:ext>
            </a:extLst>
          </p:cNvPr>
          <p:cNvGrpSpPr>
            <a:grpSpLocks/>
          </p:cNvGrpSpPr>
          <p:nvPr/>
        </p:nvGrpSpPr>
        <p:grpSpPr bwMode="auto">
          <a:xfrm>
            <a:off x="1547664" y="1505881"/>
            <a:ext cx="1634513" cy="1262295"/>
            <a:chOff x="5663" y="576"/>
            <a:chExt cx="1729" cy="1530"/>
          </a:xfrm>
        </p:grpSpPr>
        <p:graphicFrame>
          <p:nvGraphicFramePr>
            <p:cNvPr id="38918" name="Object 15">
              <a:extLst>
                <a:ext uri="{FF2B5EF4-FFF2-40B4-BE49-F238E27FC236}">
                  <a16:creationId xmlns:a16="http://schemas.microsoft.com/office/drawing/2014/main" id="{F29CFDEF-58DE-6D24-6D80-5722AA46C828}"/>
                </a:ext>
              </a:extLst>
            </p:cNvPr>
            <p:cNvGraphicFramePr>
              <a:graphicFrameLocks noChangeAspect="1"/>
            </p:cNvGraphicFramePr>
            <p:nvPr/>
          </p:nvGraphicFramePr>
          <p:xfrm>
            <a:off x="5663" y="576"/>
            <a:ext cx="1729" cy="1530"/>
          </p:xfrm>
          <a:graphic>
            <a:graphicData uri="http://schemas.openxmlformats.org/presentationml/2006/ole">
              <mc:AlternateContent xmlns:mc="http://schemas.openxmlformats.org/markup-compatibility/2006">
                <mc:Choice xmlns:v="urn:schemas-microsoft-com:vml" Requires="v">
                  <p:oleObj name="Bitmap Image" r:id="rId6" imgW="4476190" imgH="3962953" progId="Paint.Picture">
                    <p:embed/>
                  </p:oleObj>
                </mc:Choice>
                <mc:Fallback>
                  <p:oleObj name="Bitmap Image" r:id="rId6" imgW="4476190" imgH="3962953" progId="Paint.Picture">
                    <p:embed/>
                    <p:pic>
                      <p:nvPicPr>
                        <p:cNvPr id="0" name="Object 1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3" y="576"/>
                          <a:ext cx="1729" cy="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8919" name="Rectangle 16">
              <a:extLst>
                <a:ext uri="{FF2B5EF4-FFF2-40B4-BE49-F238E27FC236}">
                  <a16:creationId xmlns:a16="http://schemas.microsoft.com/office/drawing/2014/main" id="{1D2A1D89-FBCC-096C-67C5-E6D9E38CC22C}"/>
                </a:ext>
              </a:extLst>
            </p:cNvPr>
            <p:cNvSpPr>
              <a:spLocks noChangeArrowheads="1"/>
            </p:cNvSpPr>
            <p:nvPr/>
          </p:nvSpPr>
          <p:spPr bwMode="auto">
            <a:xfrm>
              <a:off x="5964" y="1480"/>
              <a:ext cx="499" cy="90"/>
            </a:xfrm>
            <a:prstGeom prst="rect">
              <a:avLst/>
            </a:prstGeom>
            <a:solidFill>
              <a:srgbClr val="B4B4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sp>
        <p:nvSpPr>
          <p:cNvPr id="4" name="Title 3">
            <a:extLst>
              <a:ext uri="{FF2B5EF4-FFF2-40B4-BE49-F238E27FC236}">
                <a16:creationId xmlns:a16="http://schemas.microsoft.com/office/drawing/2014/main" id="{A38E6E7E-C6EF-74E1-83C6-3A25FF1F24AD}"/>
              </a:ext>
            </a:extLst>
          </p:cNvPr>
          <p:cNvSpPr>
            <a:spLocks noGrp="1"/>
          </p:cNvSpPr>
          <p:nvPr>
            <p:ph type="title"/>
          </p:nvPr>
        </p:nvSpPr>
        <p:spPr/>
        <p:txBody>
          <a:bodyPr/>
          <a:lstStyle/>
          <a:p>
            <a:r>
              <a:rPr lang="en-US" dirty="0"/>
              <a:t>Thermography Data Collection:</a:t>
            </a:r>
          </a:p>
        </p:txBody>
      </p:sp>
      <p:sp>
        <p:nvSpPr>
          <p:cNvPr id="6" name="Slide Number Placeholder 5">
            <a:extLst>
              <a:ext uri="{FF2B5EF4-FFF2-40B4-BE49-F238E27FC236}">
                <a16:creationId xmlns:a16="http://schemas.microsoft.com/office/drawing/2014/main" id="{AD46FF75-0443-3F81-3D3C-4932E1C2C8B6}"/>
              </a:ext>
            </a:extLst>
          </p:cNvPr>
          <p:cNvSpPr>
            <a:spLocks noGrp="1"/>
          </p:cNvSpPr>
          <p:nvPr>
            <p:ph type="sldNum" sz="quarter" idx="4"/>
          </p:nvPr>
        </p:nvSpPr>
        <p:spPr/>
        <p:txBody>
          <a:bodyPr/>
          <a:lstStyle/>
          <a:p>
            <a:fld id="{3A2281A5-0AAD-5C43-9874-F8F3A9F5B29A}" type="slidenum">
              <a:rPr lang="en-US" smtClean="0"/>
              <a:pPr/>
              <a:t>35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repeatCount="2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0"/>
                            </p:stCondLst>
                            <p:childTnLst>
                              <p:par>
                                <p:cTn id="10" presetID="7"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7">
            <a:extLst>
              <a:ext uri="{FF2B5EF4-FFF2-40B4-BE49-F238E27FC236}">
                <a16:creationId xmlns:a16="http://schemas.microsoft.com/office/drawing/2014/main" id="{B60EC8F2-1E40-0C22-2D34-6956E37A3692}"/>
              </a:ext>
            </a:extLst>
          </p:cNvPr>
          <p:cNvGrpSpPr>
            <a:grpSpLocks/>
          </p:cNvGrpSpPr>
          <p:nvPr/>
        </p:nvGrpSpPr>
        <p:grpSpPr bwMode="auto">
          <a:xfrm>
            <a:off x="1385888" y="1545431"/>
            <a:ext cx="6172200" cy="2420541"/>
            <a:chOff x="336" y="1104"/>
            <a:chExt cx="5184" cy="2033"/>
          </a:xfrm>
        </p:grpSpPr>
        <p:sp>
          <p:nvSpPr>
            <p:cNvPr id="314376" name="Text Box 8">
              <a:extLst>
                <a:ext uri="{FF2B5EF4-FFF2-40B4-BE49-F238E27FC236}">
                  <a16:creationId xmlns:a16="http://schemas.microsoft.com/office/drawing/2014/main" id="{6524FBC1-E28A-5C90-F80B-93081BC1E66F}"/>
                </a:ext>
              </a:extLst>
            </p:cNvPr>
            <p:cNvSpPr txBox="1">
              <a:spLocks noChangeArrowheads="1"/>
            </p:cNvSpPr>
            <p:nvPr/>
          </p:nvSpPr>
          <p:spPr bwMode="auto">
            <a:xfrm>
              <a:off x="336" y="1104"/>
              <a:ext cx="2064" cy="620"/>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eaLnBrk="1" hangingPunct="1">
                <a:spcBef>
                  <a:spcPct val="50000"/>
                </a:spcBef>
                <a:defRPr/>
              </a:pPr>
              <a:r>
                <a:rPr lang="en-US" altLang="en-US" sz="2100" b="1">
                  <a:solidFill>
                    <a:srgbClr val="000099"/>
                  </a:solidFill>
                  <a:effectLst>
                    <a:outerShdw blurRad="38100" dist="38100" dir="2700000" algn="tl">
                      <a:srgbClr val="C0C0C0"/>
                    </a:outerShdw>
                  </a:effectLst>
                  <a:latin typeface="Times New Roman" pitchFamily="18" charset="0"/>
                </a:rPr>
                <a:t>Live Action Camera</a:t>
              </a:r>
            </a:p>
          </p:txBody>
        </p:sp>
        <p:sp>
          <p:nvSpPr>
            <p:cNvPr id="314377" name="Text Box 9">
              <a:extLst>
                <a:ext uri="{FF2B5EF4-FFF2-40B4-BE49-F238E27FC236}">
                  <a16:creationId xmlns:a16="http://schemas.microsoft.com/office/drawing/2014/main" id="{05FA7410-CD34-FC52-8BF6-1A628E02206B}"/>
                </a:ext>
              </a:extLst>
            </p:cNvPr>
            <p:cNvSpPr txBox="1">
              <a:spLocks noChangeArrowheads="1"/>
            </p:cNvSpPr>
            <p:nvPr/>
          </p:nvSpPr>
          <p:spPr bwMode="auto">
            <a:xfrm>
              <a:off x="3072" y="1104"/>
              <a:ext cx="2448" cy="349"/>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eaLnBrk="1" hangingPunct="1">
                <a:spcBef>
                  <a:spcPct val="50000"/>
                </a:spcBef>
                <a:defRPr/>
              </a:pPr>
              <a:r>
                <a:rPr lang="en-US" altLang="en-US" sz="2100" b="1">
                  <a:solidFill>
                    <a:srgbClr val="000099"/>
                  </a:solidFill>
                  <a:effectLst>
                    <a:outerShdw blurRad="38100" dist="38100" dir="2700000" algn="tl">
                      <a:srgbClr val="C0C0C0"/>
                    </a:outerShdw>
                  </a:effectLst>
                  <a:latin typeface="Times New Roman" pitchFamily="18" charset="0"/>
                </a:rPr>
                <a:t>Thermography Camera</a:t>
              </a:r>
            </a:p>
          </p:txBody>
        </p:sp>
        <p:pic>
          <p:nvPicPr>
            <p:cNvPr id="39972" name="Picture 10">
              <a:extLst>
                <a:ext uri="{FF2B5EF4-FFF2-40B4-BE49-F238E27FC236}">
                  <a16:creationId xmlns:a16="http://schemas.microsoft.com/office/drawing/2014/main" id="{B28F501A-B1E8-541F-2F09-254666C29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536"/>
              <a:ext cx="5088"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39" name="Rectangle 68">
            <a:extLst>
              <a:ext uri="{FF2B5EF4-FFF2-40B4-BE49-F238E27FC236}">
                <a16:creationId xmlns:a16="http://schemas.microsoft.com/office/drawing/2014/main" id="{C6B28ADC-246B-FBB5-31E3-0CFC6F5B350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b="1" dirty="0">
                <a:ea typeface="ＭＳ Ｐゴシック" panose="020B0600070205080204" pitchFamily="34" charset="-128"/>
              </a:rPr>
              <a:t>Thermography</a:t>
            </a:r>
          </a:p>
        </p:txBody>
      </p:sp>
      <p:grpSp>
        <p:nvGrpSpPr>
          <p:cNvPr id="3" name="Group 103">
            <a:extLst>
              <a:ext uri="{FF2B5EF4-FFF2-40B4-BE49-F238E27FC236}">
                <a16:creationId xmlns:a16="http://schemas.microsoft.com/office/drawing/2014/main" id="{C053E325-A34D-F561-E2EF-770D4644959F}"/>
              </a:ext>
            </a:extLst>
          </p:cNvPr>
          <p:cNvGrpSpPr>
            <a:grpSpLocks/>
          </p:cNvGrpSpPr>
          <p:nvPr/>
        </p:nvGrpSpPr>
        <p:grpSpPr bwMode="auto">
          <a:xfrm>
            <a:off x="1439466" y="1113235"/>
            <a:ext cx="6066234" cy="3298031"/>
            <a:chOff x="249" y="935"/>
            <a:chExt cx="5095" cy="2770"/>
          </a:xfrm>
        </p:grpSpPr>
        <p:grpSp>
          <p:nvGrpSpPr>
            <p:cNvPr id="39941" name="Group 101">
              <a:extLst>
                <a:ext uri="{FF2B5EF4-FFF2-40B4-BE49-F238E27FC236}">
                  <a16:creationId xmlns:a16="http://schemas.microsoft.com/office/drawing/2014/main" id="{6A80CDD4-E916-80EF-C69E-06EB226FA9E9}"/>
                </a:ext>
              </a:extLst>
            </p:cNvPr>
            <p:cNvGrpSpPr>
              <a:grpSpLocks/>
            </p:cNvGrpSpPr>
            <p:nvPr/>
          </p:nvGrpSpPr>
          <p:grpSpPr bwMode="auto">
            <a:xfrm>
              <a:off x="249" y="935"/>
              <a:ext cx="5095" cy="2770"/>
              <a:chOff x="249" y="935"/>
              <a:chExt cx="5095" cy="2770"/>
            </a:xfrm>
          </p:grpSpPr>
          <p:grpSp>
            <p:nvGrpSpPr>
              <p:cNvPr id="39943" name="Group 69">
                <a:extLst>
                  <a:ext uri="{FF2B5EF4-FFF2-40B4-BE49-F238E27FC236}">
                    <a16:creationId xmlns:a16="http://schemas.microsoft.com/office/drawing/2014/main" id="{71B62C1A-6610-3F61-2C08-C3EFF46AF6D3}"/>
                  </a:ext>
                </a:extLst>
              </p:cNvPr>
              <p:cNvGrpSpPr>
                <a:grpSpLocks/>
              </p:cNvGrpSpPr>
              <p:nvPr/>
            </p:nvGrpSpPr>
            <p:grpSpPr bwMode="auto">
              <a:xfrm>
                <a:off x="249" y="935"/>
                <a:ext cx="5095" cy="2770"/>
                <a:chOff x="336" y="864"/>
                <a:chExt cx="5094" cy="2770"/>
              </a:xfrm>
            </p:grpSpPr>
            <p:pic>
              <p:nvPicPr>
                <p:cNvPr id="39954" name="Picture 70">
                  <a:extLst>
                    <a:ext uri="{FF2B5EF4-FFF2-40B4-BE49-F238E27FC236}">
                      <a16:creationId xmlns:a16="http://schemas.microsoft.com/office/drawing/2014/main" id="{EF2D2D5B-4037-EC79-21B4-79A596DA5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864"/>
                  <a:ext cx="5094" cy="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Text Box 71">
                  <a:extLst>
                    <a:ext uri="{FF2B5EF4-FFF2-40B4-BE49-F238E27FC236}">
                      <a16:creationId xmlns:a16="http://schemas.microsoft.com/office/drawing/2014/main" id="{40DA14C7-1E79-F365-2D9F-F43760C555B2}"/>
                    </a:ext>
                  </a:extLst>
                </p:cNvPr>
                <p:cNvSpPr txBox="1">
                  <a:spLocks noChangeAspect="1" noChangeArrowheads="1"/>
                </p:cNvSpPr>
                <p:nvPr/>
              </p:nvSpPr>
              <p:spPr bwMode="auto">
                <a:xfrm>
                  <a:off x="876" y="3392"/>
                  <a:ext cx="134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200" b="1">
                      <a:solidFill>
                        <a:schemeClr val="bg1"/>
                      </a:solidFill>
                      <a:latin typeface="Arial" panose="020B0604020202020204" pitchFamily="34" charset="0"/>
                    </a:rPr>
                    <a:t>Delamination</a:t>
                  </a:r>
                </a:p>
              </p:txBody>
            </p:sp>
            <p:sp>
              <p:nvSpPr>
                <p:cNvPr id="39956" name="Text Box 72">
                  <a:extLst>
                    <a:ext uri="{FF2B5EF4-FFF2-40B4-BE49-F238E27FC236}">
                      <a16:creationId xmlns:a16="http://schemas.microsoft.com/office/drawing/2014/main" id="{87F68F46-D34F-4707-FB77-7C357DEAEA8E}"/>
                    </a:ext>
                  </a:extLst>
                </p:cNvPr>
                <p:cNvSpPr txBox="1">
                  <a:spLocks noChangeAspect="1" noChangeArrowheads="1"/>
                </p:cNvSpPr>
                <p:nvPr/>
              </p:nvSpPr>
              <p:spPr bwMode="auto">
                <a:xfrm>
                  <a:off x="2606" y="3391"/>
                  <a:ext cx="205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200" b="1">
                      <a:solidFill>
                        <a:schemeClr val="bg1"/>
                      </a:solidFill>
                      <a:latin typeface="Arial" panose="020B0604020202020204" pitchFamily="34" charset="0"/>
                    </a:rPr>
                    <a:t>Reinforced Bridge Deck</a:t>
                  </a:r>
                </a:p>
              </p:txBody>
            </p:sp>
            <p:sp>
              <p:nvSpPr>
                <p:cNvPr id="39957" name="Text Box 73">
                  <a:extLst>
                    <a:ext uri="{FF2B5EF4-FFF2-40B4-BE49-F238E27FC236}">
                      <a16:creationId xmlns:a16="http://schemas.microsoft.com/office/drawing/2014/main" id="{11E1290A-7281-B23C-367C-3214338E6E9B}"/>
                    </a:ext>
                  </a:extLst>
                </p:cNvPr>
                <p:cNvSpPr txBox="1">
                  <a:spLocks noChangeAspect="1" noChangeArrowheads="1"/>
                </p:cNvSpPr>
                <p:nvPr/>
              </p:nvSpPr>
              <p:spPr bwMode="auto">
                <a:xfrm>
                  <a:off x="747" y="1164"/>
                  <a:ext cx="388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endParaRPr lang="en-US" altLang="en-US" sz="1800" b="1">
                    <a:solidFill>
                      <a:schemeClr val="bg1"/>
                    </a:solidFill>
                    <a:latin typeface="Arial" panose="020B0604020202020204" pitchFamily="34" charset="0"/>
                  </a:endParaRPr>
                </a:p>
              </p:txBody>
            </p:sp>
            <p:sp>
              <p:nvSpPr>
                <p:cNvPr id="39958" name="Line 74">
                  <a:extLst>
                    <a:ext uri="{FF2B5EF4-FFF2-40B4-BE49-F238E27FC236}">
                      <a16:creationId xmlns:a16="http://schemas.microsoft.com/office/drawing/2014/main" id="{4A7CCFEF-B83A-00BD-9D9F-579EBD4DBDC3}"/>
                    </a:ext>
                  </a:extLst>
                </p:cNvPr>
                <p:cNvSpPr>
                  <a:spLocks noChangeAspect="1" noChangeShapeType="1"/>
                </p:cNvSpPr>
                <p:nvPr/>
              </p:nvSpPr>
              <p:spPr bwMode="auto">
                <a:xfrm flipV="1">
                  <a:off x="1593" y="3291"/>
                  <a:ext cx="1" cy="141"/>
                </a:xfrm>
                <a:prstGeom prst="line">
                  <a:avLst/>
                </a:prstGeom>
                <a:noFill/>
                <a:ln w="38100">
                  <a:solidFill>
                    <a:srgbClr val="33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9" name="Line 75">
                  <a:extLst>
                    <a:ext uri="{FF2B5EF4-FFF2-40B4-BE49-F238E27FC236}">
                      <a16:creationId xmlns:a16="http://schemas.microsoft.com/office/drawing/2014/main" id="{8D45C71A-42D6-0D1B-DC50-65D80FBAF847}"/>
                    </a:ext>
                  </a:extLst>
                </p:cNvPr>
                <p:cNvSpPr>
                  <a:spLocks noChangeAspect="1" noChangeShapeType="1"/>
                </p:cNvSpPr>
                <p:nvPr/>
              </p:nvSpPr>
              <p:spPr bwMode="auto">
                <a:xfrm flipV="1">
                  <a:off x="3787" y="3318"/>
                  <a:ext cx="1" cy="141"/>
                </a:xfrm>
                <a:prstGeom prst="line">
                  <a:avLst/>
                </a:prstGeom>
                <a:noFill/>
                <a:ln w="38100">
                  <a:solidFill>
                    <a:srgbClr val="33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0" name="Line 76">
                  <a:extLst>
                    <a:ext uri="{FF2B5EF4-FFF2-40B4-BE49-F238E27FC236}">
                      <a16:creationId xmlns:a16="http://schemas.microsoft.com/office/drawing/2014/main" id="{7490D75E-9A65-2250-EF9E-EC9709D22BD5}"/>
                    </a:ext>
                  </a:extLst>
                </p:cNvPr>
                <p:cNvSpPr>
                  <a:spLocks noChangeAspect="1" noChangeShapeType="1"/>
                </p:cNvSpPr>
                <p:nvPr/>
              </p:nvSpPr>
              <p:spPr bwMode="auto">
                <a:xfrm flipV="1">
                  <a:off x="530" y="3147"/>
                  <a:ext cx="1"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1" name="Line 77">
                  <a:extLst>
                    <a:ext uri="{FF2B5EF4-FFF2-40B4-BE49-F238E27FC236}">
                      <a16:creationId xmlns:a16="http://schemas.microsoft.com/office/drawing/2014/main" id="{727895B8-8A5A-2228-001C-83FE98D38A3A}"/>
                    </a:ext>
                  </a:extLst>
                </p:cNvPr>
                <p:cNvSpPr>
                  <a:spLocks noChangeAspect="1" noChangeShapeType="1"/>
                </p:cNvSpPr>
                <p:nvPr/>
              </p:nvSpPr>
              <p:spPr bwMode="auto">
                <a:xfrm flipV="1">
                  <a:off x="622" y="3147"/>
                  <a:ext cx="2"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2" name="Line 78">
                  <a:extLst>
                    <a:ext uri="{FF2B5EF4-FFF2-40B4-BE49-F238E27FC236}">
                      <a16:creationId xmlns:a16="http://schemas.microsoft.com/office/drawing/2014/main" id="{CD11CCD0-2FD6-06AB-1EF6-7EB434BD5D75}"/>
                    </a:ext>
                  </a:extLst>
                </p:cNvPr>
                <p:cNvSpPr>
                  <a:spLocks noChangeAspect="1" noChangeShapeType="1"/>
                </p:cNvSpPr>
                <p:nvPr/>
              </p:nvSpPr>
              <p:spPr bwMode="auto">
                <a:xfrm flipV="1">
                  <a:off x="717" y="3147"/>
                  <a:ext cx="2"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3" name="Line 79">
                  <a:extLst>
                    <a:ext uri="{FF2B5EF4-FFF2-40B4-BE49-F238E27FC236}">
                      <a16:creationId xmlns:a16="http://schemas.microsoft.com/office/drawing/2014/main" id="{94D9CCEA-F64B-175D-C07D-616FB2D4F210}"/>
                    </a:ext>
                  </a:extLst>
                </p:cNvPr>
                <p:cNvSpPr>
                  <a:spLocks noChangeAspect="1" noChangeShapeType="1"/>
                </p:cNvSpPr>
                <p:nvPr/>
              </p:nvSpPr>
              <p:spPr bwMode="auto">
                <a:xfrm flipV="1">
                  <a:off x="808" y="3145"/>
                  <a:ext cx="2"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4" name="Line 80">
                  <a:extLst>
                    <a:ext uri="{FF2B5EF4-FFF2-40B4-BE49-F238E27FC236}">
                      <a16:creationId xmlns:a16="http://schemas.microsoft.com/office/drawing/2014/main" id="{EAEF7268-3E1F-D8D4-412C-8CA5409ABB62}"/>
                    </a:ext>
                  </a:extLst>
                </p:cNvPr>
                <p:cNvSpPr>
                  <a:spLocks noChangeAspect="1" noChangeShapeType="1"/>
                </p:cNvSpPr>
                <p:nvPr/>
              </p:nvSpPr>
              <p:spPr bwMode="auto">
                <a:xfrm flipV="1">
                  <a:off x="892" y="3147"/>
                  <a:ext cx="2"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5" name="Line 81">
                  <a:extLst>
                    <a:ext uri="{FF2B5EF4-FFF2-40B4-BE49-F238E27FC236}">
                      <a16:creationId xmlns:a16="http://schemas.microsoft.com/office/drawing/2014/main" id="{839F7D85-1CBA-A684-AABA-4A06E09774C6}"/>
                    </a:ext>
                  </a:extLst>
                </p:cNvPr>
                <p:cNvSpPr>
                  <a:spLocks noChangeAspect="1" noChangeShapeType="1"/>
                </p:cNvSpPr>
                <p:nvPr/>
              </p:nvSpPr>
              <p:spPr bwMode="auto">
                <a:xfrm flipV="1">
                  <a:off x="2358" y="3147"/>
                  <a:ext cx="2"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6" name="Line 82">
                  <a:extLst>
                    <a:ext uri="{FF2B5EF4-FFF2-40B4-BE49-F238E27FC236}">
                      <a16:creationId xmlns:a16="http://schemas.microsoft.com/office/drawing/2014/main" id="{B9B81791-73D4-F1D8-268E-DFED95F30B20}"/>
                    </a:ext>
                  </a:extLst>
                </p:cNvPr>
                <p:cNvSpPr>
                  <a:spLocks noChangeAspect="1" noChangeShapeType="1"/>
                </p:cNvSpPr>
                <p:nvPr/>
              </p:nvSpPr>
              <p:spPr bwMode="auto">
                <a:xfrm flipV="1">
                  <a:off x="2449" y="3145"/>
                  <a:ext cx="2"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7" name="Line 83">
                  <a:extLst>
                    <a:ext uri="{FF2B5EF4-FFF2-40B4-BE49-F238E27FC236}">
                      <a16:creationId xmlns:a16="http://schemas.microsoft.com/office/drawing/2014/main" id="{FB2CFA5E-1E51-75BE-DBFC-DE1757FDBA4B}"/>
                    </a:ext>
                  </a:extLst>
                </p:cNvPr>
                <p:cNvSpPr>
                  <a:spLocks noChangeAspect="1" noChangeShapeType="1"/>
                </p:cNvSpPr>
                <p:nvPr/>
              </p:nvSpPr>
              <p:spPr bwMode="auto">
                <a:xfrm flipV="1">
                  <a:off x="2531" y="3147"/>
                  <a:ext cx="1" cy="104"/>
                </a:xfrm>
                <a:prstGeom prst="line">
                  <a:avLst/>
                </a:prstGeom>
                <a:noFill/>
                <a:ln w="1905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68" name="Text Box 84">
                  <a:extLst>
                    <a:ext uri="{FF2B5EF4-FFF2-40B4-BE49-F238E27FC236}">
                      <a16:creationId xmlns:a16="http://schemas.microsoft.com/office/drawing/2014/main" id="{2C48B25E-73B0-F58B-8902-4F6B68D7966F}"/>
                    </a:ext>
                  </a:extLst>
                </p:cNvPr>
                <p:cNvSpPr txBox="1">
                  <a:spLocks noChangeAspect="1" noChangeArrowheads="1"/>
                </p:cNvSpPr>
                <p:nvPr/>
              </p:nvSpPr>
              <p:spPr bwMode="auto">
                <a:xfrm>
                  <a:off x="1584" y="2688"/>
                  <a:ext cx="32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050" b="1">
                      <a:solidFill>
                        <a:schemeClr val="bg1"/>
                      </a:solidFill>
                      <a:latin typeface="Arial" panose="020B0604020202020204" pitchFamily="34" charset="0"/>
                    </a:rPr>
                    <a:t>85</a:t>
                  </a:r>
                  <a:r>
                    <a:rPr lang="en-US" altLang="en-US" sz="1050" b="1" baseline="40000">
                      <a:solidFill>
                        <a:schemeClr val="bg1"/>
                      </a:solidFill>
                      <a:latin typeface="Arial" panose="020B0604020202020204" pitchFamily="34" charset="0"/>
                    </a:rPr>
                    <a:t>o</a:t>
                  </a:r>
                  <a:endParaRPr lang="en-US" altLang="en-US" sz="1050" b="1">
                    <a:solidFill>
                      <a:schemeClr val="bg1"/>
                    </a:solidFill>
                    <a:latin typeface="Arial" panose="020B0604020202020204" pitchFamily="34" charset="0"/>
                  </a:endParaRPr>
                </a:p>
              </p:txBody>
            </p:sp>
            <p:sp>
              <p:nvSpPr>
                <p:cNvPr id="39969" name="Text Box 85">
                  <a:extLst>
                    <a:ext uri="{FF2B5EF4-FFF2-40B4-BE49-F238E27FC236}">
                      <a16:creationId xmlns:a16="http://schemas.microsoft.com/office/drawing/2014/main" id="{78766EDA-B9AC-E564-5004-02E78EB4D631}"/>
                    </a:ext>
                  </a:extLst>
                </p:cNvPr>
                <p:cNvSpPr txBox="1">
                  <a:spLocks noChangeAspect="1" noChangeArrowheads="1"/>
                </p:cNvSpPr>
                <p:nvPr/>
              </p:nvSpPr>
              <p:spPr bwMode="auto">
                <a:xfrm>
                  <a:off x="556" y="2962"/>
                  <a:ext cx="32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050" b="1">
                      <a:solidFill>
                        <a:schemeClr val="bg1"/>
                      </a:solidFill>
                      <a:latin typeface="Arial" panose="020B0604020202020204" pitchFamily="34" charset="0"/>
                    </a:rPr>
                    <a:t>78</a:t>
                  </a:r>
                  <a:r>
                    <a:rPr lang="en-US" altLang="en-US" sz="1050" b="1" baseline="40000">
                      <a:solidFill>
                        <a:schemeClr val="bg1"/>
                      </a:solidFill>
                      <a:latin typeface="Arial" panose="020B0604020202020204" pitchFamily="34" charset="0"/>
                    </a:rPr>
                    <a:t>o</a:t>
                  </a:r>
                  <a:endParaRPr lang="en-US" altLang="en-US" sz="1050" b="1">
                    <a:solidFill>
                      <a:schemeClr val="bg1"/>
                    </a:solidFill>
                    <a:latin typeface="Arial" panose="020B0604020202020204" pitchFamily="34" charset="0"/>
                  </a:endParaRPr>
                </a:p>
              </p:txBody>
            </p:sp>
          </p:grpSp>
          <p:grpSp>
            <p:nvGrpSpPr>
              <p:cNvPr id="39944" name="Group 86">
                <a:extLst>
                  <a:ext uri="{FF2B5EF4-FFF2-40B4-BE49-F238E27FC236}">
                    <a16:creationId xmlns:a16="http://schemas.microsoft.com/office/drawing/2014/main" id="{CE7EBBC8-942D-16A6-B1E8-7F22CB630426}"/>
                  </a:ext>
                </a:extLst>
              </p:cNvPr>
              <p:cNvGrpSpPr>
                <a:grpSpLocks/>
              </p:cNvGrpSpPr>
              <p:nvPr/>
            </p:nvGrpSpPr>
            <p:grpSpPr bwMode="auto">
              <a:xfrm>
                <a:off x="1063" y="3047"/>
                <a:ext cx="1097" cy="263"/>
                <a:chOff x="1413" y="2899"/>
                <a:chExt cx="1097" cy="263"/>
              </a:xfrm>
            </p:grpSpPr>
            <p:sp>
              <p:nvSpPr>
                <p:cNvPr id="39945" name="Line 87">
                  <a:extLst>
                    <a:ext uri="{FF2B5EF4-FFF2-40B4-BE49-F238E27FC236}">
                      <a16:creationId xmlns:a16="http://schemas.microsoft.com/office/drawing/2014/main" id="{58ECD9BB-3F22-E30A-1714-5A4DE6A8D073}"/>
                    </a:ext>
                  </a:extLst>
                </p:cNvPr>
                <p:cNvSpPr>
                  <a:spLocks noChangeAspect="1" noChangeShapeType="1"/>
                </p:cNvSpPr>
                <p:nvPr/>
              </p:nvSpPr>
              <p:spPr bwMode="auto">
                <a:xfrm flipV="1">
                  <a:off x="1413" y="2903"/>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88">
                  <a:extLst>
                    <a:ext uri="{FF2B5EF4-FFF2-40B4-BE49-F238E27FC236}">
                      <a16:creationId xmlns:a16="http://schemas.microsoft.com/office/drawing/2014/main" id="{09B1AC44-4F9C-49A9-97EC-91CF24081570}"/>
                    </a:ext>
                  </a:extLst>
                </p:cNvPr>
                <p:cNvSpPr>
                  <a:spLocks noChangeAspect="1" noChangeShapeType="1"/>
                </p:cNvSpPr>
                <p:nvPr/>
              </p:nvSpPr>
              <p:spPr bwMode="auto">
                <a:xfrm flipV="1">
                  <a:off x="1550" y="2903"/>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7" name="Line 89">
                  <a:extLst>
                    <a:ext uri="{FF2B5EF4-FFF2-40B4-BE49-F238E27FC236}">
                      <a16:creationId xmlns:a16="http://schemas.microsoft.com/office/drawing/2014/main" id="{A20B1D41-D05D-F8F0-4A1C-D6A63BAAB536}"/>
                    </a:ext>
                  </a:extLst>
                </p:cNvPr>
                <p:cNvSpPr>
                  <a:spLocks noChangeAspect="1" noChangeShapeType="1"/>
                </p:cNvSpPr>
                <p:nvPr/>
              </p:nvSpPr>
              <p:spPr bwMode="auto">
                <a:xfrm flipV="1">
                  <a:off x="1687" y="2903"/>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90">
                  <a:extLst>
                    <a:ext uri="{FF2B5EF4-FFF2-40B4-BE49-F238E27FC236}">
                      <a16:creationId xmlns:a16="http://schemas.microsoft.com/office/drawing/2014/main" id="{BC7D4EE8-38E4-4126-1646-24DC50EE817B}"/>
                    </a:ext>
                  </a:extLst>
                </p:cNvPr>
                <p:cNvSpPr>
                  <a:spLocks noChangeAspect="1" noChangeShapeType="1"/>
                </p:cNvSpPr>
                <p:nvPr/>
              </p:nvSpPr>
              <p:spPr bwMode="auto">
                <a:xfrm flipV="1">
                  <a:off x="1823" y="2905"/>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91">
                  <a:extLst>
                    <a:ext uri="{FF2B5EF4-FFF2-40B4-BE49-F238E27FC236}">
                      <a16:creationId xmlns:a16="http://schemas.microsoft.com/office/drawing/2014/main" id="{AA6E3FAD-4F39-7C69-4CE3-6F98B8877A70}"/>
                    </a:ext>
                  </a:extLst>
                </p:cNvPr>
                <p:cNvSpPr>
                  <a:spLocks noChangeAspect="1" noChangeShapeType="1"/>
                </p:cNvSpPr>
                <p:nvPr/>
              </p:nvSpPr>
              <p:spPr bwMode="auto">
                <a:xfrm flipV="1">
                  <a:off x="1960" y="2903"/>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92">
                  <a:extLst>
                    <a:ext uri="{FF2B5EF4-FFF2-40B4-BE49-F238E27FC236}">
                      <a16:creationId xmlns:a16="http://schemas.microsoft.com/office/drawing/2014/main" id="{C386E2EB-32A5-F79E-68FE-5216614142BC}"/>
                    </a:ext>
                  </a:extLst>
                </p:cNvPr>
                <p:cNvSpPr>
                  <a:spLocks noChangeAspect="1" noChangeShapeType="1"/>
                </p:cNvSpPr>
                <p:nvPr/>
              </p:nvSpPr>
              <p:spPr bwMode="auto">
                <a:xfrm flipV="1">
                  <a:off x="2096" y="2901"/>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93">
                  <a:extLst>
                    <a:ext uri="{FF2B5EF4-FFF2-40B4-BE49-F238E27FC236}">
                      <a16:creationId xmlns:a16="http://schemas.microsoft.com/office/drawing/2014/main" id="{F97079CC-E29B-E6EF-4E21-9725BC7934EA}"/>
                    </a:ext>
                  </a:extLst>
                </p:cNvPr>
                <p:cNvSpPr>
                  <a:spLocks noChangeAspect="1" noChangeShapeType="1"/>
                </p:cNvSpPr>
                <p:nvPr/>
              </p:nvSpPr>
              <p:spPr bwMode="auto">
                <a:xfrm flipV="1">
                  <a:off x="2233" y="2901"/>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2" name="Line 94">
                  <a:extLst>
                    <a:ext uri="{FF2B5EF4-FFF2-40B4-BE49-F238E27FC236}">
                      <a16:creationId xmlns:a16="http://schemas.microsoft.com/office/drawing/2014/main" id="{533B3309-4D3C-6B0C-9D60-83543C9D41EB}"/>
                    </a:ext>
                  </a:extLst>
                </p:cNvPr>
                <p:cNvSpPr>
                  <a:spLocks noChangeAspect="1" noChangeShapeType="1"/>
                </p:cNvSpPr>
                <p:nvPr/>
              </p:nvSpPr>
              <p:spPr bwMode="auto">
                <a:xfrm flipV="1">
                  <a:off x="2372" y="2899"/>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3" name="Line 95">
                  <a:extLst>
                    <a:ext uri="{FF2B5EF4-FFF2-40B4-BE49-F238E27FC236}">
                      <a16:creationId xmlns:a16="http://schemas.microsoft.com/office/drawing/2014/main" id="{3DB212B3-F56C-96B5-CDAD-FB37C8E79211}"/>
                    </a:ext>
                  </a:extLst>
                </p:cNvPr>
                <p:cNvSpPr>
                  <a:spLocks noChangeAspect="1" noChangeShapeType="1"/>
                </p:cNvSpPr>
                <p:nvPr/>
              </p:nvSpPr>
              <p:spPr bwMode="auto">
                <a:xfrm flipV="1">
                  <a:off x="2508" y="2901"/>
                  <a:ext cx="2" cy="257"/>
                </a:xfrm>
                <a:prstGeom prst="line">
                  <a:avLst/>
                </a:prstGeom>
                <a:noFill/>
                <a:ln w="28575" cap="rnd">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9942" name="Freeform 100">
              <a:extLst>
                <a:ext uri="{FF2B5EF4-FFF2-40B4-BE49-F238E27FC236}">
                  <a16:creationId xmlns:a16="http://schemas.microsoft.com/office/drawing/2014/main" id="{4932F2C8-A2DD-23D2-3D1F-522CBC7B05A0}"/>
                </a:ext>
              </a:extLst>
            </p:cNvPr>
            <p:cNvSpPr>
              <a:spLocks/>
            </p:cNvSpPr>
            <p:nvPr/>
          </p:nvSpPr>
          <p:spPr bwMode="auto">
            <a:xfrm>
              <a:off x="4195" y="2387"/>
              <a:ext cx="1134" cy="227"/>
            </a:xfrm>
            <a:custGeom>
              <a:avLst/>
              <a:gdLst>
                <a:gd name="T0" fmla="*/ 0 w 1088"/>
                <a:gd name="T1" fmla="*/ 45 h 227"/>
                <a:gd name="T2" fmla="*/ 53 w 1088"/>
                <a:gd name="T3" fmla="*/ 227 h 227"/>
                <a:gd name="T4" fmla="*/ 1284 w 1088"/>
                <a:gd name="T5" fmla="*/ 227 h 227"/>
                <a:gd name="T6" fmla="*/ 1284 w 1088"/>
                <a:gd name="T7" fmla="*/ 91 h 227"/>
                <a:gd name="T8" fmla="*/ 964 w 1088"/>
                <a:gd name="T9" fmla="*/ 0 h 227"/>
                <a:gd name="T10" fmla="*/ 161 w 1088"/>
                <a:gd name="T11" fmla="*/ 45 h 227"/>
                <a:gd name="T12" fmla="*/ 0 60000 65536"/>
                <a:gd name="T13" fmla="*/ 0 60000 65536"/>
                <a:gd name="T14" fmla="*/ 0 60000 65536"/>
                <a:gd name="T15" fmla="*/ 0 60000 65536"/>
                <a:gd name="T16" fmla="*/ 0 60000 65536"/>
                <a:gd name="T17" fmla="*/ 0 60000 65536"/>
                <a:gd name="T18" fmla="*/ 0 w 1088"/>
                <a:gd name="T19" fmla="*/ 0 h 227"/>
                <a:gd name="T20" fmla="*/ 1088 w 1088"/>
                <a:gd name="T21" fmla="*/ 227 h 227"/>
              </a:gdLst>
              <a:ahLst/>
              <a:cxnLst>
                <a:cxn ang="T12">
                  <a:pos x="T0" y="T1"/>
                </a:cxn>
                <a:cxn ang="T13">
                  <a:pos x="T2" y="T3"/>
                </a:cxn>
                <a:cxn ang="T14">
                  <a:pos x="T4" y="T5"/>
                </a:cxn>
                <a:cxn ang="T15">
                  <a:pos x="T6" y="T7"/>
                </a:cxn>
                <a:cxn ang="T16">
                  <a:pos x="T8" y="T9"/>
                </a:cxn>
                <a:cxn ang="T17">
                  <a:pos x="T10" y="T11"/>
                </a:cxn>
              </a:cxnLst>
              <a:rect l="T18" t="T19" r="T20" b="T21"/>
              <a:pathLst>
                <a:path w="1088" h="227">
                  <a:moveTo>
                    <a:pt x="0" y="45"/>
                  </a:moveTo>
                  <a:lnTo>
                    <a:pt x="45" y="227"/>
                  </a:lnTo>
                  <a:lnTo>
                    <a:pt x="1088" y="227"/>
                  </a:lnTo>
                  <a:lnTo>
                    <a:pt x="1088" y="91"/>
                  </a:lnTo>
                  <a:lnTo>
                    <a:pt x="816" y="0"/>
                  </a:lnTo>
                  <a:lnTo>
                    <a:pt x="136" y="45"/>
                  </a:lnTo>
                </a:path>
              </a:pathLst>
            </a:custGeom>
            <a:solidFill>
              <a:schemeClr val="bg1"/>
            </a:solidFill>
            <a:ln w="9525">
              <a:solidFill>
                <a:schemeClr val="bg1"/>
              </a:solidFill>
              <a:round/>
              <a:headEnd/>
              <a:tailEnd/>
            </a:ln>
          </p:spPr>
          <p:txBody>
            <a:bodyPr/>
            <a:lstStyle/>
            <a:p>
              <a:endParaRPr lang="en-US"/>
            </a:p>
          </p:txBody>
        </p:sp>
      </p:grpSp>
      <p:sp>
        <p:nvSpPr>
          <p:cNvPr id="4" name="Slide Number Placeholder 3">
            <a:extLst>
              <a:ext uri="{FF2B5EF4-FFF2-40B4-BE49-F238E27FC236}">
                <a16:creationId xmlns:a16="http://schemas.microsoft.com/office/drawing/2014/main" id="{A6CE532E-A279-B344-1C64-B28FB61C8D4B}"/>
              </a:ext>
            </a:extLst>
          </p:cNvPr>
          <p:cNvSpPr>
            <a:spLocks noGrp="1"/>
          </p:cNvSpPr>
          <p:nvPr>
            <p:ph type="sldNum" sz="quarter" idx="4"/>
          </p:nvPr>
        </p:nvSpPr>
        <p:spPr/>
        <p:txBody>
          <a:bodyPr/>
          <a:lstStyle/>
          <a:p>
            <a:fld id="{3A2281A5-0AAD-5C43-9874-F8F3A9F5B29A}" type="slidenum">
              <a:rPr lang="en-US" smtClean="0"/>
              <a:pPr/>
              <a:t>36</a:t>
            </a:fld>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xit" presetSubtype="0" fill="hold" nodeType="clickEffect">
                                  <p:stCondLst>
                                    <p:cond delay="0"/>
                                  </p:stCondLst>
                                  <p:childTnLst>
                                    <p:anim calcmode="lin" valueType="num">
                                      <p:cBhvr>
                                        <p:cTn id="6" dur="1000"/>
                                        <p:tgtEl>
                                          <p:spTgt spid="3"/>
                                        </p:tgtEl>
                                        <p:attrNameLst>
                                          <p:attrName>ppt_x</p:attrName>
                                        </p:attrNameLst>
                                      </p:cBhvr>
                                      <p:tavLst>
                                        <p:tav tm="0">
                                          <p:val>
                                            <p:strVal val="ppt_x"/>
                                          </p:val>
                                        </p:tav>
                                        <p:tav tm="100000">
                                          <p:val>
                                            <p:strVal val="ppt_x-.2"/>
                                          </p:val>
                                        </p:tav>
                                      </p:tavLst>
                                    </p:anim>
                                    <p:anim calcmode="lin" valueType="num">
                                      <p:cBhvr>
                                        <p:cTn id="7" dur="1000"/>
                                        <p:tgtEl>
                                          <p:spTgt spid="3"/>
                                        </p:tgtEl>
                                        <p:attrNameLst>
                                          <p:attrName>ppt_y</p:attrName>
                                        </p:attrNameLst>
                                      </p:cBhvr>
                                      <p:tavLst>
                                        <p:tav tm="0">
                                          <p:val>
                                            <p:strVal val="ppt_y"/>
                                          </p:val>
                                        </p:tav>
                                        <p:tav tm="100000">
                                          <p:val>
                                            <p:strVal val="ppt_y"/>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 name="Object 7">
            <a:extLst>
              <a:ext uri="{FF2B5EF4-FFF2-40B4-BE49-F238E27FC236}">
                <a16:creationId xmlns:a16="http://schemas.microsoft.com/office/drawing/2014/main" id="{01AA4DD9-EBE6-1CD5-FF65-1AC4D5E46076}"/>
              </a:ext>
            </a:extLst>
          </p:cNvPr>
          <p:cNvGraphicFramePr>
            <a:graphicFrameLocks noGrp="1" noChangeAspect="1"/>
          </p:cNvGraphicFramePr>
          <p:nvPr>
            <p:ph idx="1"/>
            <p:extLst>
              <p:ext uri="{D42A27DB-BD31-4B8C-83A1-F6EECF244321}">
                <p14:modId xmlns:p14="http://schemas.microsoft.com/office/powerpoint/2010/main" val="2236544414"/>
              </p:ext>
            </p:extLst>
          </p:nvPr>
        </p:nvGraphicFramePr>
        <p:xfrm>
          <a:off x="1233488" y="992188"/>
          <a:ext cx="4572000" cy="2066925"/>
        </p:xfrm>
        <a:graphic>
          <a:graphicData uri="http://schemas.openxmlformats.org/presentationml/2006/ole">
            <mc:AlternateContent xmlns:mc="http://schemas.openxmlformats.org/markup-compatibility/2006">
              <mc:Choice xmlns:v="urn:schemas-microsoft-com:vml" Requires="v">
                <p:oleObj name="Bitmap Image" r:id="rId3" imgW="4571429" imgH="2066667" progId="Paint.Picture">
                  <p:embed/>
                </p:oleObj>
              </mc:Choice>
              <mc:Fallback>
                <p:oleObj name="Bitmap Image" r:id="rId3" imgW="4571429" imgH="2066667" progId="Paint.Picture">
                  <p:embed/>
                  <p:pic>
                    <p:nvPicPr>
                      <p:cNvPr id="0" name="Object 7"/>
                      <p:cNvPicPr>
                        <a:picLocks noGrp="1"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3488" y="992188"/>
                        <a:ext cx="45720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 name="Title 2">
            <a:extLst>
              <a:ext uri="{FF2B5EF4-FFF2-40B4-BE49-F238E27FC236}">
                <a16:creationId xmlns:a16="http://schemas.microsoft.com/office/drawing/2014/main" id="{E8CA143C-C1AF-83E2-E203-32AF55EC3D20}"/>
              </a:ext>
            </a:extLst>
          </p:cNvPr>
          <p:cNvSpPr>
            <a:spLocks noGrp="1"/>
          </p:cNvSpPr>
          <p:nvPr>
            <p:ph type="title"/>
          </p:nvPr>
        </p:nvSpPr>
        <p:spPr/>
        <p:txBody>
          <a:bodyPr/>
          <a:lstStyle/>
          <a:p>
            <a:r>
              <a:rPr lang="en-US" sz="2800" dirty="0"/>
              <a:t>Ground Penetrating Radar Data Collection:</a:t>
            </a:r>
          </a:p>
        </p:txBody>
      </p:sp>
      <p:sp>
        <p:nvSpPr>
          <p:cNvPr id="40964" name="Freeform 9">
            <a:extLst>
              <a:ext uri="{FF2B5EF4-FFF2-40B4-BE49-F238E27FC236}">
                <a16:creationId xmlns:a16="http://schemas.microsoft.com/office/drawing/2014/main" id="{DD39CE26-052B-DD7F-38FE-B72F6EBF585C}"/>
              </a:ext>
            </a:extLst>
          </p:cNvPr>
          <p:cNvSpPr>
            <a:spLocks/>
          </p:cNvSpPr>
          <p:nvPr/>
        </p:nvSpPr>
        <p:spPr bwMode="auto">
          <a:xfrm>
            <a:off x="1818085" y="1588294"/>
            <a:ext cx="702469" cy="161925"/>
          </a:xfrm>
          <a:custGeom>
            <a:avLst/>
            <a:gdLst>
              <a:gd name="T0" fmla="*/ 0 w 590"/>
              <a:gd name="T1" fmla="*/ 2147483647 h 136"/>
              <a:gd name="T2" fmla="*/ 2147483647 w 590"/>
              <a:gd name="T3" fmla="*/ 2147483647 h 136"/>
              <a:gd name="T4" fmla="*/ 2147483647 w 590"/>
              <a:gd name="T5" fmla="*/ 0 h 136"/>
              <a:gd name="T6" fmla="*/ 0 w 590"/>
              <a:gd name="T7" fmla="*/ 0 h 136"/>
              <a:gd name="T8" fmla="*/ 0 w 590"/>
              <a:gd name="T9" fmla="*/ 2147483647 h 136"/>
              <a:gd name="T10" fmla="*/ 0 60000 65536"/>
              <a:gd name="T11" fmla="*/ 0 60000 65536"/>
              <a:gd name="T12" fmla="*/ 0 60000 65536"/>
              <a:gd name="T13" fmla="*/ 0 60000 65536"/>
              <a:gd name="T14" fmla="*/ 0 60000 65536"/>
              <a:gd name="T15" fmla="*/ 0 w 590"/>
              <a:gd name="T16" fmla="*/ 0 h 136"/>
              <a:gd name="T17" fmla="*/ 590 w 590"/>
              <a:gd name="T18" fmla="*/ 136 h 136"/>
            </a:gdLst>
            <a:ahLst/>
            <a:cxnLst>
              <a:cxn ang="T10">
                <a:pos x="T0" y="T1"/>
              </a:cxn>
              <a:cxn ang="T11">
                <a:pos x="T2" y="T3"/>
              </a:cxn>
              <a:cxn ang="T12">
                <a:pos x="T4" y="T5"/>
              </a:cxn>
              <a:cxn ang="T13">
                <a:pos x="T6" y="T7"/>
              </a:cxn>
              <a:cxn ang="T14">
                <a:pos x="T8" y="T9"/>
              </a:cxn>
            </a:cxnLst>
            <a:rect l="T15" t="T16" r="T17" b="T18"/>
            <a:pathLst>
              <a:path w="590" h="136">
                <a:moveTo>
                  <a:pt x="0" y="136"/>
                </a:moveTo>
                <a:lnTo>
                  <a:pt x="544" y="136"/>
                </a:lnTo>
                <a:lnTo>
                  <a:pt x="590" y="0"/>
                </a:lnTo>
                <a:lnTo>
                  <a:pt x="0" y="0"/>
                </a:lnTo>
                <a:lnTo>
                  <a:pt x="0" y="1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 name="Group 18">
            <a:extLst>
              <a:ext uri="{FF2B5EF4-FFF2-40B4-BE49-F238E27FC236}">
                <a16:creationId xmlns:a16="http://schemas.microsoft.com/office/drawing/2014/main" id="{16B8FCE2-5891-127F-B6BB-A5A7E9B3FAB1}"/>
              </a:ext>
            </a:extLst>
          </p:cNvPr>
          <p:cNvGrpSpPr>
            <a:grpSpLocks/>
          </p:cNvGrpSpPr>
          <p:nvPr/>
        </p:nvGrpSpPr>
        <p:grpSpPr bwMode="auto">
          <a:xfrm>
            <a:off x="4968479" y="2452688"/>
            <a:ext cx="629840" cy="485775"/>
            <a:chOff x="4120" y="2478"/>
            <a:chExt cx="529" cy="408"/>
          </a:xfrm>
        </p:grpSpPr>
        <p:sp>
          <p:nvSpPr>
            <p:cNvPr id="40969" name="Freeform 13">
              <a:extLst>
                <a:ext uri="{FF2B5EF4-FFF2-40B4-BE49-F238E27FC236}">
                  <a16:creationId xmlns:a16="http://schemas.microsoft.com/office/drawing/2014/main" id="{F56B975C-2332-9069-771C-06E3C1D1E4E0}"/>
                </a:ext>
              </a:extLst>
            </p:cNvPr>
            <p:cNvSpPr>
              <a:spLocks/>
            </p:cNvSpPr>
            <p:nvPr/>
          </p:nvSpPr>
          <p:spPr bwMode="auto">
            <a:xfrm>
              <a:off x="4211" y="2576"/>
              <a:ext cx="121" cy="264"/>
            </a:xfrm>
            <a:custGeom>
              <a:avLst/>
              <a:gdLst>
                <a:gd name="T0" fmla="*/ 25 w 121"/>
                <a:gd name="T1" fmla="*/ 0 h 264"/>
                <a:gd name="T2" fmla="*/ 89 w 121"/>
                <a:gd name="T3" fmla="*/ 72 h 264"/>
                <a:gd name="T4" fmla="*/ 25 w 121"/>
                <a:gd name="T5" fmla="*/ 120 h 264"/>
                <a:gd name="T6" fmla="*/ 113 w 121"/>
                <a:gd name="T7" fmla="*/ 160 h 264"/>
                <a:gd name="T8" fmla="*/ 105 w 121"/>
                <a:gd name="T9" fmla="*/ 184 h 264"/>
                <a:gd name="T10" fmla="*/ 49 w 121"/>
                <a:gd name="T11" fmla="*/ 200 h 264"/>
                <a:gd name="T12" fmla="*/ 49 w 121"/>
                <a:gd name="T13" fmla="*/ 264 h 264"/>
                <a:gd name="T14" fmla="*/ 0 60000 65536"/>
                <a:gd name="T15" fmla="*/ 0 60000 65536"/>
                <a:gd name="T16" fmla="*/ 0 60000 65536"/>
                <a:gd name="T17" fmla="*/ 0 60000 65536"/>
                <a:gd name="T18" fmla="*/ 0 60000 65536"/>
                <a:gd name="T19" fmla="*/ 0 60000 65536"/>
                <a:gd name="T20" fmla="*/ 0 60000 65536"/>
                <a:gd name="T21" fmla="*/ 0 w 121"/>
                <a:gd name="T22" fmla="*/ 0 h 264"/>
                <a:gd name="T23" fmla="*/ 121 w 121"/>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264">
                  <a:moveTo>
                    <a:pt x="25" y="0"/>
                  </a:moveTo>
                  <a:cubicBezTo>
                    <a:pt x="0" y="75"/>
                    <a:pt x="21" y="63"/>
                    <a:pt x="89" y="72"/>
                  </a:cubicBezTo>
                  <a:cubicBezTo>
                    <a:pt x="77" y="120"/>
                    <a:pt x="72" y="108"/>
                    <a:pt x="25" y="120"/>
                  </a:cubicBezTo>
                  <a:cubicBezTo>
                    <a:pt x="43" y="192"/>
                    <a:pt x="13" y="116"/>
                    <a:pt x="113" y="160"/>
                  </a:cubicBezTo>
                  <a:cubicBezTo>
                    <a:pt x="121" y="163"/>
                    <a:pt x="112" y="179"/>
                    <a:pt x="105" y="184"/>
                  </a:cubicBezTo>
                  <a:cubicBezTo>
                    <a:pt x="90" y="196"/>
                    <a:pt x="55" y="182"/>
                    <a:pt x="49" y="200"/>
                  </a:cubicBezTo>
                  <a:cubicBezTo>
                    <a:pt x="42" y="220"/>
                    <a:pt x="49" y="243"/>
                    <a:pt x="49" y="2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0" name="Freeform 14">
              <a:extLst>
                <a:ext uri="{FF2B5EF4-FFF2-40B4-BE49-F238E27FC236}">
                  <a16:creationId xmlns:a16="http://schemas.microsoft.com/office/drawing/2014/main" id="{4D96A505-678D-B48A-F797-3EC3AA80B489}"/>
                </a:ext>
              </a:extLst>
            </p:cNvPr>
            <p:cNvSpPr>
              <a:spLocks/>
            </p:cNvSpPr>
            <p:nvPr/>
          </p:nvSpPr>
          <p:spPr bwMode="auto">
            <a:xfrm>
              <a:off x="4327" y="2568"/>
              <a:ext cx="121" cy="264"/>
            </a:xfrm>
            <a:custGeom>
              <a:avLst/>
              <a:gdLst>
                <a:gd name="T0" fmla="*/ 25 w 121"/>
                <a:gd name="T1" fmla="*/ 0 h 264"/>
                <a:gd name="T2" fmla="*/ 89 w 121"/>
                <a:gd name="T3" fmla="*/ 72 h 264"/>
                <a:gd name="T4" fmla="*/ 25 w 121"/>
                <a:gd name="T5" fmla="*/ 120 h 264"/>
                <a:gd name="T6" fmla="*/ 113 w 121"/>
                <a:gd name="T7" fmla="*/ 160 h 264"/>
                <a:gd name="T8" fmla="*/ 105 w 121"/>
                <a:gd name="T9" fmla="*/ 184 h 264"/>
                <a:gd name="T10" fmla="*/ 49 w 121"/>
                <a:gd name="T11" fmla="*/ 200 h 264"/>
                <a:gd name="T12" fmla="*/ 49 w 121"/>
                <a:gd name="T13" fmla="*/ 264 h 264"/>
                <a:gd name="T14" fmla="*/ 0 60000 65536"/>
                <a:gd name="T15" fmla="*/ 0 60000 65536"/>
                <a:gd name="T16" fmla="*/ 0 60000 65536"/>
                <a:gd name="T17" fmla="*/ 0 60000 65536"/>
                <a:gd name="T18" fmla="*/ 0 60000 65536"/>
                <a:gd name="T19" fmla="*/ 0 60000 65536"/>
                <a:gd name="T20" fmla="*/ 0 60000 65536"/>
                <a:gd name="T21" fmla="*/ 0 w 121"/>
                <a:gd name="T22" fmla="*/ 0 h 264"/>
                <a:gd name="T23" fmla="*/ 121 w 121"/>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264">
                  <a:moveTo>
                    <a:pt x="25" y="0"/>
                  </a:moveTo>
                  <a:cubicBezTo>
                    <a:pt x="0" y="75"/>
                    <a:pt x="21" y="63"/>
                    <a:pt x="89" y="72"/>
                  </a:cubicBezTo>
                  <a:cubicBezTo>
                    <a:pt x="77" y="120"/>
                    <a:pt x="72" y="108"/>
                    <a:pt x="25" y="120"/>
                  </a:cubicBezTo>
                  <a:cubicBezTo>
                    <a:pt x="43" y="192"/>
                    <a:pt x="13" y="116"/>
                    <a:pt x="113" y="160"/>
                  </a:cubicBezTo>
                  <a:cubicBezTo>
                    <a:pt x="121" y="163"/>
                    <a:pt x="112" y="179"/>
                    <a:pt x="105" y="184"/>
                  </a:cubicBezTo>
                  <a:cubicBezTo>
                    <a:pt x="90" y="196"/>
                    <a:pt x="55" y="182"/>
                    <a:pt x="49" y="200"/>
                  </a:cubicBezTo>
                  <a:cubicBezTo>
                    <a:pt x="42" y="220"/>
                    <a:pt x="49" y="243"/>
                    <a:pt x="49" y="2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1" name="Freeform 15">
              <a:extLst>
                <a:ext uri="{FF2B5EF4-FFF2-40B4-BE49-F238E27FC236}">
                  <a16:creationId xmlns:a16="http://schemas.microsoft.com/office/drawing/2014/main" id="{74B29217-0CCD-BA0F-5E05-BDC8BA991D7A}"/>
                </a:ext>
              </a:extLst>
            </p:cNvPr>
            <p:cNvSpPr>
              <a:spLocks/>
            </p:cNvSpPr>
            <p:nvPr/>
          </p:nvSpPr>
          <p:spPr bwMode="auto">
            <a:xfrm>
              <a:off x="4422" y="2523"/>
              <a:ext cx="121" cy="264"/>
            </a:xfrm>
            <a:custGeom>
              <a:avLst/>
              <a:gdLst>
                <a:gd name="T0" fmla="*/ 25 w 121"/>
                <a:gd name="T1" fmla="*/ 0 h 264"/>
                <a:gd name="T2" fmla="*/ 89 w 121"/>
                <a:gd name="T3" fmla="*/ 72 h 264"/>
                <a:gd name="T4" fmla="*/ 25 w 121"/>
                <a:gd name="T5" fmla="*/ 120 h 264"/>
                <a:gd name="T6" fmla="*/ 113 w 121"/>
                <a:gd name="T7" fmla="*/ 160 h 264"/>
                <a:gd name="T8" fmla="*/ 105 w 121"/>
                <a:gd name="T9" fmla="*/ 184 h 264"/>
                <a:gd name="T10" fmla="*/ 49 w 121"/>
                <a:gd name="T11" fmla="*/ 200 h 264"/>
                <a:gd name="T12" fmla="*/ 49 w 121"/>
                <a:gd name="T13" fmla="*/ 264 h 264"/>
                <a:gd name="T14" fmla="*/ 0 60000 65536"/>
                <a:gd name="T15" fmla="*/ 0 60000 65536"/>
                <a:gd name="T16" fmla="*/ 0 60000 65536"/>
                <a:gd name="T17" fmla="*/ 0 60000 65536"/>
                <a:gd name="T18" fmla="*/ 0 60000 65536"/>
                <a:gd name="T19" fmla="*/ 0 60000 65536"/>
                <a:gd name="T20" fmla="*/ 0 60000 65536"/>
                <a:gd name="T21" fmla="*/ 0 w 121"/>
                <a:gd name="T22" fmla="*/ 0 h 264"/>
                <a:gd name="T23" fmla="*/ 121 w 121"/>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264">
                  <a:moveTo>
                    <a:pt x="25" y="0"/>
                  </a:moveTo>
                  <a:cubicBezTo>
                    <a:pt x="0" y="75"/>
                    <a:pt x="21" y="63"/>
                    <a:pt x="89" y="72"/>
                  </a:cubicBezTo>
                  <a:cubicBezTo>
                    <a:pt x="77" y="120"/>
                    <a:pt x="72" y="108"/>
                    <a:pt x="25" y="120"/>
                  </a:cubicBezTo>
                  <a:cubicBezTo>
                    <a:pt x="43" y="192"/>
                    <a:pt x="13" y="116"/>
                    <a:pt x="113" y="160"/>
                  </a:cubicBezTo>
                  <a:cubicBezTo>
                    <a:pt x="121" y="163"/>
                    <a:pt x="112" y="179"/>
                    <a:pt x="105" y="184"/>
                  </a:cubicBezTo>
                  <a:cubicBezTo>
                    <a:pt x="90" y="196"/>
                    <a:pt x="55" y="182"/>
                    <a:pt x="49" y="200"/>
                  </a:cubicBezTo>
                  <a:cubicBezTo>
                    <a:pt x="42" y="220"/>
                    <a:pt x="49" y="243"/>
                    <a:pt x="49" y="2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2" name="Freeform 16">
              <a:extLst>
                <a:ext uri="{FF2B5EF4-FFF2-40B4-BE49-F238E27FC236}">
                  <a16:creationId xmlns:a16="http://schemas.microsoft.com/office/drawing/2014/main" id="{B0BD7C8D-EFF0-F1C1-6323-8E18E490F140}"/>
                </a:ext>
              </a:extLst>
            </p:cNvPr>
            <p:cNvSpPr>
              <a:spLocks/>
            </p:cNvSpPr>
            <p:nvPr/>
          </p:nvSpPr>
          <p:spPr bwMode="auto">
            <a:xfrm>
              <a:off x="4528" y="2478"/>
              <a:ext cx="121" cy="264"/>
            </a:xfrm>
            <a:custGeom>
              <a:avLst/>
              <a:gdLst>
                <a:gd name="T0" fmla="*/ 25 w 121"/>
                <a:gd name="T1" fmla="*/ 0 h 264"/>
                <a:gd name="T2" fmla="*/ 89 w 121"/>
                <a:gd name="T3" fmla="*/ 72 h 264"/>
                <a:gd name="T4" fmla="*/ 25 w 121"/>
                <a:gd name="T5" fmla="*/ 120 h 264"/>
                <a:gd name="T6" fmla="*/ 113 w 121"/>
                <a:gd name="T7" fmla="*/ 160 h 264"/>
                <a:gd name="T8" fmla="*/ 105 w 121"/>
                <a:gd name="T9" fmla="*/ 184 h 264"/>
                <a:gd name="T10" fmla="*/ 49 w 121"/>
                <a:gd name="T11" fmla="*/ 200 h 264"/>
                <a:gd name="T12" fmla="*/ 49 w 121"/>
                <a:gd name="T13" fmla="*/ 264 h 264"/>
                <a:gd name="T14" fmla="*/ 0 60000 65536"/>
                <a:gd name="T15" fmla="*/ 0 60000 65536"/>
                <a:gd name="T16" fmla="*/ 0 60000 65536"/>
                <a:gd name="T17" fmla="*/ 0 60000 65536"/>
                <a:gd name="T18" fmla="*/ 0 60000 65536"/>
                <a:gd name="T19" fmla="*/ 0 60000 65536"/>
                <a:gd name="T20" fmla="*/ 0 60000 65536"/>
                <a:gd name="T21" fmla="*/ 0 w 121"/>
                <a:gd name="T22" fmla="*/ 0 h 264"/>
                <a:gd name="T23" fmla="*/ 121 w 121"/>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264">
                  <a:moveTo>
                    <a:pt x="25" y="0"/>
                  </a:moveTo>
                  <a:cubicBezTo>
                    <a:pt x="0" y="75"/>
                    <a:pt x="21" y="63"/>
                    <a:pt x="89" y="72"/>
                  </a:cubicBezTo>
                  <a:cubicBezTo>
                    <a:pt x="77" y="120"/>
                    <a:pt x="72" y="108"/>
                    <a:pt x="25" y="120"/>
                  </a:cubicBezTo>
                  <a:cubicBezTo>
                    <a:pt x="43" y="192"/>
                    <a:pt x="13" y="116"/>
                    <a:pt x="113" y="160"/>
                  </a:cubicBezTo>
                  <a:cubicBezTo>
                    <a:pt x="121" y="163"/>
                    <a:pt x="112" y="179"/>
                    <a:pt x="105" y="184"/>
                  </a:cubicBezTo>
                  <a:cubicBezTo>
                    <a:pt x="90" y="196"/>
                    <a:pt x="55" y="182"/>
                    <a:pt x="49" y="200"/>
                  </a:cubicBezTo>
                  <a:cubicBezTo>
                    <a:pt x="42" y="220"/>
                    <a:pt x="49" y="243"/>
                    <a:pt x="49" y="2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3" name="Freeform 17">
              <a:extLst>
                <a:ext uri="{FF2B5EF4-FFF2-40B4-BE49-F238E27FC236}">
                  <a16:creationId xmlns:a16="http://schemas.microsoft.com/office/drawing/2014/main" id="{C4E3FAC3-FD40-9D06-D1EE-4BE14371C9FB}"/>
                </a:ext>
              </a:extLst>
            </p:cNvPr>
            <p:cNvSpPr>
              <a:spLocks/>
            </p:cNvSpPr>
            <p:nvPr/>
          </p:nvSpPr>
          <p:spPr bwMode="auto">
            <a:xfrm>
              <a:off x="4120" y="2622"/>
              <a:ext cx="121" cy="264"/>
            </a:xfrm>
            <a:custGeom>
              <a:avLst/>
              <a:gdLst>
                <a:gd name="T0" fmla="*/ 25 w 121"/>
                <a:gd name="T1" fmla="*/ 0 h 264"/>
                <a:gd name="T2" fmla="*/ 89 w 121"/>
                <a:gd name="T3" fmla="*/ 72 h 264"/>
                <a:gd name="T4" fmla="*/ 25 w 121"/>
                <a:gd name="T5" fmla="*/ 120 h 264"/>
                <a:gd name="T6" fmla="*/ 113 w 121"/>
                <a:gd name="T7" fmla="*/ 160 h 264"/>
                <a:gd name="T8" fmla="*/ 105 w 121"/>
                <a:gd name="T9" fmla="*/ 184 h 264"/>
                <a:gd name="T10" fmla="*/ 49 w 121"/>
                <a:gd name="T11" fmla="*/ 200 h 264"/>
                <a:gd name="T12" fmla="*/ 49 w 121"/>
                <a:gd name="T13" fmla="*/ 264 h 264"/>
                <a:gd name="T14" fmla="*/ 0 60000 65536"/>
                <a:gd name="T15" fmla="*/ 0 60000 65536"/>
                <a:gd name="T16" fmla="*/ 0 60000 65536"/>
                <a:gd name="T17" fmla="*/ 0 60000 65536"/>
                <a:gd name="T18" fmla="*/ 0 60000 65536"/>
                <a:gd name="T19" fmla="*/ 0 60000 65536"/>
                <a:gd name="T20" fmla="*/ 0 60000 65536"/>
                <a:gd name="T21" fmla="*/ 0 w 121"/>
                <a:gd name="T22" fmla="*/ 0 h 264"/>
                <a:gd name="T23" fmla="*/ 121 w 121"/>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264">
                  <a:moveTo>
                    <a:pt x="25" y="0"/>
                  </a:moveTo>
                  <a:cubicBezTo>
                    <a:pt x="0" y="75"/>
                    <a:pt x="21" y="63"/>
                    <a:pt x="89" y="72"/>
                  </a:cubicBezTo>
                  <a:cubicBezTo>
                    <a:pt x="77" y="120"/>
                    <a:pt x="72" y="108"/>
                    <a:pt x="25" y="120"/>
                  </a:cubicBezTo>
                  <a:cubicBezTo>
                    <a:pt x="43" y="192"/>
                    <a:pt x="13" y="116"/>
                    <a:pt x="113" y="160"/>
                  </a:cubicBezTo>
                  <a:cubicBezTo>
                    <a:pt x="121" y="163"/>
                    <a:pt x="112" y="179"/>
                    <a:pt x="105" y="184"/>
                  </a:cubicBezTo>
                  <a:cubicBezTo>
                    <a:pt x="90" y="196"/>
                    <a:pt x="55" y="182"/>
                    <a:pt x="49" y="200"/>
                  </a:cubicBezTo>
                  <a:cubicBezTo>
                    <a:pt x="42" y="220"/>
                    <a:pt x="49" y="243"/>
                    <a:pt x="49" y="2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40966" name="Picture 19" descr="fig73">
            <a:extLst>
              <a:ext uri="{FF2B5EF4-FFF2-40B4-BE49-F238E27FC236}">
                <a16:creationId xmlns:a16="http://schemas.microsoft.com/office/drawing/2014/main" id="{CCEF3CA9-654E-FEDD-9E26-AEF65E621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3570" y="1750219"/>
            <a:ext cx="2245519" cy="170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0" descr="images">
            <a:extLst>
              <a:ext uri="{FF2B5EF4-FFF2-40B4-BE49-F238E27FC236}">
                <a16:creationId xmlns:a16="http://schemas.microsoft.com/office/drawing/2014/main" id="{815ABF34-7793-56AA-6B3E-FAE082A89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9738" y="3003947"/>
            <a:ext cx="1241822" cy="122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21" descr="outdoor-utility-scan">
            <a:extLst>
              <a:ext uri="{FF2B5EF4-FFF2-40B4-BE49-F238E27FC236}">
                <a16:creationId xmlns:a16="http://schemas.microsoft.com/office/drawing/2014/main" id="{DB5BF1AB-FC8E-60D4-00D1-8626806478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2981" y="3068638"/>
            <a:ext cx="1425179" cy="142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B954468-9063-7C8F-F532-42D9DE4C8F3F}"/>
              </a:ext>
            </a:extLst>
          </p:cNvPr>
          <p:cNvSpPr>
            <a:spLocks noGrp="1"/>
          </p:cNvSpPr>
          <p:nvPr>
            <p:ph type="sldNum" sz="quarter" idx="4"/>
          </p:nvPr>
        </p:nvSpPr>
        <p:spPr/>
        <p:txBody>
          <a:bodyPr/>
          <a:lstStyle/>
          <a:p>
            <a:fld id="{3A2281A5-0AAD-5C43-9874-F8F3A9F5B29A}"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repeatCount="4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4">
            <a:extLst>
              <a:ext uri="{FF2B5EF4-FFF2-40B4-BE49-F238E27FC236}">
                <a16:creationId xmlns:a16="http://schemas.microsoft.com/office/drawing/2014/main" id="{5FB3BFF1-1E24-3AF9-8D4E-D1895EA9FBB6}"/>
              </a:ext>
            </a:extLst>
          </p:cNvPr>
          <p:cNvSpPr>
            <a:spLocks/>
          </p:cNvSpPr>
          <p:nvPr/>
        </p:nvSpPr>
        <p:spPr bwMode="auto">
          <a:xfrm>
            <a:off x="2627710" y="2403797"/>
            <a:ext cx="702469" cy="161925"/>
          </a:xfrm>
          <a:custGeom>
            <a:avLst/>
            <a:gdLst>
              <a:gd name="T0" fmla="*/ 0 w 590"/>
              <a:gd name="T1" fmla="*/ 2147483647 h 136"/>
              <a:gd name="T2" fmla="*/ 2147483647 w 590"/>
              <a:gd name="T3" fmla="*/ 2147483647 h 136"/>
              <a:gd name="T4" fmla="*/ 2147483647 w 590"/>
              <a:gd name="T5" fmla="*/ 0 h 136"/>
              <a:gd name="T6" fmla="*/ 0 w 590"/>
              <a:gd name="T7" fmla="*/ 0 h 136"/>
              <a:gd name="T8" fmla="*/ 0 w 590"/>
              <a:gd name="T9" fmla="*/ 2147483647 h 136"/>
              <a:gd name="T10" fmla="*/ 0 60000 65536"/>
              <a:gd name="T11" fmla="*/ 0 60000 65536"/>
              <a:gd name="T12" fmla="*/ 0 60000 65536"/>
              <a:gd name="T13" fmla="*/ 0 60000 65536"/>
              <a:gd name="T14" fmla="*/ 0 60000 65536"/>
              <a:gd name="T15" fmla="*/ 0 w 590"/>
              <a:gd name="T16" fmla="*/ 0 h 136"/>
              <a:gd name="T17" fmla="*/ 590 w 590"/>
              <a:gd name="T18" fmla="*/ 136 h 136"/>
            </a:gdLst>
            <a:ahLst/>
            <a:cxnLst>
              <a:cxn ang="T10">
                <a:pos x="T0" y="T1"/>
              </a:cxn>
              <a:cxn ang="T11">
                <a:pos x="T2" y="T3"/>
              </a:cxn>
              <a:cxn ang="T12">
                <a:pos x="T4" y="T5"/>
              </a:cxn>
              <a:cxn ang="T13">
                <a:pos x="T6" y="T7"/>
              </a:cxn>
              <a:cxn ang="T14">
                <a:pos x="T8" y="T9"/>
              </a:cxn>
            </a:cxnLst>
            <a:rect l="T15" t="T16" r="T17" b="T18"/>
            <a:pathLst>
              <a:path w="590" h="136">
                <a:moveTo>
                  <a:pt x="0" y="136"/>
                </a:moveTo>
                <a:lnTo>
                  <a:pt x="544" y="136"/>
                </a:lnTo>
                <a:lnTo>
                  <a:pt x="590" y="0"/>
                </a:lnTo>
                <a:lnTo>
                  <a:pt x="0" y="0"/>
                </a:lnTo>
                <a:lnTo>
                  <a:pt x="0" y="1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41988" name="Object 12">
            <a:extLst>
              <a:ext uri="{FF2B5EF4-FFF2-40B4-BE49-F238E27FC236}">
                <a16:creationId xmlns:a16="http://schemas.microsoft.com/office/drawing/2014/main" id="{89D06408-AF17-111B-26BE-695829AF3297}"/>
              </a:ext>
            </a:extLst>
          </p:cNvPr>
          <p:cNvGraphicFramePr>
            <a:graphicFrameLocks noChangeAspect="1"/>
          </p:cNvGraphicFramePr>
          <p:nvPr>
            <p:extLst>
              <p:ext uri="{D42A27DB-BD31-4B8C-83A1-F6EECF244321}">
                <p14:modId xmlns:p14="http://schemas.microsoft.com/office/powerpoint/2010/main" val="2553927942"/>
              </p:ext>
            </p:extLst>
          </p:nvPr>
        </p:nvGraphicFramePr>
        <p:xfrm>
          <a:off x="1115616" y="1701328"/>
          <a:ext cx="2961085" cy="2266950"/>
        </p:xfrm>
        <a:graphic>
          <a:graphicData uri="http://schemas.openxmlformats.org/presentationml/2006/ole">
            <mc:AlternateContent xmlns:mc="http://schemas.openxmlformats.org/markup-compatibility/2006">
              <mc:Choice xmlns:v="urn:schemas-microsoft-com:vml" Requires="v">
                <p:oleObj name="RADAN" r:id="rId3" imgW="240120" imgH="737280" progId="RadanFileType">
                  <p:embed/>
                </p:oleObj>
              </mc:Choice>
              <mc:Fallback>
                <p:oleObj name="RADAN" r:id="rId3" imgW="240120" imgH="737280" progId="RadanFileType">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l="14886"/>
                      <a:stretch>
                        <a:fillRect/>
                      </a:stretch>
                    </p:blipFill>
                    <p:spPr bwMode="auto">
                      <a:xfrm>
                        <a:off x="1115616" y="1701328"/>
                        <a:ext cx="2961085" cy="2266950"/>
                      </a:xfrm>
                      <a:prstGeom prst="rect">
                        <a:avLst/>
                      </a:prstGeom>
                      <a:noFill/>
                      <a:ln>
                        <a:noFill/>
                      </a:ln>
                      <a:effectLst>
                        <a:outerShdw dist="107763" dir="2700000" algn="ctr" rotWithShape="0">
                          <a:srgbClr val="80808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1989" name="Picture 13" descr="arizona">
            <a:extLst>
              <a:ext uri="{FF2B5EF4-FFF2-40B4-BE49-F238E27FC236}">
                <a16:creationId xmlns:a16="http://schemas.microsoft.com/office/drawing/2014/main" id="{B54184B7-6EE2-3B30-60CD-D675F3633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645" y="989335"/>
            <a:ext cx="3373040" cy="352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4" name="Text Box 14">
            <a:extLst>
              <a:ext uri="{FF2B5EF4-FFF2-40B4-BE49-F238E27FC236}">
                <a16:creationId xmlns:a16="http://schemas.microsoft.com/office/drawing/2014/main" id="{4CA79238-75A8-31BD-9DAF-D2E052557D5B}"/>
              </a:ext>
            </a:extLst>
          </p:cNvPr>
          <p:cNvSpPr txBox="1">
            <a:spLocks noChangeArrowheads="1"/>
          </p:cNvSpPr>
          <p:nvPr/>
        </p:nvSpPr>
        <p:spPr bwMode="auto">
          <a:xfrm>
            <a:off x="2930128" y="3689672"/>
            <a:ext cx="1028700" cy="415498"/>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eaLnBrk="1" hangingPunct="1">
              <a:spcBef>
                <a:spcPct val="50000"/>
              </a:spcBef>
              <a:defRPr/>
            </a:pPr>
            <a:r>
              <a:rPr lang="en-US" altLang="en-US" sz="2100" b="1">
                <a:solidFill>
                  <a:srgbClr val="000099"/>
                </a:solidFill>
                <a:effectLst>
                  <a:outerShdw blurRad="38100" dist="38100" dir="2700000" algn="tl">
                    <a:srgbClr val="C0C0C0"/>
                  </a:outerShdw>
                </a:effectLst>
                <a:latin typeface="Times New Roman" pitchFamily="18" charset="0"/>
              </a:rPr>
              <a:t>Rebar</a:t>
            </a:r>
          </a:p>
        </p:txBody>
      </p:sp>
      <p:sp>
        <p:nvSpPr>
          <p:cNvPr id="41991" name="Line 15">
            <a:extLst>
              <a:ext uri="{FF2B5EF4-FFF2-40B4-BE49-F238E27FC236}">
                <a16:creationId xmlns:a16="http://schemas.microsoft.com/office/drawing/2014/main" id="{81D137E8-29D8-EE49-EC0F-6C55113ABD26}"/>
              </a:ext>
            </a:extLst>
          </p:cNvPr>
          <p:cNvSpPr>
            <a:spLocks noChangeShapeType="1"/>
          </p:cNvSpPr>
          <p:nvPr/>
        </p:nvSpPr>
        <p:spPr bwMode="auto">
          <a:xfrm flipH="1" flipV="1">
            <a:off x="2519364" y="2619300"/>
            <a:ext cx="467915" cy="135612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2" name="Line 16">
            <a:extLst>
              <a:ext uri="{FF2B5EF4-FFF2-40B4-BE49-F238E27FC236}">
                <a16:creationId xmlns:a16="http://schemas.microsoft.com/office/drawing/2014/main" id="{348C1B34-0C05-6D0F-3E58-CBEB055DE31E}"/>
              </a:ext>
            </a:extLst>
          </p:cNvPr>
          <p:cNvSpPr>
            <a:spLocks noChangeShapeType="1"/>
          </p:cNvSpPr>
          <p:nvPr/>
        </p:nvSpPr>
        <p:spPr bwMode="auto">
          <a:xfrm flipH="1" flipV="1">
            <a:off x="2897982" y="2674069"/>
            <a:ext cx="89297" cy="130135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2577" name="Text Box 17">
            <a:extLst>
              <a:ext uri="{FF2B5EF4-FFF2-40B4-BE49-F238E27FC236}">
                <a16:creationId xmlns:a16="http://schemas.microsoft.com/office/drawing/2014/main" id="{93647CF9-1BD1-7D32-6AEE-B5916B93E380}"/>
              </a:ext>
            </a:extLst>
          </p:cNvPr>
          <p:cNvSpPr txBox="1">
            <a:spLocks noChangeArrowheads="1"/>
          </p:cNvSpPr>
          <p:nvPr/>
        </p:nvSpPr>
        <p:spPr bwMode="auto">
          <a:xfrm>
            <a:off x="1201341" y="1691803"/>
            <a:ext cx="1200150" cy="415498"/>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eaLnBrk="1" hangingPunct="1">
              <a:spcBef>
                <a:spcPct val="50000"/>
              </a:spcBef>
              <a:defRPr/>
            </a:pPr>
            <a:r>
              <a:rPr lang="en-US" altLang="en-US" sz="2100" b="1">
                <a:solidFill>
                  <a:srgbClr val="000099"/>
                </a:solidFill>
                <a:effectLst>
                  <a:outerShdw blurRad="38100" dist="38100" dir="2700000" algn="tl">
                    <a:srgbClr val="C0C0C0"/>
                  </a:outerShdw>
                </a:effectLst>
                <a:latin typeface="Times New Roman" pitchFamily="18" charset="0"/>
              </a:rPr>
              <a:t>Asphalt</a:t>
            </a:r>
          </a:p>
        </p:txBody>
      </p:sp>
      <p:sp>
        <p:nvSpPr>
          <p:cNvPr id="41994" name="Line 18">
            <a:extLst>
              <a:ext uri="{FF2B5EF4-FFF2-40B4-BE49-F238E27FC236}">
                <a16:creationId xmlns:a16="http://schemas.microsoft.com/office/drawing/2014/main" id="{866681FC-F067-5CE1-1156-2A6F28ACC74B}"/>
              </a:ext>
            </a:extLst>
          </p:cNvPr>
          <p:cNvSpPr>
            <a:spLocks noChangeShapeType="1"/>
          </p:cNvSpPr>
          <p:nvPr/>
        </p:nvSpPr>
        <p:spPr bwMode="auto">
          <a:xfrm>
            <a:off x="1903810" y="2069232"/>
            <a:ext cx="400050" cy="17264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5" name="AutoShape 19">
            <a:extLst>
              <a:ext uri="{FF2B5EF4-FFF2-40B4-BE49-F238E27FC236}">
                <a16:creationId xmlns:a16="http://schemas.microsoft.com/office/drawing/2014/main" id="{BF5CDCF8-F96A-A23A-B8EE-E0CAC07CB4CE}"/>
              </a:ext>
            </a:extLst>
          </p:cNvPr>
          <p:cNvSpPr>
            <a:spLocks/>
          </p:cNvSpPr>
          <p:nvPr/>
        </p:nvSpPr>
        <p:spPr bwMode="auto">
          <a:xfrm rot="5400000">
            <a:off x="1715691" y="2635969"/>
            <a:ext cx="269081" cy="540544"/>
          </a:xfrm>
          <a:prstGeom prst="rightBrace">
            <a:avLst>
              <a:gd name="adj1" fmla="val 1674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322580" name="Text Box 20">
            <a:extLst>
              <a:ext uri="{FF2B5EF4-FFF2-40B4-BE49-F238E27FC236}">
                <a16:creationId xmlns:a16="http://schemas.microsoft.com/office/drawing/2014/main" id="{DEF0E667-7CCE-4974-897B-B75CFCB754A9}"/>
              </a:ext>
            </a:extLst>
          </p:cNvPr>
          <p:cNvSpPr txBox="1">
            <a:spLocks noChangeArrowheads="1"/>
          </p:cNvSpPr>
          <p:nvPr/>
        </p:nvSpPr>
        <p:spPr bwMode="auto">
          <a:xfrm>
            <a:off x="1201341" y="2987203"/>
            <a:ext cx="1200150" cy="415498"/>
          </a:xfrm>
          <a:prstGeom prst="rect">
            <a:avLst/>
          </a:prstGeom>
          <a:noFill/>
          <a:ln w="9525">
            <a:noFill/>
            <a:miter lim="800000"/>
            <a:headEnd/>
            <a:tailEnd/>
          </a:ln>
          <a:effectLst/>
        </p:spPr>
        <p:txBody>
          <a:bodyPr>
            <a:spAutoFit/>
          </a:bodyPr>
          <a:lstStyle>
            <a:lvl1pPr>
              <a:defRPr sz="2400">
                <a:solidFill>
                  <a:schemeClr val="tx1"/>
                </a:solidFill>
                <a:latin typeface="Albertus Extra Bold" pitchFamily="34" charset="0"/>
                <a:ea typeface="ＭＳ Ｐゴシック" pitchFamily="34" charset="-128"/>
              </a:defRPr>
            </a:lvl1pPr>
            <a:lvl2pPr marL="742950" indent="-285750">
              <a:defRPr sz="2400">
                <a:solidFill>
                  <a:schemeClr val="tx1"/>
                </a:solidFill>
                <a:latin typeface="Albertus Extra Bold" pitchFamily="34" charset="0"/>
                <a:ea typeface="ＭＳ Ｐゴシック" pitchFamily="34" charset="-128"/>
              </a:defRPr>
            </a:lvl2pPr>
            <a:lvl3pPr marL="1143000" indent="-228600">
              <a:defRPr sz="2400">
                <a:solidFill>
                  <a:schemeClr val="tx1"/>
                </a:solidFill>
                <a:latin typeface="Albertus Extra Bold" pitchFamily="34" charset="0"/>
                <a:ea typeface="ＭＳ Ｐゴシック" pitchFamily="34" charset="-128"/>
              </a:defRPr>
            </a:lvl3pPr>
            <a:lvl4pPr marL="1600200" indent="-228600">
              <a:defRPr sz="2400">
                <a:solidFill>
                  <a:schemeClr val="tx1"/>
                </a:solidFill>
                <a:latin typeface="Albertus Extra Bold" pitchFamily="34" charset="0"/>
                <a:ea typeface="ＭＳ Ｐゴシック" pitchFamily="34" charset="-128"/>
              </a:defRPr>
            </a:lvl4pPr>
            <a:lvl5pPr marL="2057400" indent="-228600">
              <a:defRPr sz="2400">
                <a:solidFill>
                  <a:schemeClr val="tx1"/>
                </a:solidFill>
                <a:latin typeface="Albertus Extra Bold"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itchFamily="34" charset="-128"/>
              </a:defRPr>
            </a:lvl9pPr>
          </a:lstStyle>
          <a:p>
            <a:pPr eaLnBrk="1" hangingPunct="1">
              <a:spcBef>
                <a:spcPct val="50000"/>
              </a:spcBef>
              <a:defRPr/>
            </a:pPr>
            <a:r>
              <a:rPr lang="en-US" altLang="en-US" sz="2100" b="1">
                <a:solidFill>
                  <a:srgbClr val="000099"/>
                </a:solidFill>
                <a:effectLst>
                  <a:outerShdw blurRad="38100" dist="38100" dir="2700000" algn="tl">
                    <a:srgbClr val="C0C0C0"/>
                  </a:outerShdw>
                </a:effectLst>
                <a:latin typeface="Times New Roman" pitchFamily="18" charset="0"/>
              </a:rPr>
              <a:t>Delam</a:t>
            </a:r>
          </a:p>
        </p:txBody>
      </p:sp>
      <p:sp>
        <p:nvSpPr>
          <p:cNvPr id="2" name="Title 1">
            <a:extLst>
              <a:ext uri="{FF2B5EF4-FFF2-40B4-BE49-F238E27FC236}">
                <a16:creationId xmlns:a16="http://schemas.microsoft.com/office/drawing/2014/main" id="{0B0AA10D-9E42-C391-C558-14037DAFC9A0}"/>
              </a:ext>
            </a:extLst>
          </p:cNvPr>
          <p:cNvSpPr>
            <a:spLocks noGrp="1"/>
          </p:cNvSpPr>
          <p:nvPr>
            <p:ph type="title"/>
          </p:nvPr>
        </p:nvSpPr>
        <p:spPr/>
        <p:txBody>
          <a:bodyPr/>
          <a:lstStyle/>
          <a:p>
            <a:r>
              <a:rPr lang="en-US" dirty="0"/>
              <a:t>Ground Penetrating Radar Data</a:t>
            </a:r>
          </a:p>
        </p:txBody>
      </p:sp>
      <p:sp>
        <p:nvSpPr>
          <p:cNvPr id="4" name="Slide Number Placeholder 3">
            <a:extLst>
              <a:ext uri="{FF2B5EF4-FFF2-40B4-BE49-F238E27FC236}">
                <a16:creationId xmlns:a16="http://schemas.microsoft.com/office/drawing/2014/main" id="{46A3947E-2A08-613A-02BB-2E8D08D854E5}"/>
              </a:ext>
            </a:extLst>
          </p:cNvPr>
          <p:cNvSpPr>
            <a:spLocks noGrp="1"/>
          </p:cNvSpPr>
          <p:nvPr>
            <p:ph type="sldNum" sz="quarter" idx="4"/>
          </p:nvPr>
        </p:nvSpPr>
        <p:spPr/>
        <p:txBody>
          <a:bodyPr/>
          <a:lstStyle/>
          <a:p>
            <a:fld id="{3A2281A5-0AAD-5C43-9874-F8F3A9F5B29A}" type="slidenum">
              <a:rPr lang="en-US" smtClean="0"/>
              <a:pPr/>
              <a:t>38</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5E75A19-C01D-47BA-2A0C-AEDFC063FC22}"/>
              </a:ext>
            </a:extLst>
          </p:cNvPr>
          <p:cNvSpPr>
            <a:spLocks noChangeArrowheads="1"/>
          </p:cNvSpPr>
          <p:nvPr/>
        </p:nvSpPr>
        <p:spPr bwMode="auto">
          <a:xfrm>
            <a:off x="1709737" y="465535"/>
            <a:ext cx="5940029" cy="3943350"/>
          </a:xfrm>
          <a:prstGeom prst="rect">
            <a:avLst/>
          </a:prstGeom>
          <a:solidFill>
            <a:srgbClr val="0000FF"/>
          </a:solidFill>
          <a:ln w="9525">
            <a:solidFill>
              <a:schemeClr val="tx1"/>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4" name="Slide Number Placeholder 3">
            <a:extLst>
              <a:ext uri="{FF2B5EF4-FFF2-40B4-BE49-F238E27FC236}">
                <a16:creationId xmlns:a16="http://schemas.microsoft.com/office/drawing/2014/main" id="{509C9CB3-6BE6-5A7F-DC67-472D10A258E2}"/>
              </a:ext>
            </a:extLst>
          </p:cNvPr>
          <p:cNvSpPr>
            <a:spLocks noGrp="1"/>
          </p:cNvSpPr>
          <p:nvPr>
            <p:ph type="sldNum" sz="quarter" idx="4"/>
          </p:nvPr>
        </p:nvSpPr>
        <p:spPr/>
        <p:txBody>
          <a:bodyPr/>
          <a:lstStyle/>
          <a:p>
            <a:fld id="{3A2281A5-0AAD-5C43-9874-F8F3A9F5B29A}" type="slidenum">
              <a:rPr lang="en-US" smtClean="0"/>
              <a:pPr/>
              <a:t>3</a:t>
            </a:fld>
            <a:endParaRPr lang="en-US"/>
          </a:p>
        </p:txBody>
      </p:sp>
      <p:graphicFrame>
        <p:nvGraphicFramePr>
          <p:cNvPr id="6147" name="Object 5">
            <a:extLst>
              <a:ext uri="{FF2B5EF4-FFF2-40B4-BE49-F238E27FC236}">
                <a16:creationId xmlns:a16="http://schemas.microsoft.com/office/drawing/2014/main" id="{2F2F12A5-20F5-B833-50C5-43D3B8260ACC}"/>
              </a:ext>
            </a:extLst>
          </p:cNvPr>
          <p:cNvGraphicFramePr>
            <a:graphicFrameLocks noGrp="1" noChangeAspect="1"/>
          </p:cNvGraphicFramePr>
          <p:nvPr>
            <p:ph idx="1"/>
            <p:extLst>
              <p:ext uri="{D42A27DB-BD31-4B8C-83A1-F6EECF244321}">
                <p14:modId xmlns:p14="http://schemas.microsoft.com/office/powerpoint/2010/main" val="1833087286"/>
              </p:ext>
            </p:extLst>
          </p:nvPr>
        </p:nvGraphicFramePr>
        <p:xfrm>
          <a:off x="2344738" y="636588"/>
          <a:ext cx="4506912" cy="3570287"/>
        </p:xfrm>
        <a:graphic>
          <a:graphicData uri="http://schemas.openxmlformats.org/presentationml/2006/ole">
            <mc:AlternateContent xmlns:mc="http://schemas.openxmlformats.org/markup-compatibility/2006">
              <mc:Choice xmlns:v="urn:schemas-microsoft-com:vml" Requires="v">
                <p:oleObj name="CorelDRAW" r:id="rId4" imgW="9131300" imgH="6781800" progId="CorelDRAW.Graphic.9">
                  <p:embed/>
                </p:oleObj>
              </mc:Choice>
              <mc:Fallback>
                <p:oleObj name="CorelDRAW" r:id="rId4" imgW="9131300" imgH="6781800" progId="CorelDRAW.Graphic.9">
                  <p:embed/>
                  <p:pic>
                    <p:nvPicPr>
                      <p:cNvPr id="0"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738" y="636588"/>
                        <a:ext cx="4506912" cy="357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2">
            <a:extLst>
              <a:ext uri="{FF2B5EF4-FFF2-40B4-BE49-F238E27FC236}">
                <a16:creationId xmlns:a16="http://schemas.microsoft.com/office/drawing/2014/main" id="{4CE7807F-6173-59F1-C1B3-045961F770D9}"/>
              </a:ext>
            </a:extLst>
          </p:cNvPr>
          <p:cNvGrpSpPr>
            <a:grpSpLocks/>
          </p:cNvGrpSpPr>
          <p:nvPr/>
        </p:nvGrpSpPr>
        <p:grpSpPr bwMode="auto">
          <a:xfrm>
            <a:off x="4625579" y="2625328"/>
            <a:ext cx="1675209" cy="1079897"/>
            <a:chOff x="2925" y="2205"/>
            <a:chExt cx="1407" cy="907"/>
          </a:xfrm>
        </p:grpSpPr>
        <p:sp>
          <p:nvSpPr>
            <p:cNvPr id="6149" name="Line 16">
              <a:extLst>
                <a:ext uri="{FF2B5EF4-FFF2-40B4-BE49-F238E27FC236}">
                  <a16:creationId xmlns:a16="http://schemas.microsoft.com/office/drawing/2014/main" id="{C2298DC8-2BD1-1C96-B119-166BCC649B52}"/>
                </a:ext>
              </a:extLst>
            </p:cNvPr>
            <p:cNvSpPr>
              <a:spLocks noChangeShapeType="1"/>
            </p:cNvSpPr>
            <p:nvPr/>
          </p:nvSpPr>
          <p:spPr bwMode="auto">
            <a:xfrm flipV="1">
              <a:off x="2925" y="2205"/>
              <a:ext cx="1270" cy="907"/>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 name="Freeform 18">
              <a:extLst>
                <a:ext uri="{FF2B5EF4-FFF2-40B4-BE49-F238E27FC236}">
                  <a16:creationId xmlns:a16="http://schemas.microsoft.com/office/drawing/2014/main" id="{DC833731-94D7-EA9D-7FD4-5FB0E667FD2E}"/>
                </a:ext>
              </a:extLst>
            </p:cNvPr>
            <p:cNvSpPr>
              <a:spLocks/>
            </p:cNvSpPr>
            <p:nvPr/>
          </p:nvSpPr>
          <p:spPr bwMode="auto">
            <a:xfrm>
              <a:off x="3470" y="2478"/>
              <a:ext cx="408" cy="317"/>
            </a:xfrm>
            <a:custGeom>
              <a:avLst/>
              <a:gdLst>
                <a:gd name="T0" fmla="*/ 408 w 408"/>
                <a:gd name="T1" fmla="*/ 0 h 317"/>
                <a:gd name="T2" fmla="*/ 408 w 408"/>
                <a:gd name="T3" fmla="*/ 317 h 317"/>
                <a:gd name="T4" fmla="*/ 0 w 408"/>
                <a:gd name="T5" fmla="*/ 317 h 317"/>
                <a:gd name="T6" fmla="*/ 0 60000 65536"/>
                <a:gd name="T7" fmla="*/ 0 60000 65536"/>
                <a:gd name="T8" fmla="*/ 0 60000 65536"/>
                <a:gd name="T9" fmla="*/ 0 w 408"/>
                <a:gd name="T10" fmla="*/ 0 h 317"/>
                <a:gd name="T11" fmla="*/ 408 w 408"/>
                <a:gd name="T12" fmla="*/ 317 h 317"/>
              </a:gdLst>
              <a:ahLst/>
              <a:cxnLst>
                <a:cxn ang="T6">
                  <a:pos x="T0" y="T1"/>
                </a:cxn>
                <a:cxn ang="T7">
                  <a:pos x="T2" y="T3"/>
                </a:cxn>
                <a:cxn ang="T8">
                  <a:pos x="T4" y="T5"/>
                </a:cxn>
              </a:cxnLst>
              <a:rect l="T9" t="T10" r="T11" b="T12"/>
              <a:pathLst>
                <a:path w="408" h="317">
                  <a:moveTo>
                    <a:pt x="408" y="0"/>
                  </a:moveTo>
                  <a:lnTo>
                    <a:pt x="408" y="317"/>
                  </a:lnTo>
                  <a:lnTo>
                    <a:pt x="0" y="317"/>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1" name="Text Box 20">
              <a:extLst>
                <a:ext uri="{FF2B5EF4-FFF2-40B4-BE49-F238E27FC236}">
                  <a16:creationId xmlns:a16="http://schemas.microsoft.com/office/drawing/2014/main" id="{37FB385F-1705-9707-D2EF-C170119A52B1}"/>
                </a:ext>
              </a:extLst>
            </p:cNvPr>
            <p:cNvSpPr txBox="1">
              <a:spLocks noChangeArrowheads="1"/>
            </p:cNvSpPr>
            <p:nvPr/>
          </p:nvSpPr>
          <p:spPr bwMode="auto">
            <a:xfrm>
              <a:off x="3424" y="2795"/>
              <a:ext cx="49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350">
                  <a:solidFill>
                    <a:srgbClr val="FF0000"/>
                  </a:solidFill>
                </a:rPr>
                <a:t>∆ x</a:t>
              </a:r>
            </a:p>
          </p:txBody>
        </p:sp>
        <p:sp>
          <p:nvSpPr>
            <p:cNvPr id="6152" name="Text Box 21">
              <a:extLst>
                <a:ext uri="{FF2B5EF4-FFF2-40B4-BE49-F238E27FC236}">
                  <a16:creationId xmlns:a16="http://schemas.microsoft.com/office/drawing/2014/main" id="{1BEB8F5A-B041-1037-4271-1EFDBE937685}"/>
                </a:ext>
              </a:extLst>
            </p:cNvPr>
            <p:cNvSpPr txBox="1">
              <a:spLocks noChangeArrowheads="1"/>
            </p:cNvSpPr>
            <p:nvPr/>
          </p:nvSpPr>
          <p:spPr bwMode="auto">
            <a:xfrm>
              <a:off x="3833" y="2523"/>
              <a:ext cx="49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350">
                  <a:solidFill>
                    <a:srgbClr val="FF0000"/>
                  </a:solidFill>
                </a:rPr>
                <a:t>∆ y</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8A4D-BCCD-AD09-4133-31F8A8203276}"/>
              </a:ext>
            </a:extLst>
          </p:cNvPr>
          <p:cNvSpPr>
            <a:spLocks noGrp="1"/>
          </p:cNvSpPr>
          <p:nvPr>
            <p:ph type="title"/>
          </p:nvPr>
        </p:nvSpPr>
        <p:spPr/>
        <p:txBody>
          <a:bodyPr/>
          <a:lstStyle/>
          <a:p>
            <a:r>
              <a:rPr lang="en-US" dirty="0"/>
              <a:t>Schmidt Hammer</a:t>
            </a:r>
          </a:p>
        </p:txBody>
      </p:sp>
      <p:pic>
        <p:nvPicPr>
          <p:cNvPr id="43010" name="Picture 13" descr="condition survey 81">
            <a:extLst>
              <a:ext uri="{FF2B5EF4-FFF2-40B4-BE49-F238E27FC236}">
                <a16:creationId xmlns:a16="http://schemas.microsoft.com/office/drawing/2014/main" id="{C3B18981-7CE0-07CA-BB02-6F2AA7725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119" y="2085975"/>
            <a:ext cx="297061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4" descr="condition survey 82">
            <a:extLst>
              <a:ext uri="{FF2B5EF4-FFF2-40B4-BE49-F238E27FC236}">
                <a16:creationId xmlns:a16="http://schemas.microsoft.com/office/drawing/2014/main" id="{72DA2CB3-8BD0-6548-7282-958A6B367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422" y="1977629"/>
            <a:ext cx="3294459" cy="237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7" descr="schmidt1">
            <a:extLst>
              <a:ext uri="{FF2B5EF4-FFF2-40B4-BE49-F238E27FC236}">
                <a16:creationId xmlns:a16="http://schemas.microsoft.com/office/drawing/2014/main" id="{E622814A-210A-37C7-0F89-49720B52F4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1116234"/>
            <a:ext cx="21907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BC1A1DF1-41B5-A9CE-5583-A8F9E6EA610E}"/>
              </a:ext>
            </a:extLst>
          </p:cNvPr>
          <p:cNvSpPr>
            <a:spLocks noGrp="1"/>
          </p:cNvSpPr>
          <p:nvPr>
            <p:ph type="sldNum" sz="quarter" idx="4"/>
          </p:nvPr>
        </p:nvSpPr>
        <p:spPr/>
        <p:txBody>
          <a:bodyPr/>
          <a:lstStyle/>
          <a:p>
            <a:fld id="{3A2281A5-0AAD-5C43-9874-F8F3A9F5B29A}" type="slidenum">
              <a:rPr lang="en-US" smtClean="0"/>
              <a:pPr/>
              <a:t>39</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image36">
            <a:extLst>
              <a:ext uri="{FF2B5EF4-FFF2-40B4-BE49-F238E27FC236}">
                <a16:creationId xmlns:a16="http://schemas.microsoft.com/office/drawing/2014/main" id="{F6190551-C2AA-107B-F8B6-2590A429F6BA}"/>
              </a:ext>
            </a:extLst>
          </p:cNvPr>
          <p:cNvPicPr>
            <a:picLocks noChangeAspect="1" noChangeArrowheads="1"/>
          </p:cNvPicPr>
          <p:nvPr/>
        </p:nvPicPr>
        <p:blipFill>
          <a:blip r:embed="rId3">
            <a:lum bright="4000" contrast="10000"/>
            <a:extLst>
              <a:ext uri="{28A0092B-C50C-407E-A947-70E740481C1C}">
                <a14:useLocalDpi xmlns:a14="http://schemas.microsoft.com/office/drawing/2010/main" val="0"/>
              </a:ext>
            </a:extLst>
          </a:blip>
          <a:srcRect/>
          <a:stretch>
            <a:fillRect/>
          </a:stretch>
        </p:blipFill>
        <p:spPr bwMode="auto">
          <a:xfrm>
            <a:off x="2357549" y="953594"/>
            <a:ext cx="4428901" cy="374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41098C-1757-C648-E6BC-F553F102A96B}"/>
              </a:ext>
            </a:extLst>
          </p:cNvPr>
          <p:cNvSpPr>
            <a:spLocks noGrp="1"/>
          </p:cNvSpPr>
          <p:nvPr>
            <p:ph type="title"/>
          </p:nvPr>
        </p:nvSpPr>
        <p:spPr/>
        <p:txBody>
          <a:bodyPr/>
          <a:lstStyle/>
          <a:p>
            <a:r>
              <a:rPr lang="en-US" dirty="0"/>
              <a:t>Coring</a:t>
            </a:r>
          </a:p>
        </p:txBody>
      </p:sp>
      <p:sp>
        <p:nvSpPr>
          <p:cNvPr id="4" name="Slide Number Placeholder 3">
            <a:extLst>
              <a:ext uri="{FF2B5EF4-FFF2-40B4-BE49-F238E27FC236}">
                <a16:creationId xmlns:a16="http://schemas.microsoft.com/office/drawing/2014/main" id="{7350F5C7-BDBB-E29F-6E6E-B6E81144B1D4}"/>
              </a:ext>
            </a:extLst>
          </p:cNvPr>
          <p:cNvSpPr>
            <a:spLocks noGrp="1"/>
          </p:cNvSpPr>
          <p:nvPr>
            <p:ph type="sldNum" sz="quarter" idx="4"/>
          </p:nvPr>
        </p:nvSpPr>
        <p:spPr/>
        <p:txBody>
          <a:bodyPr/>
          <a:lstStyle/>
          <a:p>
            <a:fld id="{3A2281A5-0AAD-5C43-9874-F8F3A9F5B29A}" type="slidenum">
              <a:rPr lang="en-US" smtClean="0"/>
              <a:pPr/>
              <a:t>40</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5" descr="Image007">
            <a:extLst>
              <a:ext uri="{FF2B5EF4-FFF2-40B4-BE49-F238E27FC236}">
                <a16:creationId xmlns:a16="http://schemas.microsoft.com/office/drawing/2014/main" id="{6D4AC634-B2D4-18AE-3DA4-FF5C6C0CE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275606"/>
            <a:ext cx="2886125" cy="30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Image014">
            <a:extLst>
              <a:ext uri="{FF2B5EF4-FFF2-40B4-BE49-F238E27FC236}">
                <a16:creationId xmlns:a16="http://schemas.microsoft.com/office/drawing/2014/main" id="{0B380988-F202-E900-D40F-B6D8F4106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6391"/>
          <a:stretch>
            <a:fillRect/>
          </a:stretch>
        </p:blipFill>
        <p:spPr bwMode="auto">
          <a:xfrm>
            <a:off x="5292080" y="1100612"/>
            <a:ext cx="2771824" cy="355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CD9A45-4093-9334-01C4-8C9D660BAB5C}"/>
              </a:ext>
            </a:extLst>
          </p:cNvPr>
          <p:cNvSpPr>
            <a:spLocks noGrp="1"/>
          </p:cNvSpPr>
          <p:nvPr>
            <p:ph type="title"/>
          </p:nvPr>
        </p:nvSpPr>
        <p:spPr/>
        <p:txBody>
          <a:bodyPr/>
          <a:lstStyle/>
          <a:p>
            <a:r>
              <a:rPr lang="en-US" dirty="0"/>
              <a:t>Linear Polarization Testing</a:t>
            </a:r>
          </a:p>
        </p:txBody>
      </p:sp>
      <p:sp>
        <p:nvSpPr>
          <p:cNvPr id="4" name="Slide Number Placeholder 3">
            <a:extLst>
              <a:ext uri="{FF2B5EF4-FFF2-40B4-BE49-F238E27FC236}">
                <a16:creationId xmlns:a16="http://schemas.microsoft.com/office/drawing/2014/main" id="{F5C2CDEB-EF74-39CA-49B8-91B872ECADEB}"/>
              </a:ext>
            </a:extLst>
          </p:cNvPr>
          <p:cNvSpPr>
            <a:spLocks noGrp="1"/>
          </p:cNvSpPr>
          <p:nvPr>
            <p:ph type="sldNum" sz="quarter" idx="4"/>
          </p:nvPr>
        </p:nvSpPr>
        <p:spPr/>
        <p:txBody>
          <a:bodyPr/>
          <a:lstStyle/>
          <a:p>
            <a:fld id="{3A2281A5-0AAD-5C43-9874-F8F3A9F5B29A}" type="slidenum">
              <a:rPr lang="en-US" smtClean="0"/>
              <a:pPr/>
              <a:t>41</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ctrTitle"/>
          </p:nvPr>
        </p:nvSpPr>
        <p:spPr/>
        <p:txBody>
          <a:bodyPr/>
          <a:lstStyle/>
          <a:p>
            <a:r>
              <a:rPr lang="en-US" dirty="0"/>
              <a:t>Questions?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901" y="267944"/>
            <a:ext cx="4114800" cy="3924300"/>
          </a:xfrm>
          <a:prstGeom prst="rect">
            <a:avLst/>
          </a:prstGeom>
        </p:spPr>
      </p:pic>
    </p:spTree>
    <p:extLst>
      <p:ext uri="{BB962C8B-B14F-4D97-AF65-F5344CB8AC3E}">
        <p14:creationId xmlns:p14="http://schemas.microsoft.com/office/powerpoint/2010/main" val="4220088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5A46912-06EB-C6F3-200C-9155D4116839}"/>
              </a:ext>
            </a:extLst>
          </p:cNvPr>
          <p:cNvSpPr>
            <a:spLocks noChangeArrowheads="1"/>
          </p:cNvSpPr>
          <p:nvPr/>
        </p:nvSpPr>
        <p:spPr bwMode="auto">
          <a:xfrm>
            <a:off x="1709737" y="465535"/>
            <a:ext cx="5940029" cy="3943350"/>
          </a:xfrm>
          <a:prstGeom prst="rect">
            <a:avLst/>
          </a:prstGeom>
          <a:solidFill>
            <a:srgbClr val="0000FF"/>
          </a:solidFill>
          <a:ln w="9525">
            <a:solidFill>
              <a:schemeClr val="tx1"/>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solidFill>
                <a:schemeClr val="accent2"/>
              </a:solidFill>
            </a:endParaRPr>
          </a:p>
        </p:txBody>
      </p:sp>
      <p:sp>
        <p:nvSpPr>
          <p:cNvPr id="8" name="Slide Number Placeholder 7">
            <a:extLst>
              <a:ext uri="{FF2B5EF4-FFF2-40B4-BE49-F238E27FC236}">
                <a16:creationId xmlns:a16="http://schemas.microsoft.com/office/drawing/2014/main" id="{8C507E47-B56B-B084-B328-2443FE065403}"/>
              </a:ext>
            </a:extLst>
          </p:cNvPr>
          <p:cNvSpPr>
            <a:spLocks noGrp="1"/>
          </p:cNvSpPr>
          <p:nvPr>
            <p:ph type="sldNum" sz="quarter" idx="4"/>
          </p:nvPr>
        </p:nvSpPr>
        <p:spPr/>
        <p:txBody>
          <a:bodyPr/>
          <a:lstStyle/>
          <a:p>
            <a:fld id="{3A2281A5-0AAD-5C43-9874-F8F3A9F5B29A}" type="slidenum">
              <a:rPr lang="en-US" smtClean="0"/>
              <a:pPr/>
              <a:t>4</a:t>
            </a:fld>
            <a:endParaRPr lang="en-US"/>
          </a:p>
        </p:txBody>
      </p:sp>
      <p:graphicFrame>
        <p:nvGraphicFramePr>
          <p:cNvPr id="7171" name="Object 3">
            <a:extLst>
              <a:ext uri="{FF2B5EF4-FFF2-40B4-BE49-F238E27FC236}">
                <a16:creationId xmlns:a16="http://schemas.microsoft.com/office/drawing/2014/main" id="{77255396-3CBA-293F-1FEC-ED5E1584FE92}"/>
              </a:ext>
            </a:extLst>
          </p:cNvPr>
          <p:cNvGraphicFramePr>
            <a:graphicFrameLocks noGrp="1" noChangeAspect="1"/>
          </p:cNvGraphicFramePr>
          <p:nvPr>
            <p:ph idx="1"/>
            <p:extLst>
              <p:ext uri="{D42A27DB-BD31-4B8C-83A1-F6EECF244321}">
                <p14:modId xmlns:p14="http://schemas.microsoft.com/office/powerpoint/2010/main" val="3656807828"/>
              </p:ext>
            </p:extLst>
          </p:nvPr>
        </p:nvGraphicFramePr>
        <p:xfrm>
          <a:off x="2441575" y="698500"/>
          <a:ext cx="4506913" cy="3570288"/>
        </p:xfrm>
        <a:graphic>
          <a:graphicData uri="http://schemas.openxmlformats.org/presentationml/2006/ole">
            <mc:AlternateContent xmlns:mc="http://schemas.openxmlformats.org/markup-compatibility/2006">
              <mc:Choice xmlns:v="urn:schemas-microsoft-com:vml" Requires="v">
                <p:oleObj name="CorelDRAW" r:id="rId4" imgW="9131300" imgH="6781800" progId="CorelDRAW.Graphic.9">
                  <p:embed/>
                </p:oleObj>
              </mc:Choice>
              <mc:Fallback>
                <p:oleObj name="CorelDRAW" r:id="rId4" imgW="9131300" imgH="6781800" progId="CorelDRAW.Graphic.9">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575" y="698500"/>
                        <a:ext cx="4506913" cy="35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172" name="Rectangle 11">
            <a:extLst>
              <a:ext uri="{FF2B5EF4-FFF2-40B4-BE49-F238E27FC236}">
                <a16:creationId xmlns:a16="http://schemas.microsoft.com/office/drawing/2014/main" id="{43AB3851-545E-E482-988B-E0110303CD8A}"/>
              </a:ext>
            </a:extLst>
          </p:cNvPr>
          <p:cNvSpPr>
            <a:spLocks noChangeArrowheads="1"/>
          </p:cNvSpPr>
          <p:nvPr/>
        </p:nvSpPr>
        <p:spPr bwMode="auto">
          <a:xfrm>
            <a:off x="2033588" y="951310"/>
            <a:ext cx="378619" cy="297060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7173" name="Rectangle 4">
            <a:extLst>
              <a:ext uri="{FF2B5EF4-FFF2-40B4-BE49-F238E27FC236}">
                <a16:creationId xmlns:a16="http://schemas.microsoft.com/office/drawing/2014/main" id="{50DDC5A7-55CC-3425-9B7D-5F12A4A861A3}"/>
              </a:ext>
            </a:extLst>
          </p:cNvPr>
          <p:cNvSpPr>
            <a:spLocks noChangeArrowheads="1"/>
          </p:cNvSpPr>
          <p:nvPr/>
        </p:nvSpPr>
        <p:spPr bwMode="auto">
          <a:xfrm>
            <a:off x="2894967" y="4539465"/>
            <a:ext cx="35695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800" b="1" dirty="0">
                <a:solidFill>
                  <a:schemeClr val="accent2"/>
                </a:solidFill>
                <a:latin typeface="Arial" panose="020B0604020202020204" pitchFamily="34" charset="0"/>
              </a:rPr>
              <a:t>OVERALL  LEVEL  OF  DAMAGE</a:t>
            </a:r>
            <a:endParaRPr lang="en-US" altLang="en-US" sz="1800" dirty="0">
              <a:solidFill>
                <a:schemeClr val="accent2"/>
              </a:solidFill>
            </a:endParaRPr>
          </a:p>
        </p:txBody>
      </p:sp>
      <p:sp>
        <p:nvSpPr>
          <p:cNvPr id="7174" name="Text Box 5">
            <a:extLst>
              <a:ext uri="{FF2B5EF4-FFF2-40B4-BE49-F238E27FC236}">
                <a16:creationId xmlns:a16="http://schemas.microsoft.com/office/drawing/2014/main" id="{BC3D2C5F-4D48-9A0B-7A22-B8E30774BEB4}"/>
              </a:ext>
            </a:extLst>
          </p:cNvPr>
          <p:cNvSpPr txBox="1">
            <a:spLocks noChangeArrowheads="1"/>
          </p:cNvSpPr>
          <p:nvPr/>
        </p:nvSpPr>
        <p:spPr bwMode="auto">
          <a:xfrm rot="-5400000">
            <a:off x="1723430" y="3247773"/>
            <a:ext cx="9179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500" b="1">
                <a:solidFill>
                  <a:srgbClr val="FFFF00"/>
                </a:solidFill>
              </a:rPr>
              <a:t>Overall</a:t>
            </a:r>
          </a:p>
        </p:txBody>
      </p:sp>
      <p:sp>
        <p:nvSpPr>
          <p:cNvPr id="258054" name="Text Box 6">
            <a:extLst>
              <a:ext uri="{FF2B5EF4-FFF2-40B4-BE49-F238E27FC236}">
                <a16:creationId xmlns:a16="http://schemas.microsoft.com/office/drawing/2014/main" id="{B2D36AF8-6971-973A-D566-B797B8DB155F}"/>
              </a:ext>
            </a:extLst>
          </p:cNvPr>
          <p:cNvSpPr txBox="1">
            <a:spLocks noChangeArrowheads="1"/>
          </p:cNvSpPr>
          <p:nvPr/>
        </p:nvSpPr>
        <p:spPr bwMode="auto">
          <a:xfrm rot="-5400000">
            <a:off x="859037" y="2166686"/>
            <a:ext cx="210621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500" b="1">
                <a:solidFill>
                  <a:srgbClr val="FF0000"/>
                </a:solidFill>
              </a:rPr>
              <a:t>Cost of Work</a:t>
            </a:r>
          </a:p>
        </p:txBody>
      </p:sp>
      <p:sp>
        <p:nvSpPr>
          <p:cNvPr id="7176" name="Text Box 7">
            <a:extLst>
              <a:ext uri="{FF2B5EF4-FFF2-40B4-BE49-F238E27FC236}">
                <a16:creationId xmlns:a16="http://schemas.microsoft.com/office/drawing/2014/main" id="{C55ACD33-E36E-6B7D-2A98-F56F929807BE}"/>
              </a:ext>
            </a:extLst>
          </p:cNvPr>
          <p:cNvSpPr txBox="1">
            <a:spLocks noChangeArrowheads="1"/>
          </p:cNvSpPr>
          <p:nvPr/>
        </p:nvSpPr>
        <p:spPr bwMode="auto">
          <a:xfrm rot="-5400000">
            <a:off x="1345407" y="2113703"/>
            <a:ext cx="16740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500" b="1">
                <a:solidFill>
                  <a:srgbClr val="FFFF00"/>
                </a:solidFill>
              </a:rPr>
              <a:t>Level of Damage</a:t>
            </a:r>
          </a:p>
        </p:txBody>
      </p:sp>
      <p:grpSp>
        <p:nvGrpSpPr>
          <p:cNvPr id="2" name="Group 8">
            <a:extLst>
              <a:ext uri="{FF2B5EF4-FFF2-40B4-BE49-F238E27FC236}">
                <a16:creationId xmlns:a16="http://schemas.microsoft.com/office/drawing/2014/main" id="{167D4110-997E-9BE7-94B2-9AC4DC369D70}"/>
              </a:ext>
            </a:extLst>
          </p:cNvPr>
          <p:cNvGrpSpPr>
            <a:grpSpLocks/>
          </p:cNvGrpSpPr>
          <p:nvPr/>
        </p:nvGrpSpPr>
        <p:grpSpPr bwMode="auto">
          <a:xfrm>
            <a:off x="2033588" y="1600201"/>
            <a:ext cx="323850" cy="1403747"/>
            <a:chOff x="748" y="1344"/>
            <a:chExt cx="272" cy="1179"/>
          </a:xfrm>
        </p:grpSpPr>
        <p:sp>
          <p:nvSpPr>
            <p:cNvPr id="7178" name="Line 9">
              <a:extLst>
                <a:ext uri="{FF2B5EF4-FFF2-40B4-BE49-F238E27FC236}">
                  <a16:creationId xmlns:a16="http://schemas.microsoft.com/office/drawing/2014/main" id="{B7F5609E-D21E-A97B-1506-38C7D5618A81}"/>
                </a:ext>
              </a:extLst>
            </p:cNvPr>
            <p:cNvSpPr>
              <a:spLocks noChangeShapeType="1"/>
            </p:cNvSpPr>
            <p:nvPr/>
          </p:nvSpPr>
          <p:spPr bwMode="auto">
            <a:xfrm>
              <a:off x="748" y="1344"/>
              <a:ext cx="272" cy="1179"/>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9" name="Line 10">
              <a:extLst>
                <a:ext uri="{FF2B5EF4-FFF2-40B4-BE49-F238E27FC236}">
                  <a16:creationId xmlns:a16="http://schemas.microsoft.com/office/drawing/2014/main" id="{D8C6E229-C23D-BC25-52E7-0932DAEB9D2C}"/>
                </a:ext>
              </a:extLst>
            </p:cNvPr>
            <p:cNvSpPr>
              <a:spLocks noChangeShapeType="1"/>
            </p:cNvSpPr>
            <p:nvPr/>
          </p:nvSpPr>
          <p:spPr bwMode="auto">
            <a:xfrm flipV="1">
              <a:off x="793" y="1344"/>
              <a:ext cx="137" cy="1179"/>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4" fill="hold" nodeType="afterEffect">
                                  <p:stCondLst>
                                    <p:cond delay="0"/>
                                  </p:stCondLst>
                                  <p:childTnLst>
                                    <p:set>
                                      <p:cBhvr>
                                        <p:cTn id="9" dur="1" fill="hold">
                                          <p:stCondLst>
                                            <p:cond delay="0"/>
                                          </p:stCondLst>
                                        </p:cTn>
                                        <p:tgtEl>
                                          <p:spTgt spid="258054"/>
                                        </p:tgtEl>
                                        <p:attrNameLst>
                                          <p:attrName>style.visibility</p:attrName>
                                        </p:attrNameLst>
                                      </p:cBhvr>
                                      <p:to>
                                        <p:strVal val="visible"/>
                                      </p:to>
                                    </p:set>
                                    <p:anim calcmode="lin" valueType="num">
                                      <p:cBhvr additive="base">
                                        <p:cTn id="10" dur="500" fill="hold"/>
                                        <p:tgtEl>
                                          <p:spTgt spid="258054"/>
                                        </p:tgtEl>
                                        <p:attrNameLst>
                                          <p:attrName>ppt_x</p:attrName>
                                        </p:attrNameLst>
                                      </p:cBhvr>
                                      <p:tavLst>
                                        <p:tav tm="0">
                                          <p:val>
                                            <p:strVal val="#ppt_x"/>
                                          </p:val>
                                        </p:tav>
                                        <p:tav tm="100000">
                                          <p:val>
                                            <p:strVal val="#ppt_x"/>
                                          </p:val>
                                        </p:tav>
                                      </p:tavLst>
                                    </p:anim>
                                    <p:anim calcmode="lin" valueType="num">
                                      <p:cBhvr additive="base">
                                        <p:cTn id="11" dur="500" fill="hold"/>
                                        <p:tgtEl>
                                          <p:spTgt spid="258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B5AC0-2828-463C-F33E-5F105FA37D05}"/>
              </a:ext>
            </a:extLst>
          </p:cNvPr>
          <p:cNvSpPr>
            <a:spLocks noGrp="1"/>
          </p:cNvSpPr>
          <p:nvPr>
            <p:ph type="sldNum" sz="quarter" idx="4"/>
          </p:nvPr>
        </p:nvSpPr>
        <p:spPr/>
        <p:txBody>
          <a:bodyPr/>
          <a:lstStyle/>
          <a:p>
            <a:fld id="{3A2281A5-0AAD-5C43-9874-F8F3A9F5B29A}" type="slidenum">
              <a:rPr lang="en-US" smtClean="0"/>
              <a:pPr/>
              <a:t>5</a:t>
            </a:fld>
            <a:endParaRPr lang="en-US"/>
          </a:p>
        </p:txBody>
      </p:sp>
      <p:sp>
        <p:nvSpPr>
          <p:cNvPr id="8195" name="Rectangle 3">
            <a:extLst>
              <a:ext uri="{FF2B5EF4-FFF2-40B4-BE49-F238E27FC236}">
                <a16:creationId xmlns:a16="http://schemas.microsoft.com/office/drawing/2014/main" id="{0ABE56AD-2747-B3C3-6B5B-C1A69D684229}"/>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FontTx/>
              <a:buNone/>
            </a:pPr>
            <a:r>
              <a:rPr lang="en-US" altLang="en-US" u="sng" dirty="0">
                <a:ea typeface="ＭＳ Ｐゴシック" panose="020B0600070205080204" pitchFamily="34" charset="-128"/>
              </a:rPr>
              <a:t>Level II BIM Manual</a:t>
            </a:r>
          </a:p>
          <a:p>
            <a:pPr>
              <a:buFontTx/>
              <a:buNone/>
            </a:pPr>
            <a:endParaRPr lang="en-US" altLang="en-US" u="sng" dirty="0">
              <a:ea typeface="ＭＳ Ｐゴシック" panose="020B0600070205080204" pitchFamily="34" charset="-128"/>
            </a:endParaRPr>
          </a:p>
          <a:p>
            <a:pPr>
              <a:lnSpc>
                <a:spcPct val="200000"/>
              </a:lnSpc>
            </a:pPr>
            <a:r>
              <a:rPr lang="en-US" altLang="en-US" dirty="0">
                <a:ea typeface="ＭＳ Ｐゴシック" panose="020B0600070205080204" pitchFamily="34" charset="-128"/>
              </a:rPr>
              <a:t>Chapter 2 - Concrete Deck Inspection</a:t>
            </a:r>
          </a:p>
          <a:p>
            <a:pPr>
              <a:lnSpc>
                <a:spcPct val="200000"/>
              </a:lnSpc>
            </a:pPr>
            <a:r>
              <a:rPr lang="en-US" altLang="en-US" dirty="0">
                <a:ea typeface="ＭＳ Ｐゴシック" panose="020B0600070205080204" pitchFamily="34" charset="-128"/>
              </a:rPr>
              <a:t>Chapter 3 - Copper Sulfate Electrode Testing</a:t>
            </a:r>
          </a:p>
          <a:p>
            <a:pPr>
              <a:lnSpc>
                <a:spcPct val="200000"/>
              </a:lnSpc>
            </a:pPr>
            <a:r>
              <a:rPr lang="en-US" altLang="en-US" dirty="0">
                <a:ea typeface="ＭＳ Ｐゴシック" panose="020B0600070205080204" pitchFamily="34" charset="-128"/>
              </a:rPr>
              <a:t>Chapter 4 - Chloride Testing</a:t>
            </a:r>
          </a:p>
        </p:txBody>
      </p:sp>
      <p:sp>
        <p:nvSpPr>
          <p:cNvPr id="8194" name="Rectangle 2">
            <a:extLst>
              <a:ext uri="{FF2B5EF4-FFF2-40B4-BE49-F238E27FC236}">
                <a16:creationId xmlns:a16="http://schemas.microsoft.com/office/drawing/2014/main" id="{EB3B215E-EC00-1811-8091-68749E7938D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z="2000" dirty="0">
                <a:ea typeface="ＭＳ Ｐゴシック" panose="020B0600070205080204" pitchFamily="34" charset="-128"/>
              </a:rPr>
              <a:t>Alberta Transportation Level II Inspections of Concrete Elements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2935B3-253D-D497-4514-BFE5F339D027}"/>
              </a:ext>
            </a:extLst>
          </p:cNvPr>
          <p:cNvSpPr>
            <a:spLocks noGrp="1"/>
          </p:cNvSpPr>
          <p:nvPr>
            <p:ph type="sldNum" sz="quarter" idx="4"/>
          </p:nvPr>
        </p:nvSpPr>
        <p:spPr/>
        <p:txBody>
          <a:bodyPr/>
          <a:lstStyle/>
          <a:p>
            <a:fld id="{3A2281A5-0AAD-5C43-9874-F8F3A9F5B29A}" type="slidenum">
              <a:rPr lang="en-US" smtClean="0"/>
              <a:pPr/>
              <a:t>6</a:t>
            </a:fld>
            <a:endParaRPr lang="en-US"/>
          </a:p>
        </p:txBody>
      </p:sp>
      <p:sp>
        <p:nvSpPr>
          <p:cNvPr id="9218" name="Rectangle 2">
            <a:extLst>
              <a:ext uri="{FF2B5EF4-FFF2-40B4-BE49-F238E27FC236}">
                <a16:creationId xmlns:a16="http://schemas.microsoft.com/office/drawing/2014/main" id="{8ACBE4D4-FEA6-00FD-AEB4-E9B407033CA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a:r>
              <a:rPr lang="en-US" altLang="en-US" sz="2400" b="1" dirty="0">
                <a:ea typeface="ＭＳ Ｐゴシック" panose="020B0600070205080204" pitchFamily="34" charset="-128"/>
              </a:rPr>
              <a:t>Chapter 3 - Copper Sulfate Electrode (CSE) Testing</a:t>
            </a:r>
          </a:p>
        </p:txBody>
      </p:sp>
      <p:pic>
        <p:nvPicPr>
          <p:cNvPr id="9219" name="Picture 3" descr="CSE-R1-N17-0903">
            <a:extLst>
              <a:ext uri="{FF2B5EF4-FFF2-40B4-BE49-F238E27FC236}">
                <a16:creationId xmlns:a16="http://schemas.microsoft.com/office/drawing/2014/main" id="{269B4C22-DFE2-3FF9-824A-0069F8E02EE7}"/>
              </a:ext>
            </a:extLst>
          </p:cNvPr>
          <p:cNvPicPr>
            <a:picLocks noChangeAspect="1" noChangeArrowheads="1"/>
          </p:cNvPicPr>
          <p:nvPr/>
        </p:nvPicPr>
        <p:blipFill>
          <a:blip r:embed="rId3">
            <a:lum bright="18000" contrast="8000"/>
            <a:extLst>
              <a:ext uri="{28A0092B-C50C-407E-A947-70E740481C1C}">
                <a14:useLocalDpi xmlns:a14="http://schemas.microsoft.com/office/drawing/2010/main" val="0"/>
              </a:ext>
            </a:extLst>
          </a:blip>
          <a:srcRect/>
          <a:stretch>
            <a:fillRect/>
          </a:stretch>
        </p:blipFill>
        <p:spPr bwMode="auto">
          <a:xfrm>
            <a:off x="2334605" y="1231404"/>
            <a:ext cx="4629150" cy="305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HPIM1416">
            <a:extLst>
              <a:ext uri="{FF2B5EF4-FFF2-40B4-BE49-F238E27FC236}">
                <a16:creationId xmlns:a16="http://schemas.microsoft.com/office/drawing/2014/main" id="{20AD009F-9EF7-EC66-E38B-3EF76D9B32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06" r="19084"/>
          <a:stretch/>
        </p:blipFill>
        <p:spPr bwMode="auto">
          <a:xfrm>
            <a:off x="7092280" y="1246882"/>
            <a:ext cx="1584176" cy="304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a:extLst>
              <a:ext uri="{FF2B5EF4-FFF2-40B4-BE49-F238E27FC236}">
                <a16:creationId xmlns:a16="http://schemas.microsoft.com/office/drawing/2014/main" id="{7A067F30-EB90-FB95-26AF-8669C240F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30" y="1246882"/>
            <a:ext cx="1657350" cy="30289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506">
            <a:extLst>
              <a:ext uri="{FF2B5EF4-FFF2-40B4-BE49-F238E27FC236}">
                <a16:creationId xmlns:a16="http://schemas.microsoft.com/office/drawing/2014/main" id="{754D9091-B3BE-C87A-4444-7E16D691ACA3}"/>
              </a:ext>
            </a:extLst>
          </p:cNvPr>
          <p:cNvGrpSpPr>
            <a:grpSpLocks/>
          </p:cNvGrpSpPr>
          <p:nvPr/>
        </p:nvGrpSpPr>
        <p:grpSpPr bwMode="auto">
          <a:xfrm>
            <a:off x="1709738" y="1168003"/>
            <a:ext cx="5514975" cy="2984897"/>
            <a:chOff x="476" y="981"/>
            <a:chExt cx="4632" cy="2507"/>
          </a:xfrm>
        </p:grpSpPr>
        <p:sp>
          <p:nvSpPr>
            <p:cNvPr id="10314" name="AutoShape 169">
              <a:extLst>
                <a:ext uri="{FF2B5EF4-FFF2-40B4-BE49-F238E27FC236}">
                  <a16:creationId xmlns:a16="http://schemas.microsoft.com/office/drawing/2014/main" id="{BACF3B39-619A-E331-45D4-2F4A4D6D6D00}"/>
                </a:ext>
              </a:extLst>
            </p:cNvPr>
            <p:cNvSpPr>
              <a:spLocks noChangeArrowheads="1"/>
            </p:cNvSpPr>
            <p:nvPr/>
          </p:nvSpPr>
          <p:spPr bwMode="auto">
            <a:xfrm>
              <a:off x="4972" y="2034"/>
              <a:ext cx="40" cy="35"/>
            </a:xfrm>
            <a:prstGeom prst="triangle">
              <a:avLst>
                <a:gd name="adj" fmla="val 100000"/>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15" name="Rectangle 3">
              <a:extLst>
                <a:ext uri="{FF2B5EF4-FFF2-40B4-BE49-F238E27FC236}">
                  <a16:creationId xmlns:a16="http://schemas.microsoft.com/office/drawing/2014/main" id="{D20E5B16-D49B-EAD4-8740-866DE23B22F8}"/>
                </a:ext>
              </a:extLst>
            </p:cNvPr>
            <p:cNvSpPr>
              <a:spLocks noChangeArrowheads="1"/>
            </p:cNvSpPr>
            <p:nvPr/>
          </p:nvSpPr>
          <p:spPr bwMode="auto">
            <a:xfrm>
              <a:off x="486" y="984"/>
              <a:ext cx="4622" cy="2504"/>
            </a:xfrm>
            <a:prstGeom prst="rect">
              <a:avLst/>
            </a:prstGeom>
            <a:solidFill>
              <a:srgbClr val="DDDDDD"/>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US" altLang="en-US" sz="3300">
                <a:latin typeface="Times New Roman" panose="02020603050405020304" pitchFamily="18" charset="0"/>
              </a:endParaRPr>
            </a:p>
          </p:txBody>
        </p:sp>
        <p:sp>
          <p:nvSpPr>
            <p:cNvPr id="10316" name="AutoShape 4">
              <a:extLst>
                <a:ext uri="{FF2B5EF4-FFF2-40B4-BE49-F238E27FC236}">
                  <a16:creationId xmlns:a16="http://schemas.microsoft.com/office/drawing/2014/main" id="{5E13B307-E8A5-8213-F7B4-EFE44FB9C541}"/>
                </a:ext>
              </a:extLst>
            </p:cNvPr>
            <p:cNvSpPr>
              <a:spLocks noChangeArrowheads="1"/>
            </p:cNvSpPr>
            <p:nvPr/>
          </p:nvSpPr>
          <p:spPr bwMode="auto">
            <a:xfrm>
              <a:off x="563" y="2895"/>
              <a:ext cx="38" cy="30"/>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17" name="AutoShape 5">
              <a:extLst>
                <a:ext uri="{FF2B5EF4-FFF2-40B4-BE49-F238E27FC236}">
                  <a16:creationId xmlns:a16="http://schemas.microsoft.com/office/drawing/2014/main" id="{01D1021A-B646-8795-A0C8-4417AB435625}"/>
                </a:ext>
              </a:extLst>
            </p:cNvPr>
            <p:cNvSpPr>
              <a:spLocks noChangeArrowheads="1"/>
            </p:cNvSpPr>
            <p:nvPr/>
          </p:nvSpPr>
          <p:spPr bwMode="auto">
            <a:xfrm>
              <a:off x="1267" y="1241"/>
              <a:ext cx="37"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18" name="AutoShape 6">
              <a:extLst>
                <a:ext uri="{FF2B5EF4-FFF2-40B4-BE49-F238E27FC236}">
                  <a16:creationId xmlns:a16="http://schemas.microsoft.com/office/drawing/2014/main" id="{C6A8FD0F-C2B0-6991-BBF4-94ECBF6D773E}"/>
                </a:ext>
              </a:extLst>
            </p:cNvPr>
            <p:cNvSpPr>
              <a:spLocks noChangeArrowheads="1"/>
            </p:cNvSpPr>
            <p:nvPr/>
          </p:nvSpPr>
          <p:spPr bwMode="auto">
            <a:xfrm>
              <a:off x="3259" y="2750"/>
              <a:ext cx="38" cy="30"/>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19" name="AutoShape 7">
              <a:extLst>
                <a:ext uri="{FF2B5EF4-FFF2-40B4-BE49-F238E27FC236}">
                  <a16:creationId xmlns:a16="http://schemas.microsoft.com/office/drawing/2014/main" id="{7563E660-D016-C20C-AC7D-CFAC14B469B5}"/>
                </a:ext>
              </a:extLst>
            </p:cNvPr>
            <p:cNvSpPr>
              <a:spLocks noChangeArrowheads="1"/>
            </p:cNvSpPr>
            <p:nvPr/>
          </p:nvSpPr>
          <p:spPr bwMode="auto">
            <a:xfrm>
              <a:off x="880" y="3304"/>
              <a:ext cx="39"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0" name="AutoShape 8">
              <a:extLst>
                <a:ext uri="{FF2B5EF4-FFF2-40B4-BE49-F238E27FC236}">
                  <a16:creationId xmlns:a16="http://schemas.microsoft.com/office/drawing/2014/main" id="{6562F729-4EDE-BEF2-D6D6-746260EB3FA8}"/>
                </a:ext>
              </a:extLst>
            </p:cNvPr>
            <p:cNvSpPr>
              <a:spLocks noChangeArrowheads="1"/>
            </p:cNvSpPr>
            <p:nvPr/>
          </p:nvSpPr>
          <p:spPr bwMode="auto">
            <a:xfrm>
              <a:off x="1817" y="1387"/>
              <a:ext cx="39"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1" name="AutoShape 9">
              <a:extLst>
                <a:ext uri="{FF2B5EF4-FFF2-40B4-BE49-F238E27FC236}">
                  <a16:creationId xmlns:a16="http://schemas.microsoft.com/office/drawing/2014/main" id="{5D421A3A-9A7A-2FD9-A287-EFBFD9CAECAE}"/>
                </a:ext>
              </a:extLst>
            </p:cNvPr>
            <p:cNvSpPr>
              <a:spLocks noChangeArrowheads="1"/>
            </p:cNvSpPr>
            <p:nvPr/>
          </p:nvSpPr>
          <p:spPr bwMode="auto">
            <a:xfrm>
              <a:off x="2421" y="2960"/>
              <a:ext cx="38"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2" name="AutoShape 10">
              <a:extLst>
                <a:ext uri="{FF2B5EF4-FFF2-40B4-BE49-F238E27FC236}">
                  <a16:creationId xmlns:a16="http://schemas.microsoft.com/office/drawing/2014/main" id="{5D984671-3DBA-C321-5511-EABCC27930FC}"/>
                </a:ext>
              </a:extLst>
            </p:cNvPr>
            <p:cNvSpPr>
              <a:spLocks noChangeArrowheads="1"/>
            </p:cNvSpPr>
            <p:nvPr/>
          </p:nvSpPr>
          <p:spPr bwMode="auto">
            <a:xfrm>
              <a:off x="650" y="1155"/>
              <a:ext cx="39" cy="30"/>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3" name="AutoShape 11">
              <a:extLst>
                <a:ext uri="{FF2B5EF4-FFF2-40B4-BE49-F238E27FC236}">
                  <a16:creationId xmlns:a16="http://schemas.microsoft.com/office/drawing/2014/main" id="{6D7CDD65-44B7-1E00-6B6A-E683F51C9810}"/>
                </a:ext>
              </a:extLst>
            </p:cNvPr>
            <p:cNvSpPr>
              <a:spLocks noChangeArrowheads="1"/>
            </p:cNvSpPr>
            <p:nvPr/>
          </p:nvSpPr>
          <p:spPr bwMode="auto">
            <a:xfrm>
              <a:off x="1643" y="3452"/>
              <a:ext cx="39" cy="32"/>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4" name="AutoShape 12">
              <a:extLst>
                <a:ext uri="{FF2B5EF4-FFF2-40B4-BE49-F238E27FC236}">
                  <a16:creationId xmlns:a16="http://schemas.microsoft.com/office/drawing/2014/main" id="{0CF37300-0B32-37FB-4926-C7A50576ECBE}"/>
                </a:ext>
              </a:extLst>
            </p:cNvPr>
            <p:cNvSpPr>
              <a:spLocks noChangeArrowheads="1"/>
            </p:cNvSpPr>
            <p:nvPr/>
          </p:nvSpPr>
          <p:spPr bwMode="auto">
            <a:xfrm>
              <a:off x="1957" y="3268"/>
              <a:ext cx="38" cy="30"/>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5" name="AutoShape 14">
              <a:extLst>
                <a:ext uri="{FF2B5EF4-FFF2-40B4-BE49-F238E27FC236}">
                  <a16:creationId xmlns:a16="http://schemas.microsoft.com/office/drawing/2014/main" id="{8E0BA57D-5FE1-FED4-C693-497C7CD0BF44}"/>
                </a:ext>
              </a:extLst>
            </p:cNvPr>
            <p:cNvSpPr>
              <a:spLocks noChangeArrowheads="1"/>
            </p:cNvSpPr>
            <p:nvPr/>
          </p:nvSpPr>
          <p:spPr bwMode="auto">
            <a:xfrm>
              <a:off x="1703" y="1088"/>
              <a:ext cx="38" cy="30"/>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6" name="AutoShape 15">
              <a:extLst>
                <a:ext uri="{FF2B5EF4-FFF2-40B4-BE49-F238E27FC236}">
                  <a16:creationId xmlns:a16="http://schemas.microsoft.com/office/drawing/2014/main" id="{2340ECEE-B9A2-5D00-0946-2691BDB50587}"/>
                </a:ext>
              </a:extLst>
            </p:cNvPr>
            <p:cNvSpPr>
              <a:spLocks noChangeArrowheads="1"/>
            </p:cNvSpPr>
            <p:nvPr/>
          </p:nvSpPr>
          <p:spPr bwMode="auto">
            <a:xfrm>
              <a:off x="4914" y="2442"/>
              <a:ext cx="38"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7" name="AutoShape 16">
              <a:extLst>
                <a:ext uri="{FF2B5EF4-FFF2-40B4-BE49-F238E27FC236}">
                  <a16:creationId xmlns:a16="http://schemas.microsoft.com/office/drawing/2014/main" id="{03F8A147-2203-F25B-D160-380DD4AF102E}"/>
                </a:ext>
              </a:extLst>
            </p:cNvPr>
            <p:cNvSpPr>
              <a:spLocks noChangeArrowheads="1"/>
            </p:cNvSpPr>
            <p:nvPr/>
          </p:nvSpPr>
          <p:spPr bwMode="auto">
            <a:xfrm>
              <a:off x="2406" y="3268"/>
              <a:ext cx="39" cy="30"/>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8" name="AutoShape 17">
              <a:extLst>
                <a:ext uri="{FF2B5EF4-FFF2-40B4-BE49-F238E27FC236}">
                  <a16:creationId xmlns:a16="http://schemas.microsoft.com/office/drawing/2014/main" id="{C7FFF44D-1174-81CD-2687-029A67C9724E}"/>
                </a:ext>
              </a:extLst>
            </p:cNvPr>
            <p:cNvSpPr>
              <a:spLocks noChangeArrowheads="1"/>
            </p:cNvSpPr>
            <p:nvPr/>
          </p:nvSpPr>
          <p:spPr bwMode="auto">
            <a:xfrm>
              <a:off x="2839" y="2778"/>
              <a:ext cx="39"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29" name="AutoShape 18">
              <a:extLst>
                <a:ext uri="{FF2B5EF4-FFF2-40B4-BE49-F238E27FC236}">
                  <a16:creationId xmlns:a16="http://schemas.microsoft.com/office/drawing/2014/main" id="{3582D0AF-C13E-4C50-EBC5-BE575E632196}"/>
                </a:ext>
              </a:extLst>
            </p:cNvPr>
            <p:cNvSpPr>
              <a:spLocks noChangeArrowheads="1"/>
            </p:cNvSpPr>
            <p:nvPr/>
          </p:nvSpPr>
          <p:spPr bwMode="auto">
            <a:xfrm>
              <a:off x="3528" y="3415"/>
              <a:ext cx="39"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0" name="AutoShape 19">
              <a:extLst>
                <a:ext uri="{FF2B5EF4-FFF2-40B4-BE49-F238E27FC236}">
                  <a16:creationId xmlns:a16="http://schemas.microsoft.com/office/drawing/2014/main" id="{A46441E7-2902-ED30-3B7A-C1AC4D4C90A6}"/>
                </a:ext>
              </a:extLst>
            </p:cNvPr>
            <p:cNvSpPr>
              <a:spLocks noChangeArrowheads="1"/>
            </p:cNvSpPr>
            <p:nvPr/>
          </p:nvSpPr>
          <p:spPr bwMode="auto">
            <a:xfrm>
              <a:off x="4606" y="3415"/>
              <a:ext cx="37"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1" name="AutoShape 20">
              <a:extLst>
                <a:ext uri="{FF2B5EF4-FFF2-40B4-BE49-F238E27FC236}">
                  <a16:creationId xmlns:a16="http://schemas.microsoft.com/office/drawing/2014/main" id="{53B10AA6-8D55-3F12-7D66-5A7B2200FEFF}"/>
                </a:ext>
              </a:extLst>
            </p:cNvPr>
            <p:cNvSpPr>
              <a:spLocks noChangeArrowheads="1"/>
            </p:cNvSpPr>
            <p:nvPr/>
          </p:nvSpPr>
          <p:spPr bwMode="auto">
            <a:xfrm>
              <a:off x="4568" y="2566"/>
              <a:ext cx="38"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2" name="AutoShape 21">
              <a:extLst>
                <a:ext uri="{FF2B5EF4-FFF2-40B4-BE49-F238E27FC236}">
                  <a16:creationId xmlns:a16="http://schemas.microsoft.com/office/drawing/2014/main" id="{86CE22FA-4185-314B-791D-EED10A11693A}"/>
                </a:ext>
              </a:extLst>
            </p:cNvPr>
            <p:cNvSpPr>
              <a:spLocks noChangeArrowheads="1"/>
            </p:cNvSpPr>
            <p:nvPr/>
          </p:nvSpPr>
          <p:spPr bwMode="auto">
            <a:xfrm>
              <a:off x="835" y="3046"/>
              <a:ext cx="128" cy="30"/>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3" name="AutoShape 22">
              <a:extLst>
                <a:ext uri="{FF2B5EF4-FFF2-40B4-BE49-F238E27FC236}">
                  <a16:creationId xmlns:a16="http://schemas.microsoft.com/office/drawing/2014/main" id="{ACDA8536-D3E7-DB38-5258-5C73FB23A16A}"/>
                </a:ext>
              </a:extLst>
            </p:cNvPr>
            <p:cNvSpPr>
              <a:spLocks noChangeArrowheads="1"/>
            </p:cNvSpPr>
            <p:nvPr/>
          </p:nvSpPr>
          <p:spPr bwMode="auto">
            <a:xfrm>
              <a:off x="1374" y="3341"/>
              <a:ext cx="128" cy="32"/>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4" name="AutoShape 23">
              <a:extLst>
                <a:ext uri="{FF2B5EF4-FFF2-40B4-BE49-F238E27FC236}">
                  <a16:creationId xmlns:a16="http://schemas.microsoft.com/office/drawing/2014/main" id="{06949823-247F-B9D1-C036-C1E0C7AD98E2}"/>
                </a:ext>
              </a:extLst>
            </p:cNvPr>
            <p:cNvSpPr>
              <a:spLocks noChangeArrowheads="1"/>
            </p:cNvSpPr>
            <p:nvPr/>
          </p:nvSpPr>
          <p:spPr bwMode="auto">
            <a:xfrm>
              <a:off x="2347" y="1978"/>
              <a:ext cx="128" cy="31"/>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5" name="AutoShape 24">
              <a:extLst>
                <a:ext uri="{FF2B5EF4-FFF2-40B4-BE49-F238E27FC236}">
                  <a16:creationId xmlns:a16="http://schemas.microsoft.com/office/drawing/2014/main" id="{1564B098-7866-7715-E80A-BABE4666CE2D}"/>
                </a:ext>
              </a:extLst>
            </p:cNvPr>
            <p:cNvSpPr>
              <a:spLocks noChangeArrowheads="1"/>
            </p:cNvSpPr>
            <p:nvPr/>
          </p:nvSpPr>
          <p:spPr bwMode="auto">
            <a:xfrm>
              <a:off x="2182" y="3119"/>
              <a:ext cx="128" cy="32"/>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6" name="AutoShape 25">
              <a:extLst>
                <a:ext uri="{FF2B5EF4-FFF2-40B4-BE49-F238E27FC236}">
                  <a16:creationId xmlns:a16="http://schemas.microsoft.com/office/drawing/2014/main" id="{4E1931E2-C085-1F02-C6E3-14E3D73280FE}"/>
                </a:ext>
              </a:extLst>
            </p:cNvPr>
            <p:cNvSpPr>
              <a:spLocks noChangeArrowheads="1"/>
            </p:cNvSpPr>
            <p:nvPr/>
          </p:nvSpPr>
          <p:spPr bwMode="auto">
            <a:xfrm>
              <a:off x="1017" y="2836"/>
              <a:ext cx="128" cy="31"/>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7" name="AutoShape 27">
              <a:extLst>
                <a:ext uri="{FF2B5EF4-FFF2-40B4-BE49-F238E27FC236}">
                  <a16:creationId xmlns:a16="http://schemas.microsoft.com/office/drawing/2014/main" id="{7307EB56-319E-410C-536B-8282F3980F2E}"/>
                </a:ext>
              </a:extLst>
            </p:cNvPr>
            <p:cNvSpPr>
              <a:spLocks noChangeArrowheads="1"/>
            </p:cNvSpPr>
            <p:nvPr/>
          </p:nvSpPr>
          <p:spPr bwMode="auto">
            <a:xfrm>
              <a:off x="3080" y="3268"/>
              <a:ext cx="128" cy="30"/>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8" name="AutoShape 28">
              <a:extLst>
                <a:ext uri="{FF2B5EF4-FFF2-40B4-BE49-F238E27FC236}">
                  <a16:creationId xmlns:a16="http://schemas.microsoft.com/office/drawing/2014/main" id="{2BF9D9CA-0E56-3D70-319D-8DAA58863956}"/>
                </a:ext>
              </a:extLst>
            </p:cNvPr>
            <p:cNvSpPr>
              <a:spLocks noChangeArrowheads="1"/>
            </p:cNvSpPr>
            <p:nvPr/>
          </p:nvSpPr>
          <p:spPr bwMode="auto">
            <a:xfrm>
              <a:off x="3977" y="3230"/>
              <a:ext cx="128" cy="32"/>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39" name="AutoShape 30">
              <a:extLst>
                <a:ext uri="{FF2B5EF4-FFF2-40B4-BE49-F238E27FC236}">
                  <a16:creationId xmlns:a16="http://schemas.microsoft.com/office/drawing/2014/main" id="{FD9328C7-3095-23C7-61F2-7B819C73AAA3}"/>
                </a:ext>
              </a:extLst>
            </p:cNvPr>
            <p:cNvSpPr>
              <a:spLocks noChangeArrowheads="1"/>
            </p:cNvSpPr>
            <p:nvPr/>
          </p:nvSpPr>
          <p:spPr bwMode="auto">
            <a:xfrm>
              <a:off x="4821" y="2761"/>
              <a:ext cx="128" cy="31"/>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0" name="AutoShape 31">
              <a:extLst>
                <a:ext uri="{FF2B5EF4-FFF2-40B4-BE49-F238E27FC236}">
                  <a16:creationId xmlns:a16="http://schemas.microsoft.com/office/drawing/2014/main" id="{FA023759-25AF-7393-9F27-531359026A0C}"/>
                </a:ext>
              </a:extLst>
            </p:cNvPr>
            <p:cNvSpPr>
              <a:spLocks noChangeArrowheads="1"/>
            </p:cNvSpPr>
            <p:nvPr/>
          </p:nvSpPr>
          <p:spPr bwMode="auto">
            <a:xfrm>
              <a:off x="1211" y="3061"/>
              <a:ext cx="94"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1" name="AutoShape 32">
              <a:extLst>
                <a:ext uri="{FF2B5EF4-FFF2-40B4-BE49-F238E27FC236}">
                  <a16:creationId xmlns:a16="http://schemas.microsoft.com/office/drawing/2014/main" id="{D666A7C1-25E7-E289-14CB-59F85371D279}"/>
                </a:ext>
              </a:extLst>
            </p:cNvPr>
            <p:cNvSpPr>
              <a:spLocks noChangeArrowheads="1"/>
            </p:cNvSpPr>
            <p:nvPr/>
          </p:nvSpPr>
          <p:spPr bwMode="auto">
            <a:xfrm>
              <a:off x="2094" y="2847"/>
              <a:ext cx="95"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2" name="AutoShape 33">
              <a:extLst>
                <a:ext uri="{FF2B5EF4-FFF2-40B4-BE49-F238E27FC236}">
                  <a16:creationId xmlns:a16="http://schemas.microsoft.com/office/drawing/2014/main" id="{5E08CA8B-0D32-CF6D-0C47-65B1C3484624}"/>
                </a:ext>
              </a:extLst>
            </p:cNvPr>
            <p:cNvSpPr>
              <a:spLocks noChangeArrowheads="1"/>
            </p:cNvSpPr>
            <p:nvPr/>
          </p:nvSpPr>
          <p:spPr bwMode="auto">
            <a:xfrm>
              <a:off x="2827" y="3246"/>
              <a:ext cx="94"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3" name="AutoShape 34">
              <a:extLst>
                <a:ext uri="{FF2B5EF4-FFF2-40B4-BE49-F238E27FC236}">
                  <a16:creationId xmlns:a16="http://schemas.microsoft.com/office/drawing/2014/main" id="{92EE5584-57ED-39EB-94BE-8B3725654479}"/>
                </a:ext>
              </a:extLst>
            </p:cNvPr>
            <p:cNvSpPr>
              <a:spLocks noChangeArrowheads="1"/>
            </p:cNvSpPr>
            <p:nvPr/>
          </p:nvSpPr>
          <p:spPr bwMode="auto">
            <a:xfrm>
              <a:off x="4234" y="2726"/>
              <a:ext cx="96"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4" name="AutoShape 38">
              <a:extLst>
                <a:ext uri="{FF2B5EF4-FFF2-40B4-BE49-F238E27FC236}">
                  <a16:creationId xmlns:a16="http://schemas.microsoft.com/office/drawing/2014/main" id="{B8060759-9136-7877-4DFC-81EBCADB8235}"/>
                </a:ext>
              </a:extLst>
            </p:cNvPr>
            <p:cNvSpPr>
              <a:spLocks noChangeArrowheads="1"/>
            </p:cNvSpPr>
            <p:nvPr/>
          </p:nvSpPr>
          <p:spPr bwMode="auto">
            <a:xfrm>
              <a:off x="4846" y="2987"/>
              <a:ext cx="96"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5" name="AutoShape 39">
              <a:extLst>
                <a:ext uri="{FF2B5EF4-FFF2-40B4-BE49-F238E27FC236}">
                  <a16:creationId xmlns:a16="http://schemas.microsoft.com/office/drawing/2014/main" id="{C04279B3-EFD4-4537-5960-78B701102B09}"/>
                </a:ext>
              </a:extLst>
            </p:cNvPr>
            <p:cNvSpPr>
              <a:spLocks noChangeArrowheads="1"/>
            </p:cNvSpPr>
            <p:nvPr/>
          </p:nvSpPr>
          <p:spPr bwMode="auto">
            <a:xfrm>
              <a:off x="3912" y="2757"/>
              <a:ext cx="95" cy="36"/>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6" name="AutoShape 40">
              <a:extLst>
                <a:ext uri="{FF2B5EF4-FFF2-40B4-BE49-F238E27FC236}">
                  <a16:creationId xmlns:a16="http://schemas.microsoft.com/office/drawing/2014/main" id="{022AE721-C89F-4975-1E88-5B0AC11F6180}"/>
                </a:ext>
              </a:extLst>
            </p:cNvPr>
            <p:cNvSpPr>
              <a:spLocks noChangeArrowheads="1"/>
            </p:cNvSpPr>
            <p:nvPr/>
          </p:nvSpPr>
          <p:spPr bwMode="auto">
            <a:xfrm>
              <a:off x="3949" y="3320"/>
              <a:ext cx="95"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7" name="Oval 42">
              <a:extLst>
                <a:ext uri="{FF2B5EF4-FFF2-40B4-BE49-F238E27FC236}">
                  <a16:creationId xmlns:a16="http://schemas.microsoft.com/office/drawing/2014/main" id="{2C71FAE1-88DF-9FB7-9EB6-6BF012911409}"/>
                </a:ext>
              </a:extLst>
            </p:cNvPr>
            <p:cNvSpPr>
              <a:spLocks noChangeArrowheads="1"/>
            </p:cNvSpPr>
            <p:nvPr/>
          </p:nvSpPr>
          <p:spPr bwMode="auto">
            <a:xfrm>
              <a:off x="2707" y="3401"/>
              <a:ext cx="38" cy="31"/>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8" name="Oval 43">
              <a:extLst>
                <a:ext uri="{FF2B5EF4-FFF2-40B4-BE49-F238E27FC236}">
                  <a16:creationId xmlns:a16="http://schemas.microsoft.com/office/drawing/2014/main" id="{F5C53D4A-401C-881C-F752-574A4E812BFF}"/>
                </a:ext>
              </a:extLst>
            </p:cNvPr>
            <p:cNvSpPr>
              <a:spLocks noChangeArrowheads="1"/>
            </p:cNvSpPr>
            <p:nvPr/>
          </p:nvSpPr>
          <p:spPr bwMode="auto">
            <a:xfrm>
              <a:off x="3676" y="2818"/>
              <a:ext cx="39" cy="30"/>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49" name="Oval 44">
              <a:extLst>
                <a:ext uri="{FF2B5EF4-FFF2-40B4-BE49-F238E27FC236}">
                  <a16:creationId xmlns:a16="http://schemas.microsoft.com/office/drawing/2014/main" id="{2004140A-18A3-BF5D-BE7B-B466DCF15059}"/>
                </a:ext>
              </a:extLst>
            </p:cNvPr>
            <p:cNvSpPr>
              <a:spLocks noChangeArrowheads="1"/>
            </p:cNvSpPr>
            <p:nvPr/>
          </p:nvSpPr>
          <p:spPr bwMode="auto">
            <a:xfrm>
              <a:off x="1150" y="3268"/>
              <a:ext cx="37" cy="30"/>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0" name="Oval 45">
              <a:extLst>
                <a:ext uri="{FF2B5EF4-FFF2-40B4-BE49-F238E27FC236}">
                  <a16:creationId xmlns:a16="http://schemas.microsoft.com/office/drawing/2014/main" id="{0D127296-CDE4-5F86-2F9D-1D1CFD517570}"/>
                </a:ext>
              </a:extLst>
            </p:cNvPr>
            <p:cNvSpPr>
              <a:spLocks noChangeArrowheads="1"/>
            </p:cNvSpPr>
            <p:nvPr/>
          </p:nvSpPr>
          <p:spPr bwMode="auto">
            <a:xfrm>
              <a:off x="3618" y="3119"/>
              <a:ext cx="38" cy="32"/>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1" name="Oval 47">
              <a:extLst>
                <a:ext uri="{FF2B5EF4-FFF2-40B4-BE49-F238E27FC236}">
                  <a16:creationId xmlns:a16="http://schemas.microsoft.com/office/drawing/2014/main" id="{8F24FF03-9679-0E11-DCC8-68AE425807DE}"/>
                </a:ext>
              </a:extLst>
            </p:cNvPr>
            <p:cNvSpPr>
              <a:spLocks noChangeArrowheads="1"/>
            </p:cNvSpPr>
            <p:nvPr/>
          </p:nvSpPr>
          <p:spPr bwMode="auto">
            <a:xfrm>
              <a:off x="3651" y="2883"/>
              <a:ext cx="39" cy="32"/>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2" name="Oval 48">
              <a:extLst>
                <a:ext uri="{FF2B5EF4-FFF2-40B4-BE49-F238E27FC236}">
                  <a16:creationId xmlns:a16="http://schemas.microsoft.com/office/drawing/2014/main" id="{4804B602-AEEF-CBFD-09DC-54A3387409CE}"/>
                </a:ext>
              </a:extLst>
            </p:cNvPr>
            <p:cNvSpPr>
              <a:spLocks noChangeArrowheads="1"/>
            </p:cNvSpPr>
            <p:nvPr/>
          </p:nvSpPr>
          <p:spPr bwMode="auto">
            <a:xfrm>
              <a:off x="4246" y="3341"/>
              <a:ext cx="38" cy="32"/>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3" name="AutoShape 50">
              <a:extLst>
                <a:ext uri="{FF2B5EF4-FFF2-40B4-BE49-F238E27FC236}">
                  <a16:creationId xmlns:a16="http://schemas.microsoft.com/office/drawing/2014/main" id="{F84EB275-816D-AADB-8AA1-DD9B99897B4E}"/>
                </a:ext>
              </a:extLst>
            </p:cNvPr>
            <p:cNvSpPr>
              <a:spLocks noChangeArrowheads="1"/>
            </p:cNvSpPr>
            <p:nvPr/>
          </p:nvSpPr>
          <p:spPr bwMode="auto">
            <a:xfrm>
              <a:off x="2447" y="1386"/>
              <a:ext cx="38"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4" name="Rectangle 53">
              <a:extLst>
                <a:ext uri="{FF2B5EF4-FFF2-40B4-BE49-F238E27FC236}">
                  <a16:creationId xmlns:a16="http://schemas.microsoft.com/office/drawing/2014/main" id="{DD3F3FBE-4AA6-2A4E-FC90-7348239AAFE3}"/>
                </a:ext>
              </a:extLst>
            </p:cNvPr>
            <p:cNvSpPr>
              <a:spLocks noChangeArrowheads="1"/>
            </p:cNvSpPr>
            <p:nvPr/>
          </p:nvSpPr>
          <p:spPr bwMode="auto">
            <a:xfrm>
              <a:off x="742" y="2006"/>
              <a:ext cx="4129" cy="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5" name="Rectangle 54">
              <a:extLst>
                <a:ext uri="{FF2B5EF4-FFF2-40B4-BE49-F238E27FC236}">
                  <a16:creationId xmlns:a16="http://schemas.microsoft.com/office/drawing/2014/main" id="{B2554C44-5E7E-89D2-FE00-DCFC4B04D0C1}"/>
                </a:ext>
              </a:extLst>
            </p:cNvPr>
            <p:cNvSpPr>
              <a:spLocks noChangeArrowheads="1"/>
            </p:cNvSpPr>
            <p:nvPr/>
          </p:nvSpPr>
          <p:spPr bwMode="auto">
            <a:xfrm>
              <a:off x="1092" y="3168"/>
              <a:ext cx="3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6" name="AutoShape 55">
              <a:extLst>
                <a:ext uri="{FF2B5EF4-FFF2-40B4-BE49-F238E27FC236}">
                  <a16:creationId xmlns:a16="http://schemas.microsoft.com/office/drawing/2014/main" id="{5C8539A7-841E-6C66-B14E-0161D8FB4BDB}"/>
                </a:ext>
              </a:extLst>
            </p:cNvPr>
            <p:cNvSpPr>
              <a:spLocks noChangeArrowheads="1"/>
            </p:cNvSpPr>
            <p:nvPr/>
          </p:nvSpPr>
          <p:spPr bwMode="auto">
            <a:xfrm>
              <a:off x="869" y="1290"/>
              <a:ext cx="94"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7" name="AutoShape 56">
              <a:extLst>
                <a:ext uri="{FF2B5EF4-FFF2-40B4-BE49-F238E27FC236}">
                  <a16:creationId xmlns:a16="http://schemas.microsoft.com/office/drawing/2014/main" id="{7B512A32-DA78-06FA-26EE-3E12E397AF51}"/>
                </a:ext>
              </a:extLst>
            </p:cNvPr>
            <p:cNvSpPr>
              <a:spLocks noChangeArrowheads="1"/>
            </p:cNvSpPr>
            <p:nvPr/>
          </p:nvSpPr>
          <p:spPr bwMode="auto">
            <a:xfrm>
              <a:off x="3546" y="2416"/>
              <a:ext cx="50"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8" name="AutoShape 58">
              <a:extLst>
                <a:ext uri="{FF2B5EF4-FFF2-40B4-BE49-F238E27FC236}">
                  <a16:creationId xmlns:a16="http://schemas.microsoft.com/office/drawing/2014/main" id="{B28F51EA-0092-86AD-8D1C-087F63575B2F}"/>
                </a:ext>
              </a:extLst>
            </p:cNvPr>
            <p:cNvSpPr>
              <a:spLocks noChangeArrowheads="1"/>
            </p:cNvSpPr>
            <p:nvPr/>
          </p:nvSpPr>
          <p:spPr bwMode="auto">
            <a:xfrm>
              <a:off x="2888" y="2062"/>
              <a:ext cx="39" cy="31"/>
            </a:xfrm>
            <a:prstGeom prst="triangle">
              <a:avLst>
                <a:gd name="adj" fmla="val 100000"/>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59" name="AutoShape 59">
              <a:extLst>
                <a:ext uri="{FF2B5EF4-FFF2-40B4-BE49-F238E27FC236}">
                  <a16:creationId xmlns:a16="http://schemas.microsoft.com/office/drawing/2014/main" id="{5D3B951E-B10B-DCA7-CF81-9C888BE6C70E}"/>
                </a:ext>
              </a:extLst>
            </p:cNvPr>
            <p:cNvSpPr>
              <a:spLocks noChangeArrowheads="1"/>
            </p:cNvSpPr>
            <p:nvPr/>
          </p:nvSpPr>
          <p:spPr bwMode="auto">
            <a:xfrm>
              <a:off x="700" y="3157"/>
              <a:ext cx="39" cy="30"/>
            </a:xfrm>
            <a:prstGeom prst="triangle">
              <a:avLst>
                <a:gd name="adj" fmla="val 100000"/>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0" name="AutoShape 60">
              <a:extLst>
                <a:ext uri="{FF2B5EF4-FFF2-40B4-BE49-F238E27FC236}">
                  <a16:creationId xmlns:a16="http://schemas.microsoft.com/office/drawing/2014/main" id="{D9CD6516-3D36-A1F6-AEE8-18E203DD5F9F}"/>
                </a:ext>
              </a:extLst>
            </p:cNvPr>
            <p:cNvSpPr>
              <a:spLocks noChangeArrowheads="1"/>
            </p:cNvSpPr>
            <p:nvPr/>
          </p:nvSpPr>
          <p:spPr bwMode="auto">
            <a:xfrm>
              <a:off x="4246" y="2473"/>
              <a:ext cx="38" cy="31"/>
            </a:xfrm>
            <a:prstGeom prst="triangle">
              <a:avLst>
                <a:gd name="adj" fmla="val 100000"/>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1" name="AutoShape 61">
              <a:extLst>
                <a:ext uri="{FF2B5EF4-FFF2-40B4-BE49-F238E27FC236}">
                  <a16:creationId xmlns:a16="http://schemas.microsoft.com/office/drawing/2014/main" id="{7B9D3C89-3F1F-82E3-FFA2-641ED43E08BD}"/>
                </a:ext>
              </a:extLst>
            </p:cNvPr>
            <p:cNvSpPr>
              <a:spLocks noChangeArrowheads="1"/>
            </p:cNvSpPr>
            <p:nvPr/>
          </p:nvSpPr>
          <p:spPr bwMode="auto">
            <a:xfrm>
              <a:off x="4442" y="3357"/>
              <a:ext cx="50" cy="1"/>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2" name="AutoShape 62">
              <a:extLst>
                <a:ext uri="{FF2B5EF4-FFF2-40B4-BE49-F238E27FC236}">
                  <a16:creationId xmlns:a16="http://schemas.microsoft.com/office/drawing/2014/main" id="{A95D68B1-5796-95DB-E0E4-FB314BD0A48C}"/>
                </a:ext>
              </a:extLst>
            </p:cNvPr>
            <p:cNvSpPr>
              <a:spLocks noChangeArrowheads="1"/>
            </p:cNvSpPr>
            <p:nvPr/>
          </p:nvSpPr>
          <p:spPr bwMode="auto">
            <a:xfrm>
              <a:off x="4353" y="3135"/>
              <a:ext cx="50" cy="1"/>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3" name="Oval 63">
              <a:extLst>
                <a:ext uri="{FF2B5EF4-FFF2-40B4-BE49-F238E27FC236}">
                  <a16:creationId xmlns:a16="http://schemas.microsoft.com/office/drawing/2014/main" id="{B313AF82-91EA-8472-9616-DBFCAB8619BB}"/>
                </a:ext>
              </a:extLst>
            </p:cNvPr>
            <p:cNvSpPr>
              <a:spLocks noChangeArrowheads="1"/>
            </p:cNvSpPr>
            <p:nvPr/>
          </p:nvSpPr>
          <p:spPr bwMode="auto">
            <a:xfrm>
              <a:off x="3169" y="3008"/>
              <a:ext cx="39" cy="32"/>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4" name="Oval 64">
              <a:extLst>
                <a:ext uri="{FF2B5EF4-FFF2-40B4-BE49-F238E27FC236}">
                  <a16:creationId xmlns:a16="http://schemas.microsoft.com/office/drawing/2014/main" id="{65C01EF9-B1DD-6CF9-2C19-2B9B7D493725}"/>
                </a:ext>
              </a:extLst>
            </p:cNvPr>
            <p:cNvSpPr>
              <a:spLocks noChangeArrowheads="1"/>
            </p:cNvSpPr>
            <p:nvPr/>
          </p:nvSpPr>
          <p:spPr bwMode="auto">
            <a:xfrm>
              <a:off x="4022" y="3008"/>
              <a:ext cx="38" cy="32"/>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5" name="Oval 65">
              <a:extLst>
                <a:ext uri="{FF2B5EF4-FFF2-40B4-BE49-F238E27FC236}">
                  <a16:creationId xmlns:a16="http://schemas.microsoft.com/office/drawing/2014/main" id="{C98B3768-60F2-9999-25E6-564A06D1D319}"/>
                </a:ext>
              </a:extLst>
            </p:cNvPr>
            <p:cNvSpPr>
              <a:spLocks noChangeArrowheads="1"/>
            </p:cNvSpPr>
            <p:nvPr/>
          </p:nvSpPr>
          <p:spPr bwMode="auto">
            <a:xfrm>
              <a:off x="1446" y="2903"/>
              <a:ext cx="38" cy="31"/>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6" name="Oval 66">
              <a:extLst>
                <a:ext uri="{FF2B5EF4-FFF2-40B4-BE49-F238E27FC236}">
                  <a16:creationId xmlns:a16="http://schemas.microsoft.com/office/drawing/2014/main" id="{EA8C3CED-FBB7-DD41-82BC-FD6A170AAC5B}"/>
                </a:ext>
              </a:extLst>
            </p:cNvPr>
            <p:cNvSpPr>
              <a:spLocks noChangeArrowheads="1"/>
            </p:cNvSpPr>
            <p:nvPr/>
          </p:nvSpPr>
          <p:spPr bwMode="auto">
            <a:xfrm>
              <a:off x="1252" y="1102"/>
              <a:ext cx="38" cy="30"/>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7" name="AutoShape 67">
              <a:extLst>
                <a:ext uri="{FF2B5EF4-FFF2-40B4-BE49-F238E27FC236}">
                  <a16:creationId xmlns:a16="http://schemas.microsoft.com/office/drawing/2014/main" id="{FCEE8041-B625-B9D2-E63B-136EA9B74E1C}"/>
                </a:ext>
              </a:extLst>
            </p:cNvPr>
            <p:cNvSpPr>
              <a:spLocks noChangeArrowheads="1"/>
            </p:cNvSpPr>
            <p:nvPr/>
          </p:nvSpPr>
          <p:spPr bwMode="auto">
            <a:xfrm>
              <a:off x="3618" y="3008"/>
              <a:ext cx="38" cy="32"/>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8" name="Rectangle 68">
              <a:extLst>
                <a:ext uri="{FF2B5EF4-FFF2-40B4-BE49-F238E27FC236}">
                  <a16:creationId xmlns:a16="http://schemas.microsoft.com/office/drawing/2014/main" id="{9C2C44AD-6D76-253E-445C-3EB47721C89E}"/>
                </a:ext>
              </a:extLst>
            </p:cNvPr>
            <p:cNvSpPr>
              <a:spLocks noChangeArrowheads="1"/>
            </p:cNvSpPr>
            <p:nvPr/>
          </p:nvSpPr>
          <p:spPr bwMode="auto">
            <a:xfrm>
              <a:off x="476" y="3069"/>
              <a:ext cx="4617" cy="209"/>
            </a:xfrm>
            <a:prstGeom prst="rect">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69" name="AutoShape 69">
              <a:extLst>
                <a:ext uri="{FF2B5EF4-FFF2-40B4-BE49-F238E27FC236}">
                  <a16:creationId xmlns:a16="http://schemas.microsoft.com/office/drawing/2014/main" id="{961005E1-08C6-EF24-1230-1ECBA6734E91}"/>
                </a:ext>
              </a:extLst>
            </p:cNvPr>
            <p:cNvSpPr>
              <a:spLocks noChangeArrowheads="1"/>
            </p:cNvSpPr>
            <p:nvPr/>
          </p:nvSpPr>
          <p:spPr bwMode="auto">
            <a:xfrm>
              <a:off x="1643" y="3046"/>
              <a:ext cx="218"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0" name="AutoShape 70">
              <a:extLst>
                <a:ext uri="{FF2B5EF4-FFF2-40B4-BE49-F238E27FC236}">
                  <a16:creationId xmlns:a16="http://schemas.microsoft.com/office/drawing/2014/main" id="{5DC39977-ED72-4FEB-DD4C-9907E27334B9}"/>
                </a:ext>
              </a:extLst>
            </p:cNvPr>
            <p:cNvSpPr>
              <a:spLocks noChangeArrowheads="1"/>
            </p:cNvSpPr>
            <p:nvPr/>
          </p:nvSpPr>
          <p:spPr bwMode="auto">
            <a:xfrm>
              <a:off x="521" y="3046"/>
              <a:ext cx="218"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1" name="AutoShape 71">
              <a:extLst>
                <a:ext uri="{FF2B5EF4-FFF2-40B4-BE49-F238E27FC236}">
                  <a16:creationId xmlns:a16="http://schemas.microsoft.com/office/drawing/2014/main" id="{132597B8-D13F-CFBB-3EFD-86486B7204B7}"/>
                </a:ext>
              </a:extLst>
            </p:cNvPr>
            <p:cNvSpPr>
              <a:spLocks noChangeArrowheads="1"/>
            </p:cNvSpPr>
            <p:nvPr/>
          </p:nvSpPr>
          <p:spPr bwMode="auto">
            <a:xfrm>
              <a:off x="1059" y="3046"/>
              <a:ext cx="219"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2" name="AutoShape 72">
              <a:extLst>
                <a:ext uri="{FF2B5EF4-FFF2-40B4-BE49-F238E27FC236}">
                  <a16:creationId xmlns:a16="http://schemas.microsoft.com/office/drawing/2014/main" id="{345885F8-661B-1D92-CB34-2B1CA109520E}"/>
                </a:ext>
              </a:extLst>
            </p:cNvPr>
            <p:cNvSpPr>
              <a:spLocks noChangeArrowheads="1"/>
            </p:cNvSpPr>
            <p:nvPr/>
          </p:nvSpPr>
          <p:spPr bwMode="auto">
            <a:xfrm>
              <a:off x="2182" y="3046"/>
              <a:ext cx="217"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3" name="AutoShape 73">
              <a:extLst>
                <a:ext uri="{FF2B5EF4-FFF2-40B4-BE49-F238E27FC236}">
                  <a16:creationId xmlns:a16="http://schemas.microsoft.com/office/drawing/2014/main" id="{B8343D2C-5FAD-892A-D109-9744615232E8}"/>
                </a:ext>
              </a:extLst>
            </p:cNvPr>
            <p:cNvSpPr>
              <a:spLocks noChangeArrowheads="1"/>
            </p:cNvSpPr>
            <p:nvPr/>
          </p:nvSpPr>
          <p:spPr bwMode="auto">
            <a:xfrm>
              <a:off x="3393" y="3046"/>
              <a:ext cx="218"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4" name="AutoShape 74">
              <a:extLst>
                <a:ext uri="{FF2B5EF4-FFF2-40B4-BE49-F238E27FC236}">
                  <a16:creationId xmlns:a16="http://schemas.microsoft.com/office/drawing/2014/main" id="{345D70FC-6127-8582-BA61-52841D612292}"/>
                </a:ext>
              </a:extLst>
            </p:cNvPr>
            <p:cNvSpPr>
              <a:spLocks noChangeArrowheads="1"/>
            </p:cNvSpPr>
            <p:nvPr/>
          </p:nvSpPr>
          <p:spPr bwMode="auto">
            <a:xfrm>
              <a:off x="2765" y="3046"/>
              <a:ext cx="218"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5" name="AutoShape 75">
              <a:extLst>
                <a:ext uri="{FF2B5EF4-FFF2-40B4-BE49-F238E27FC236}">
                  <a16:creationId xmlns:a16="http://schemas.microsoft.com/office/drawing/2014/main" id="{9ABFAC62-9910-CACF-DC57-76A34E2C9438}"/>
                </a:ext>
              </a:extLst>
            </p:cNvPr>
            <p:cNvSpPr>
              <a:spLocks noChangeArrowheads="1"/>
            </p:cNvSpPr>
            <p:nvPr/>
          </p:nvSpPr>
          <p:spPr bwMode="auto">
            <a:xfrm>
              <a:off x="4022" y="3046"/>
              <a:ext cx="217"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6" name="AutoShape 76">
              <a:extLst>
                <a:ext uri="{FF2B5EF4-FFF2-40B4-BE49-F238E27FC236}">
                  <a16:creationId xmlns:a16="http://schemas.microsoft.com/office/drawing/2014/main" id="{DF3D6EA3-41F2-8415-81F0-ED586B11E118}"/>
                </a:ext>
              </a:extLst>
            </p:cNvPr>
            <p:cNvSpPr>
              <a:spLocks noChangeArrowheads="1"/>
            </p:cNvSpPr>
            <p:nvPr/>
          </p:nvSpPr>
          <p:spPr bwMode="auto">
            <a:xfrm>
              <a:off x="4606" y="3046"/>
              <a:ext cx="217"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7" name="Oval 77">
              <a:extLst>
                <a:ext uri="{FF2B5EF4-FFF2-40B4-BE49-F238E27FC236}">
                  <a16:creationId xmlns:a16="http://schemas.microsoft.com/office/drawing/2014/main" id="{A8668118-AD4A-B283-0120-C0032BCA51F5}"/>
                </a:ext>
              </a:extLst>
            </p:cNvPr>
            <p:cNvSpPr>
              <a:spLocks noChangeArrowheads="1"/>
            </p:cNvSpPr>
            <p:nvPr/>
          </p:nvSpPr>
          <p:spPr bwMode="auto">
            <a:xfrm>
              <a:off x="4116" y="2846"/>
              <a:ext cx="240" cy="223"/>
            </a:xfrm>
            <a:prstGeom prst="ellipse">
              <a:avLst/>
            </a:prstGeom>
            <a:gradFill rotWithShape="0">
              <a:gsLst>
                <a:gs pos="0">
                  <a:srgbClr val="C0C0C0"/>
                </a:gs>
                <a:gs pos="100000">
                  <a:srgbClr val="808080"/>
                </a:gs>
              </a:gsLst>
              <a:lin ang="5400000" scaled="1"/>
            </a:gradFill>
            <a:ln w="12700">
              <a:solidFill>
                <a:srgbClr val="000000"/>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8" name="Oval 78">
              <a:extLst>
                <a:ext uri="{FF2B5EF4-FFF2-40B4-BE49-F238E27FC236}">
                  <a16:creationId xmlns:a16="http://schemas.microsoft.com/office/drawing/2014/main" id="{E2C28FA9-D6FB-E477-BFB9-5055FF2BEDC7}"/>
                </a:ext>
              </a:extLst>
            </p:cNvPr>
            <p:cNvSpPr>
              <a:spLocks noChangeArrowheads="1"/>
            </p:cNvSpPr>
            <p:nvPr/>
          </p:nvSpPr>
          <p:spPr bwMode="auto">
            <a:xfrm>
              <a:off x="1882" y="2846"/>
              <a:ext cx="239" cy="223"/>
            </a:xfrm>
            <a:prstGeom prst="ellipse">
              <a:avLst/>
            </a:prstGeom>
            <a:gradFill rotWithShape="0">
              <a:gsLst>
                <a:gs pos="0">
                  <a:srgbClr val="C0C0C0"/>
                </a:gs>
                <a:gs pos="100000">
                  <a:srgbClr val="808080"/>
                </a:gs>
              </a:gsLst>
              <a:lin ang="5400000" scaled="1"/>
            </a:gradFill>
            <a:ln w="12700">
              <a:solidFill>
                <a:srgbClr val="000000"/>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79" name="Freeform 79">
              <a:extLst>
                <a:ext uri="{FF2B5EF4-FFF2-40B4-BE49-F238E27FC236}">
                  <a16:creationId xmlns:a16="http://schemas.microsoft.com/office/drawing/2014/main" id="{17BEEF57-9ACA-346C-DA12-BDC42A70C1DC}"/>
                </a:ext>
              </a:extLst>
            </p:cNvPr>
            <p:cNvSpPr>
              <a:spLocks noChangeArrowheads="1"/>
            </p:cNvSpPr>
            <p:nvPr/>
          </p:nvSpPr>
          <p:spPr bwMode="auto">
            <a:xfrm>
              <a:off x="2019" y="1040"/>
              <a:ext cx="627" cy="1182"/>
            </a:xfrm>
            <a:custGeom>
              <a:avLst/>
              <a:gdLst>
                <a:gd name="T0" fmla="*/ 615 w 631"/>
                <a:gd name="T1" fmla="*/ 0 h 1272"/>
                <a:gd name="T2" fmla="*/ 0 w 631"/>
                <a:gd name="T3" fmla="*/ 948 h 1272"/>
                <a:gd name="T4" fmla="*/ 0 60000 65536"/>
                <a:gd name="T5" fmla="*/ 0 60000 65536"/>
                <a:gd name="T6" fmla="*/ 0 w 631"/>
                <a:gd name="T7" fmla="*/ 0 h 1272"/>
                <a:gd name="T8" fmla="*/ 631 w 631"/>
                <a:gd name="T9" fmla="*/ 1272 h 1272"/>
              </a:gdLst>
              <a:ahLst/>
              <a:cxnLst>
                <a:cxn ang="T4">
                  <a:pos x="T0" y="T1"/>
                </a:cxn>
                <a:cxn ang="T5">
                  <a:pos x="T2" y="T3"/>
                </a:cxn>
              </a:cxnLst>
              <a:rect l="T6" t="T7" r="T8" b="T9"/>
              <a:pathLst>
                <a:path w="631" h="1272">
                  <a:moveTo>
                    <a:pt x="631" y="0"/>
                  </a:moveTo>
                  <a:lnTo>
                    <a:pt x="0" y="1272"/>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0380" name="Group 80">
              <a:extLst>
                <a:ext uri="{FF2B5EF4-FFF2-40B4-BE49-F238E27FC236}">
                  <a16:creationId xmlns:a16="http://schemas.microsoft.com/office/drawing/2014/main" id="{E60C13E0-84B3-1E74-C0DB-4CD57B3BDBFE}"/>
                </a:ext>
              </a:extLst>
            </p:cNvPr>
            <p:cNvGrpSpPr>
              <a:grpSpLocks/>
            </p:cNvGrpSpPr>
            <p:nvPr/>
          </p:nvGrpSpPr>
          <p:grpSpPr bwMode="auto">
            <a:xfrm>
              <a:off x="476" y="981"/>
              <a:ext cx="2316" cy="1278"/>
              <a:chOff x="469" y="381"/>
              <a:chExt cx="2786" cy="1657"/>
            </a:xfrm>
          </p:grpSpPr>
          <p:sp>
            <p:nvSpPr>
              <p:cNvPr id="10494" name="Line 81">
                <a:extLst>
                  <a:ext uri="{FF2B5EF4-FFF2-40B4-BE49-F238E27FC236}">
                    <a16:creationId xmlns:a16="http://schemas.microsoft.com/office/drawing/2014/main" id="{0ED85911-1853-9740-543B-07ED6F5A17B5}"/>
                  </a:ext>
                </a:extLst>
              </p:cNvPr>
              <p:cNvSpPr>
                <a:spLocks noChangeShapeType="1"/>
              </p:cNvSpPr>
              <p:nvPr/>
            </p:nvSpPr>
            <p:spPr bwMode="auto">
              <a:xfrm flipH="1">
                <a:off x="469" y="381"/>
                <a:ext cx="211" cy="352"/>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5" name="Line 82">
                <a:extLst>
                  <a:ext uri="{FF2B5EF4-FFF2-40B4-BE49-F238E27FC236}">
                    <a16:creationId xmlns:a16="http://schemas.microsoft.com/office/drawing/2014/main" id="{C179F5DB-355D-CE8A-0B44-F548DCB69375}"/>
                  </a:ext>
                </a:extLst>
              </p:cNvPr>
              <p:cNvSpPr>
                <a:spLocks noChangeShapeType="1"/>
              </p:cNvSpPr>
              <p:nvPr/>
            </p:nvSpPr>
            <p:spPr bwMode="auto">
              <a:xfrm flipH="1">
                <a:off x="487" y="401"/>
                <a:ext cx="333" cy="594"/>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6" name="Line 83">
                <a:extLst>
                  <a:ext uri="{FF2B5EF4-FFF2-40B4-BE49-F238E27FC236}">
                    <a16:creationId xmlns:a16="http://schemas.microsoft.com/office/drawing/2014/main" id="{4AD65681-A655-01B1-EE04-3627DDD861F2}"/>
                  </a:ext>
                </a:extLst>
              </p:cNvPr>
              <p:cNvSpPr>
                <a:spLocks noChangeShapeType="1"/>
              </p:cNvSpPr>
              <p:nvPr/>
            </p:nvSpPr>
            <p:spPr bwMode="auto">
              <a:xfrm flipH="1">
                <a:off x="469" y="398"/>
                <a:ext cx="502" cy="905"/>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7" name="Line 84">
                <a:extLst>
                  <a:ext uri="{FF2B5EF4-FFF2-40B4-BE49-F238E27FC236}">
                    <a16:creationId xmlns:a16="http://schemas.microsoft.com/office/drawing/2014/main" id="{62FF0021-A05A-040D-414C-30A73678E3C0}"/>
                  </a:ext>
                </a:extLst>
              </p:cNvPr>
              <p:cNvSpPr>
                <a:spLocks noChangeShapeType="1"/>
              </p:cNvSpPr>
              <p:nvPr/>
            </p:nvSpPr>
            <p:spPr bwMode="auto">
              <a:xfrm flipH="1">
                <a:off x="469" y="406"/>
                <a:ext cx="663" cy="130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8" name="Line 85">
                <a:extLst>
                  <a:ext uri="{FF2B5EF4-FFF2-40B4-BE49-F238E27FC236}">
                    <a16:creationId xmlns:a16="http://schemas.microsoft.com/office/drawing/2014/main" id="{CA4C01D7-FF81-BD3F-4904-1D10525F9563}"/>
                  </a:ext>
                </a:extLst>
              </p:cNvPr>
              <p:cNvSpPr>
                <a:spLocks noChangeShapeType="1"/>
              </p:cNvSpPr>
              <p:nvPr/>
            </p:nvSpPr>
            <p:spPr bwMode="auto">
              <a:xfrm flipH="1">
                <a:off x="573" y="393"/>
                <a:ext cx="710" cy="138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9" name="Line 86">
                <a:extLst>
                  <a:ext uri="{FF2B5EF4-FFF2-40B4-BE49-F238E27FC236}">
                    <a16:creationId xmlns:a16="http://schemas.microsoft.com/office/drawing/2014/main" id="{84687670-B35E-CE89-1C85-C869FE9E3AA6}"/>
                  </a:ext>
                </a:extLst>
              </p:cNvPr>
              <p:cNvSpPr>
                <a:spLocks noChangeShapeType="1"/>
              </p:cNvSpPr>
              <p:nvPr/>
            </p:nvSpPr>
            <p:spPr bwMode="auto">
              <a:xfrm flipH="1">
                <a:off x="785" y="391"/>
                <a:ext cx="671" cy="139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0" name="Line 87">
                <a:extLst>
                  <a:ext uri="{FF2B5EF4-FFF2-40B4-BE49-F238E27FC236}">
                    <a16:creationId xmlns:a16="http://schemas.microsoft.com/office/drawing/2014/main" id="{166EF94B-654E-C9F9-034B-194153195090}"/>
                  </a:ext>
                </a:extLst>
              </p:cNvPr>
              <p:cNvSpPr>
                <a:spLocks noChangeShapeType="1"/>
              </p:cNvSpPr>
              <p:nvPr/>
            </p:nvSpPr>
            <p:spPr bwMode="auto">
              <a:xfrm flipH="1">
                <a:off x="941" y="388"/>
                <a:ext cx="687" cy="139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1" name="Line 88">
                <a:extLst>
                  <a:ext uri="{FF2B5EF4-FFF2-40B4-BE49-F238E27FC236}">
                    <a16:creationId xmlns:a16="http://schemas.microsoft.com/office/drawing/2014/main" id="{B2C59369-3A5F-B65C-A226-9490B606E207}"/>
                  </a:ext>
                </a:extLst>
              </p:cNvPr>
              <p:cNvSpPr>
                <a:spLocks noChangeShapeType="1"/>
              </p:cNvSpPr>
              <p:nvPr/>
            </p:nvSpPr>
            <p:spPr bwMode="auto">
              <a:xfrm flipH="1">
                <a:off x="1120" y="397"/>
                <a:ext cx="680" cy="1384"/>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2" name="Line 89">
                <a:extLst>
                  <a:ext uri="{FF2B5EF4-FFF2-40B4-BE49-F238E27FC236}">
                    <a16:creationId xmlns:a16="http://schemas.microsoft.com/office/drawing/2014/main" id="{9721C569-1DDB-7AA3-A49A-429B9E9D5BB4}"/>
                  </a:ext>
                </a:extLst>
              </p:cNvPr>
              <p:cNvSpPr>
                <a:spLocks noChangeShapeType="1"/>
              </p:cNvSpPr>
              <p:nvPr/>
            </p:nvSpPr>
            <p:spPr bwMode="auto">
              <a:xfrm flipH="1">
                <a:off x="1274" y="395"/>
                <a:ext cx="698" cy="1429"/>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3" name="Line 90">
                <a:extLst>
                  <a:ext uri="{FF2B5EF4-FFF2-40B4-BE49-F238E27FC236}">
                    <a16:creationId xmlns:a16="http://schemas.microsoft.com/office/drawing/2014/main" id="{483408BD-6CD4-22D6-054C-05899780E9E0}"/>
                  </a:ext>
                </a:extLst>
              </p:cNvPr>
              <p:cNvSpPr>
                <a:spLocks noChangeShapeType="1"/>
              </p:cNvSpPr>
              <p:nvPr/>
            </p:nvSpPr>
            <p:spPr bwMode="auto">
              <a:xfrm flipH="1">
                <a:off x="1402" y="393"/>
                <a:ext cx="753" cy="143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4" name="Line 91">
                <a:extLst>
                  <a:ext uri="{FF2B5EF4-FFF2-40B4-BE49-F238E27FC236}">
                    <a16:creationId xmlns:a16="http://schemas.microsoft.com/office/drawing/2014/main" id="{E7D62998-449F-6642-94CC-B3C77DA91EFD}"/>
                  </a:ext>
                </a:extLst>
              </p:cNvPr>
              <p:cNvSpPr>
                <a:spLocks noChangeShapeType="1"/>
              </p:cNvSpPr>
              <p:nvPr/>
            </p:nvSpPr>
            <p:spPr bwMode="auto">
              <a:xfrm flipH="1">
                <a:off x="1800" y="391"/>
                <a:ext cx="713" cy="143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5" name="Line 92">
                <a:extLst>
                  <a:ext uri="{FF2B5EF4-FFF2-40B4-BE49-F238E27FC236}">
                    <a16:creationId xmlns:a16="http://schemas.microsoft.com/office/drawing/2014/main" id="{04282A13-9EFF-CD34-F51A-2405DD918D66}"/>
                  </a:ext>
                </a:extLst>
              </p:cNvPr>
              <p:cNvSpPr>
                <a:spLocks noChangeShapeType="1"/>
              </p:cNvSpPr>
              <p:nvPr/>
            </p:nvSpPr>
            <p:spPr bwMode="auto">
              <a:xfrm flipH="1">
                <a:off x="1549" y="389"/>
                <a:ext cx="777" cy="148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06" name="Freeform 93">
                <a:extLst>
                  <a:ext uri="{FF2B5EF4-FFF2-40B4-BE49-F238E27FC236}">
                    <a16:creationId xmlns:a16="http://schemas.microsoft.com/office/drawing/2014/main" id="{13AE99DD-2BD2-A2B8-130C-7D2B13BB646D}"/>
                  </a:ext>
                </a:extLst>
              </p:cNvPr>
              <p:cNvSpPr>
                <a:spLocks noChangeArrowheads="1"/>
              </p:cNvSpPr>
              <p:nvPr/>
            </p:nvSpPr>
            <p:spPr bwMode="auto">
              <a:xfrm>
                <a:off x="1968" y="381"/>
                <a:ext cx="753" cy="1491"/>
              </a:xfrm>
              <a:custGeom>
                <a:avLst/>
                <a:gdLst>
                  <a:gd name="T0" fmla="*/ 3724 w 442"/>
                  <a:gd name="T1" fmla="*/ 0 h 899"/>
                  <a:gd name="T2" fmla="*/ 0 w 442"/>
                  <a:gd name="T3" fmla="*/ 6802 h 899"/>
                  <a:gd name="T4" fmla="*/ 0 60000 65536"/>
                  <a:gd name="T5" fmla="*/ 0 60000 65536"/>
                  <a:gd name="T6" fmla="*/ 0 w 442"/>
                  <a:gd name="T7" fmla="*/ 0 h 899"/>
                  <a:gd name="T8" fmla="*/ 442 w 442"/>
                  <a:gd name="T9" fmla="*/ 899 h 899"/>
                </a:gdLst>
                <a:ahLst/>
                <a:cxnLst>
                  <a:cxn ang="T4">
                    <a:pos x="T0" y="T1"/>
                  </a:cxn>
                  <a:cxn ang="T5">
                    <a:pos x="T2" y="T3"/>
                  </a:cxn>
                </a:cxnLst>
                <a:rect l="T6" t="T7" r="T8" b="T9"/>
                <a:pathLst>
                  <a:path w="442" h="899">
                    <a:moveTo>
                      <a:pt x="442" y="0"/>
                    </a:moveTo>
                    <a:lnTo>
                      <a:pt x="0" y="899"/>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7" name="Freeform 94">
                <a:extLst>
                  <a:ext uri="{FF2B5EF4-FFF2-40B4-BE49-F238E27FC236}">
                    <a16:creationId xmlns:a16="http://schemas.microsoft.com/office/drawing/2014/main" id="{6A59C671-0B8E-7268-4800-A5093837AA79}"/>
                  </a:ext>
                </a:extLst>
              </p:cNvPr>
              <p:cNvSpPr>
                <a:spLocks noChangeArrowheads="1"/>
              </p:cNvSpPr>
              <p:nvPr/>
            </p:nvSpPr>
            <p:spPr bwMode="auto">
              <a:xfrm>
                <a:off x="2174" y="406"/>
                <a:ext cx="712" cy="1466"/>
              </a:xfrm>
              <a:custGeom>
                <a:avLst/>
                <a:gdLst>
                  <a:gd name="T0" fmla="*/ 4014 w 400"/>
                  <a:gd name="T1" fmla="*/ 0 h 813"/>
                  <a:gd name="T2" fmla="*/ 0 w 400"/>
                  <a:gd name="T3" fmla="*/ 8594 h 813"/>
                  <a:gd name="T4" fmla="*/ 0 60000 65536"/>
                  <a:gd name="T5" fmla="*/ 0 60000 65536"/>
                  <a:gd name="T6" fmla="*/ 0 w 400"/>
                  <a:gd name="T7" fmla="*/ 0 h 813"/>
                  <a:gd name="T8" fmla="*/ 400 w 400"/>
                  <a:gd name="T9" fmla="*/ 813 h 813"/>
                </a:gdLst>
                <a:ahLst/>
                <a:cxnLst>
                  <a:cxn ang="T4">
                    <a:pos x="T0" y="T1"/>
                  </a:cxn>
                  <a:cxn ang="T5">
                    <a:pos x="T2" y="T3"/>
                  </a:cxn>
                </a:cxnLst>
                <a:rect l="T6" t="T7" r="T8" b="T9"/>
                <a:pathLst>
                  <a:path w="400" h="813">
                    <a:moveTo>
                      <a:pt x="400" y="0"/>
                    </a:moveTo>
                    <a:lnTo>
                      <a:pt x="0" y="813"/>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8" name="Freeform 95">
                <a:extLst>
                  <a:ext uri="{FF2B5EF4-FFF2-40B4-BE49-F238E27FC236}">
                    <a16:creationId xmlns:a16="http://schemas.microsoft.com/office/drawing/2014/main" id="{8F8E6B73-67CC-F01F-59B5-7D44906C38A7}"/>
                  </a:ext>
                </a:extLst>
              </p:cNvPr>
              <p:cNvSpPr>
                <a:spLocks noChangeArrowheads="1"/>
              </p:cNvSpPr>
              <p:nvPr/>
            </p:nvSpPr>
            <p:spPr bwMode="auto">
              <a:xfrm>
                <a:off x="2498" y="590"/>
                <a:ext cx="694" cy="1400"/>
              </a:xfrm>
              <a:custGeom>
                <a:avLst/>
                <a:gdLst>
                  <a:gd name="T0" fmla="*/ 664 w 704"/>
                  <a:gd name="T1" fmla="*/ 0 h 1424"/>
                  <a:gd name="T2" fmla="*/ 0 w 704"/>
                  <a:gd name="T3" fmla="*/ 1330 h 1424"/>
                  <a:gd name="T4" fmla="*/ 0 60000 65536"/>
                  <a:gd name="T5" fmla="*/ 0 60000 65536"/>
                  <a:gd name="T6" fmla="*/ 0 w 704"/>
                  <a:gd name="T7" fmla="*/ 0 h 1424"/>
                  <a:gd name="T8" fmla="*/ 704 w 704"/>
                  <a:gd name="T9" fmla="*/ 1424 h 1424"/>
                </a:gdLst>
                <a:ahLst/>
                <a:cxnLst>
                  <a:cxn ang="T4">
                    <a:pos x="T0" y="T1"/>
                  </a:cxn>
                  <a:cxn ang="T5">
                    <a:pos x="T2" y="T3"/>
                  </a:cxn>
                </a:cxnLst>
                <a:rect l="T6" t="T7" r="T8" b="T9"/>
                <a:pathLst>
                  <a:path w="704" h="1424">
                    <a:moveTo>
                      <a:pt x="704" y="0"/>
                    </a:moveTo>
                    <a:lnTo>
                      <a:pt x="0" y="1424"/>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9" name="Freeform 96">
                <a:extLst>
                  <a:ext uri="{FF2B5EF4-FFF2-40B4-BE49-F238E27FC236}">
                    <a16:creationId xmlns:a16="http://schemas.microsoft.com/office/drawing/2014/main" id="{FF52D61C-1A25-57BA-8638-36D2D5305702}"/>
                  </a:ext>
                </a:extLst>
              </p:cNvPr>
              <p:cNvSpPr>
                <a:spLocks noChangeArrowheads="1"/>
              </p:cNvSpPr>
              <p:nvPr/>
            </p:nvSpPr>
            <p:spPr bwMode="auto">
              <a:xfrm>
                <a:off x="2675" y="817"/>
                <a:ext cx="580" cy="1221"/>
              </a:xfrm>
              <a:custGeom>
                <a:avLst/>
                <a:gdLst>
                  <a:gd name="T0" fmla="*/ 621 w 567"/>
                  <a:gd name="T1" fmla="*/ 0 h 1165"/>
                  <a:gd name="T2" fmla="*/ 0 w 567"/>
                  <a:gd name="T3" fmla="*/ 1407 h 1165"/>
                  <a:gd name="T4" fmla="*/ 0 60000 65536"/>
                  <a:gd name="T5" fmla="*/ 0 60000 65536"/>
                  <a:gd name="T6" fmla="*/ 0 w 567"/>
                  <a:gd name="T7" fmla="*/ 0 h 1165"/>
                  <a:gd name="T8" fmla="*/ 567 w 567"/>
                  <a:gd name="T9" fmla="*/ 1165 h 1165"/>
                </a:gdLst>
                <a:ahLst/>
                <a:cxnLst>
                  <a:cxn ang="T4">
                    <a:pos x="T0" y="T1"/>
                  </a:cxn>
                  <a:cxn ang="T5">
                    <a:pos x="T2" y="T3"/>
                  </a:cxn>
                </a:cxnLst>
                <a:rect l="T6" t="T7" r="T8" b="T9"/>
                <a:pathLst>
                  <a:path w="567" h="1165">
                    <a:moveTo>
                      <a:pt x="567" y="0"/>
                    </a:moveTo>
                    <a:lnTo>
                      <a:pt x="0" y="1165"/>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381" name="Line 97">
              <a:extLst>
                <a:ext uri="{FF2B5EF4-FFF2-40B4-BE49-F238E27FC236}">
                  <a16:creationId xmlns:a16="http://schemas.microsoft.com/office/drawing/2014/main" id="{9345A0AE-BBFF-E86B-C28D-81525A3A3EB2}"/>
                </a:ext>
              </a:extLst>
            </p:cNvPr>
            <p:cNvSpPr>
              <a:spLocks noChangeShapeType="1"/>
            </p:cNvSpPr>
            <p:nvPr/>
          </p:nvSpPr>
          <p:spPr bwMode="auto">
            <a:xfrm flipH="1">
              <a:off x="2499" y="1692"/>
              <a:ext cx="259" cy="477"/>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82" name="Rectangle 98">
              <a:extLst>
                <a:ext uri="{FF2B5EF4-FFF2-40B4-BE49-F238E27FC236}">
                  <a16:creationId xmlns:a16="http://schemas.microsoft.com/office/drawing/2014/main" id="{3C28A4EF-A638-17D2-9723-B342FEB800CA}"/>
                </a:ext>
              </a:extLst>
            </p:cNvPr>
            <p:cNvSpPr>
              <a:spLocks noChangeArrowheads="1"/>
            </p:cNvSpPr>
            <p:nvPr/>
          </p:nvSpPr>
          <p:spPr bwMode="auto">
            <a:xfrm>
              <a:off x="476" y="1552"/>
              <a:ext cx="4617" cy="209"/>
            </a:xfrm>
            <a:prstGeom prst="rect">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US" altLang="en-US" sz="1800">
                <a:latin typeface="Times New Roman" panose="02020603050405020304" pitchFamily="18" charset="0"/>
              </a:endParaRPr>
            </a:p>
          </p:txBody>
        </p:sp>
        <p:sp>
          <p:nvSpPr>
            <p:cNvPr id="10383" name="AutoShape 99">
              <a:extLst>
                <a:ext uri="{FF2B5EF4-FFF2-40B4-BE49-F238E27FC236}">
                  <a16:creationId xmlns:a16="http://schemas.microsoft.com/office/drawing/2014/main" id="{BEA7EA6E-D298-82FA-4015-FF1A282BFD0E}"/>
                </a:ext>
              </a:extLst>
            </p:cNvPr>
            <p:cNvSpPr>
              <a:spLocks noChangeArrowheads="1"/>
            </p:cNvSpPr>
            <p:nvPr/>
          </p:nvSpPr>
          <p:spPr bwMode="auto">
            <a:xfrm>
              <a:off x="1643" y="1529"/>
              <a:ext cx="218"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84" name="AutoShape 100">
              <a:extLst>
                <a:ext uri="{FF2B5EF4-FFF2-40B4-BE49-F238E27FC236}">
                  <a16:creationId xmlns:a16="http://schemas.microsoft.com/office/drawing/2014/main" id="{EDB228F4-99EF-417C-5C89-DCA4D7183A96}"/>
                </a:ext>
              </a:extLst>
            </p:cNvPr>
            <p:cNvSpPr>
              <a:spLocks noChangeArrowheads="1"/>
            </p:cNvSpPr>
            <p:nvPr/>
          </p:nvSpPr>
          <p:spPr bwMode="auto">
            <a:xfrm>
              <a:off x="521" y="1529"/>
              <a:ext cx="218"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endParaRPr lang="en-US" altLang="en-US" sz="2700">
                <a:solidFill>
                  <a:srgbClr val="000000"/>
                </a:solidFill>
                <a:latin typeface="Times New Roman" panose="02020603050405020304" pitchFamily="18" charset="0"/>
              </a:endParaRPr>
            </a:p>
          </p:txBody>
        </p:sp>
        <p:sp>
          <p:nvSpPr>
            <p:cNvPr id="10385" name="AutoShape 101">
              <a:extLst>
                <a:ext uri="{FF2B5EF4-FFF2-40B4-BE49-F238E27FC236}">
                  <a16:creationId xmlns:a16="http://schemas.microsoft.com/office/drawing/2014/main" id="{467D5408-0FF6-7AFF-71BB-17DEAB9CAB81}"/>
                </a:ext>
              </a:extLst>
            </p:cNvPr>
            <p:cNvSpPr>
              <a:spLocks noChangeArrowheads="1"/>
            </p:cNvSpPr>
            <p:nvPr/>
          </p:nvSpPr>
          <p:spPr bwMode="auto">
            <a:xfrm>
              <a:off x="1059" y="1529"/>
              <a:ext cx="219"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86" name="AutoShape 102">
              <a:extLst>
                <a:ext uri="{FF2B5EF4-FFF2-40B4-BE49-F238E27FC236}">
                  <a16:creationId xmlns:a16="http://schemas.microsoft.com/office/drawing/2014/main" id="{17A044BC-B6BA-5C6B-5DB2-A2409FF4548E}"/>
                </a:ext>
              </a:extLst>
            </p:cNvPr>
            <p:cNvSpPr>
              <a:spLocks noChangeArrowheads="1"/>
            </p:cNvSpPr>
            <p:nvPr/>
          </p:nvSpPr>
          <p:spPr bwMode="auto">
            <a:xfrm>
              <a:off x="2182" y="1529"/>
              <a:ext cx="217" cy="252"/>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87" name="AutoShape 104">
              <a:extLst>
                <a:ext uri="{FF2B5EF4-FFF2-40B4-BE49-F238E27FC236}">
                  <a16:creationId xmlns:a16="http://schemas.microsoft.com/office/drawing/2014/main" id="{B3421DC5-7836-4527-06AB-3B3BCE25161F}"/>
                </a:ext>
              </a:extLst>
            </p:cNvPr>
            <p:cNvSpPr>
              <a:spLocks noChangeArrowheads="1"/>
            </p:cNvSpPr>
            <p:nvPr/>
          </p:nvSpPr>
          <p:spPr bwMode="auto">
            <a:xfrm>
              <a:off x="2765" y="1561"/>
              <a:ext cx="218" cy="253"/>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grpSp>
          <p:nvGrpSpPr>
            <p:cNvPr id="10388" name="Group 107">
              <a:extLst>
                <a:ext uri="{FF2B5EF4-FFF2-40B4-BE49-F238E27FC236}">
                  <a16:creationId xmlns:a16="http://schemas.microsoft.com/office/drawing/2014/main" id="{05B26A6A-495C-FAD3-2E81-0EA406A6EB4E}"/>
                </a:ext>
              </a:extLst>
            </p:cNvPr>
            <p:cNvGrpSpPr>
              <a:grpSpLocks/>
            </p:cNvGrpSpPr>
            <p:nvPr/>
          </p:nvGrpSpPr>
          <p:grpSpPr bwMode="auto">
            <a:xfrm>
              <a:off x="2754" y="1510"/>
              <a:ext cx="107" cy="1753"/>
              <a:chOff x="4852" y="1740"/>
              <a:chExt cx="130" cy="2274"/>
            </a:xfrm>
          </p:grpSpPr>
          <p:sp>
            <p:nvSpPr>
              <p:cNvPr id="10489" name="Arc 108">
                <a:extLst>
                  <a:ext uri="{FF2B5EF4-FFF2-40B4-BE49-F238E27FC236}">
                    <a16:creationId xmlns:a16="http://schemas.microsoft.com/office/drawing/2014/main" id="{7A93C98A-582F-8BB9-7B43-0AA7F1B7FFDB}"/>
                  </a:ext>
                </a:extLst>
              </p:cNvPr>
              <p:cNvSpPr>
                <a:spLocks/>
              </p:cNvSpPr>
              <p:nvPr/>
            </p:nvSpPr>
            <p:spPr bwMode="auto">
              <a:xfrm>
                <a:off x="4852" y="1740"/>
                <a:ext cx="128" cy="1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0" name="Arc 109">
                <a:extLst>
                  <a:ext uri="{FF2B5EF4-FFF2-40B4-BE49-F238E27FC236}">
                    <a16:creationId xmlns:a16="http://schemas.microsoft.com/office/drawing/2014/main" id="{243F36C2-06F1-1457-546D-6351E7AD4E83}"/>
                  </a:ext>
                </a:extLst>
              </p:cNvPr>
              <p:cNvSpPr>
                <a:spLocks/>
              </p:cNvSpPr>
              <p:nvPr/>
            </p:nvSpPr>
            <p:spPr bwMode="auto">
              <a:xfrm rot="10800000">
                <a:off x="4854" y="1892"/>
                <a:ext cx="12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lnTo>
                      <a:pt x="0" y="21599"/>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1" name="Arc 110">
                <a:extLst>
                  <a:ext uri="{FF2B5EF4-FFF2-40B4-BE49-F238E27FC236}">
                    <a16:creationId xmlns:a16="http://schemas.microsoft.com/office/drawing/2014/main" id="{274C2207-B83C-3AE2-CC31-E7D472785EE6}"/>
                  </a:ext>
                </a:extLst>
              </p:cNvPr>
              <p:cNvSpPr>
                <a:spLocks/>
              </p:cNvSpPr>
              <p:nvPr/>
            </p:nvSpPr>
            <p:spPr bwMode="auto">
              <a:xfrm>
                <a:off x="4854" y="3709"/>
                <a:ext cx="128" cy="1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2" name="Arc 111">
                <a:extLst>
                  <a:ext uri="{FF2B5EF4-FFF2-40B4-BE49-F238E27FC236}">
                    <a16:creationId xmlns:a16="http://schemas.microsoft.com/office/drawing/2014/main" id="{2EC33326-69F5-343F-B7FB-26D5F802E017}"/>
                  </a:ext>
                </a:extLst>
              </p:cNvPr>
              <p:cNvSpPr>
                <a:spLocks/>
              </p:cNvSpPr>
              <p:nvPr/>
            </p:nvSpPr>
            <p:spPr bwMode="auto">
              <a:xfrm rot="10800000">
                <a:off x="4853" y="3859"/>
                <a:ext cx="12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42"/>
                      <a:pt x="9557" y="101"/>
                      <a:pt x="21413" y="-1"/>
                    </a:cubicBezTo>
                  </a:path>
                  <a:path w="21600" h="21599" stroke="0" extrusionOk="0">
                    <a:moveTo>
                      <a:pt x="0" y="21599"/>
                    </a:moveTo>
                    <a:cubicBezTo>
                      <a:pt x="0" y="9742"/>
                      <a:pt x="9557" y="101"/>
                      <a:pt x="21413" y="-1"/>
                    </a:cubicBezTo>
                    <a:lnTo>
                      <a:pt x="21600" y="21599"/>
                    </a:lnTo>
                    <a:lnTo>
                      <a:pt x="0" y="21599"/>
                    </a:lnTo>
                    <a:close/>
                  </a:path>
                </a:pathLst>
              </a:custGeom>
              <a:noFill/>
              <a:ln w="50800" cap="rnd">
                <a:solidFill>
                  <a:srgbClr val="4C5E6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3" name="Line 112">
                <a:extLst>
                  <a:ext uri="{FF2B5EF4-FFF2-40B4-BE49-F238E27FC236}">
                    <a16:creationId xmlns:a16="http://schemas.microsoft.com/office/drawing/2014/main" id="{60BC8CE6-2C82-D8C7-2F38-F9842A8A666B}"/>
                  </a:ext>
                </a:extLst>
              </p:cNvPr>
              <p:cNvSpPr>
                <a:spLocks noChangeShapeType="1"/>
              </p:cNvSpPr>
              <p:nvPr/>
            </p:nvSpPr>
            <p:spPr bwMode="auto">
              <a:xfrm>
                <a:off x="4876" y="2024"/>
                <a:ext cx="1" cy="1676"/>
              </a:xfrm>
              <a:prstGeom prst="line">
                <a:avLst/>
              </a:prstGeom>
              <a:noFill/>
              <a:ln w="50800">
                <a:solidFill>
                  <a:srgbClr val="4C5E6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389" name="Group 114">
              <a:extLst>
                <a:ext uri="{FF2B5EF4-FFF2-40B4-BE49-F238E27FC236}">
                  <a16:creationId xmlns:a16="http://schemas.microsoft.com/office/drawing/2014/main" id="{6A0DC05D-F6B2-E00A-8342-21E0EDBC6231}"/>
                </a:ext>
              </a:extLst>
            </p:cNvPr>
            <p:cNvGrpSpPr>
              <a:grpSpLocks/>
            </p:cNvGrpSpPr>
            <p:nvPr/>
          </p:nvGrpSpPr>
          <p:grpSpPr bwMode="auto">
            <a:xfrm>
              <a:off x="1088" y="1506"/>
              <a:ext cx="1671" cy="513"/>
              <a:chOff x="831" y="1701"/>
              <a:chExt cx="2011" cy="666"/>
            </a:xfrm>
          </p:grpSpPr>
          <p:grpSp>
            <p:nvGrpSpPr>
              <p:cNvPr id="10476" name="Group 115">
                <a:extLst>
                  <a:ext uri="{FF2B5EF4-FFF2-40B4-BE49-F238E27FC236}">
                    <a16:creationId xmlns:a16="http://schemas.microsoft.com/office/drawing/2014/main" id="{7270BE30-D2AC-30CB-A3EB-84767773C572}"/>
                  </a:ext>
                </a:extLst>
              </p:cNvPr>
              <p:cNvGrpSpPr>
                <a:grpSpLocks/>
              </p:cNvGrpSpPr>
              <p:nvPr/>
            </p:nvGrpSpPr>
            <p:grpSpPr bwMode="auto">
              <a:xfrm>
                <a:off x="1630" y="1983"/>
                <a:ext cx="864" cy="96"/>
                <a:chOff x="1634" y="1756"/>
                <a:chExt cx="1740" cy="67"/>
              </a:xfrm>
            </p:grpSpPr>
            <p:sp>
              <p:nvSpPr>
                <p:cNvPr id="10487" name="Freeform 116">
                  <a:extLst>
                    <a:ext uri="{FF2B5EF4-FFF2-40B4-BE49-F238E27FC236}">
                      <a16:creationId xmlns:a16="http://schemas.microsoft.com/office/drawing/2014/main" id="{FC50684A-D97C-F1DF-BAE1-5E4702574AFF}"/>
                    </a:ext>
                  </a:extLst>
                </p:cNvPr>
                <p:cNvSpPr>
                  <a:spLocks/>
                </p:cNvSpPr>
                <p:nvPr/>
              </p:nvSpPr>
              <p:spPr bwMode="auto">
                <a:xfrm>
                  <a:off x="1634" y="1783"/>
                  <a:ext cx="1576" cy="40"/>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488" name="Freeform 117">
                  <a:extLst>
                    <a:ext uri="{FF2B5EF4-FFF2-40B4-BE49-F238E27FC236}">
                      <a16:creationId xmlns:a16="http://schemas.microsoft.com/office/drawing/2014/main" id="{B5ECB0C0-853A-CFFC-3E76-ABFBD1CEDDCD}"/>
                    </a:ext>
                  </a:extLst>
                </p:cNvPr>
                <p:cNvSpPr>
                  <a:spLocks/>
                </p:cNvSpPr>
                <p:nvPr/>
              </p:nvSpPr>
              <p:spPr bwMode="auto">
                <a:xfrm>
                  <a:off x="1634" y="1756"/>
                  <a:ext cx="1740" cy="39"/>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grpSp>
            <p:nvGrpSpPr>
              <p:cNvPr id="10477" name="Group 118">
                <a:extLst>
                  <a:ext uri="{FF2B5EF4-FFF2-40B4-BE49-F238E27FC236}">
                    <a16:creationId xmlns:a16="http://schemas.microsoft.com/office/drawing/2014/main" id="{29FC2B9C-C663-CFE4-156A-1D354573BF52}"/>
                  </a:ext>
                </a:extLst>
              </p:cNvPr>
              <p:cNvGrpSpPr>
                <a:grpSpLocks/>
              </p:cNvGrpSpPr>
              <p:nvPr/>
            </p:nvGrpSpPr>
            <p:grpSpPr bwMode="auto">
              <a:xfrm>
                <a:off x="831" y="1701"/>
                <a:ext cx="2011" cy="666"/>
                <a:chOff x="831" y="1701"/>
                <a:chExt cx="2011" cy="666"/>
              </a:xfrm>
            </p:grpSpPr>
            <p:sp>
              <p:nvSpPr>
                <p:cNvPr id="10478" name="Freeform 119">
                  <a:extLst>
                    <a:ext uri="{FF2B5EF4-FFF2-40B4-BE49-F238E27FC236}">
                      <a16:creationId xmlns:a16="http://schemas.microsoft.com/office/drawing/2014/main" id="{487FEC89-3BE6-19FE-D3DF-6C3E1A3F8E1B}"/>
                    </a:ext>
                  </a:extLst>
                </p:cNvPr>
                <p:cNvSpPr>
                  <a:spLocks/>
                </p:cNvSpPr>
                <p:nvPr/>
              </p:nvSpPr>
              <p:spPr bwMode="auto">
                <a:xfrm>
                  <a:off x="1774" y="2137"/>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nvGrpSpPr>
                <p:cNvPr id="10479" name="Group 120">
                  <a:extLst>
                    <a:ext uri="{FF2B5EF4-FFF2-40B4-BE49-F238E27FC236}">
                      <a16:creationId xmlns:a16="http://schemas.microsoft.com/office/drawing/2014/main" id="{133A3F70-1AFA-56CC-9A59-F821A6FDEA18}"/>
                    </a:ext>
                  </a:extLst>
                </p:cNvPr>
                <p:cNvGrpSpPr>
                  <a:grpSpLocks/>
                </p:cNvGrpSpPr>
                <p:nvPr/>
              </p:nvGrpSpPr>
              <p:grpSpPr bwMode="auto">
                <a:xfrm rot="10800000">
                  <a:off x="2506" y="1983"/>
                  <a:ext cx="336" cy="96"/>
                  <a:chOff x="2352" y="2208"/>
                  <a:chExt cx="1150" cy="576"/>
                </a:xfrm>
              </p:grpSpPr>
              <p:sp>
                <p:nvSpPr>
                  <p:cNvPr id="10485" name="Freeform 121">
                    <a:extLst>
                      <a:ext uri="{FF2B5EF4-FFF2-40B4-BE49-F238E27FC236}">
                        <a16:creationId xmlns:a16="http://schemas.microsoft.com/office/drawing/2014/main" id="{BB18A3D7-B46E-F378-2487-631C00E79D08}"/>
                      </a:ext>
                    </a:extLst>
                  </p:cNvPr>
                  <p:cNvSpPr>
                    <a:spLocks/>
                  </p:cNvSpPr>
                  <p:nvPr/>
                </p:nvSpPr>
                <p:spPr bwMode="auto">
                  <a:xfrm>
                    <a:off x="2352" y="2440"/>
                    <a:ext cx="1042" cy="344"/>
                  </a:xfrm>
                  <a:custGeom>
                    <a:avLst/>
                    <a:gdLst>
                      <a:gd name="T0" fmla="*/ 3 w 1576"/>
                      <a:gd name="T1" fmla="*/ 0 h 40"/>
                      <a:gd name="T2" fmla="*/ 0 w 1576"/>
                      <a:gd name="T3" fmla="*/ 92897 h 40"/>
                      <a:gd name="T4" fmla="*/ 10 w 1576"/>
                      <a:gd name="T5" fmla="*/ 185717 h 40"/>
                      <a:gd name="T6" fmla="*/ 19 w 1576"/>
                      <a:gd name="T7" fmla="*/ 185717 h 40"/>
                      <a:gd name="T8" fmla="*/ 28 w 1576"/>
                      <a:gd name="T9" fmla="*/ 185717 h 40"/>
                      <a:gd name="T10" fmla="*/ 40 w 1576"/>
                      <a:gd name="T11" fmla="*/ 185717 h 40"/>
                      <a:gd name="T12" fmla="*/ 50 w 1576"/>
                      <a:gd name="T13" fmla="*/ 185717 h 40"/>
                      <a:gd name="T14" fmla="*/ 60 w 1576"/>
                      <a:gd name="T15" fmla="*/ 185717 h 40"/>
                      <a:gd name="T16" fmla="*/ 69 w 1576"/>
                      <a:gd name="T17" fmla="*/ 213082 h 40"/>
                      <a:gd name="T18" fmla="*/ 81 w 1576"/>
                      <a:gd name="T19" fmla="*/ 213082 h 40"/>
                      <a:gd name="T20" fmla="*/ 91 w 1576"/>
                      <a:gd name="T21" fmla="*/ 213082 h 40"/>
                      <a:gd name="T22" fmla="*/ 100 w 1576"/>
                      <a:gd name="T23" fmla="*/ 185717 h 40"/>
                      <a:gd name="T24" fmla="*/ 113 w 1576"/>
                      <a:gd name="T25" fmla="*/ 185717 h 40"/>
                      <a:gd name="T26" fmla="*/ 122 w 1576"/>
                      <a:gd name="T27" fmla="*/ 153321 h 40"/>
                      <a:gd name="T28" fmla="*/ 132 w 1576"/>
                      <a:gd name="T29" fmla="*/ 153321 h 40"/>
                      <a:gd name="T30" fmla="*/ 144 w 1576"/>
                      <a:gd name="T31" fmla="*/ 185717 h 40"/>
                      <a:gd name="T32" fmla="*/ 154 w 1576"/>
                      <a:gd name="T33" fmla="*/ 185717 h 40"/>
                      <a:gd name="T34" fmla="*/ 163 w 1576"/>
                      <a:gd name="T35" fmla="*/ 185717 h 40"/>
                      <a:gd name="T36" fmla="*/ 176 w 1576"/>
                      <a:gd name="T37" fmla="*/ 213082 h 40"/>
                      <a:gd name="T38" fmla="*/ 185 w 1576"/>
                      <a:gd name="T39" fmla="*/ 213082 h 40"/>
                      <a:gd name="T40" fmla="*/ 194 w 1576"/>
                      <a:gd name="T41" fmla="*/ 213082 h 40"/>
                      <a:gd name="T42" fmla="*/ 210 w 1576"/>
                      <a:gd name="T43" fmla="*/ 213082 h 40"/>
                      <a:gd name="T44" fmla="*/ 223 w 1576"/>
                      <a:gd name="T45" fmla="*/ 185717 h 40"/>
                      <a:gd name="T46" fmla="*/ 232 w 1576"/>
                      <a:gd name="T47" fmla="*/ 153321 h 40"/>
                      <a:gd name="T48" fmla="*/ 242 w 1576"/>
                      <a:gd name="T49" fmla="*/ 92897 h 40"/>
                      <a:gd name="T50" fmla="*/ 254 w 1576"/>
                      <a:gd name="T51" fmla="*/ 60424 h 40"/>
                      <a:gd name="T52" fmla="*/ 264 w 1576"/>
                      <a:gd name="T53" fmla="*/ 60424 h 40"/>
                      <a:gd name="T54" fmla="*/ 273 w 1576"/>
                      <a:gd name="T55" fmla="*/ 60424 h 40"/>
                      <a:gd name="T56" fmla="*/ 286 w 1576"/>
                      <a:gd name="T57" fmla="*/ 60424 h 40"/>
                      <a:gd name="T58" fmla="*/ 295 w 1576"/>
                      <a:gd name="T59" fmla="*/ 33058 h 40"/>
                      <a:gd name="T60" fmla="*/ 301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486" name="Freeform 122">
                    <a:extLst>
                      <a:ext uri="{FF2B5EF4-FFF2-40B4-BE49-F238E27FC236}">
                        <a16:creationId xmlns:a16="http://schemas.microsoft.com/office/drawing/2014/main" id="{3242D266-5220-CD95-4315-EBF92CB1689D}"/>
                      </a:ext>
                    </a:extLst>
                  </p:cNvPr>
                  <p:cNvSpPr>
                    <a:spLocks/>
                  </p:cNvSpPr>
                  <p:nvPr/>
                </p:nvSpPr>
                <p:spPr bwMode="auto">
                  <a:xfrm>
                    <a:off x="2352" y="2208"/>
                    <a:ext cx="1150" cy="335"/>
                  </a:xfrm>
                  <a:custGeom>
                    <a:avLst/>
                    <a:gdLst>
                      <a:gd name="T0" fmla="*/ 4 w 1740"/>
                      <a:gd name="T1" fmla="*/ 206592 h 39"/>
                      <a:gd name="T2" fmla="*/ 0 w 1740"/>
                      <a:gd name="T3" fmla="*/ 119750 h 39"/>
                      <a:gd name="T4" fmla="*/ 11 w 1740"/>
                      <a:gd name="T5" fmla="*/ 27229 h 39"/>
                      <a:gd name="T6" fmla="*/ 21 w 1740"/>
                      <a:gd name="T7" fmla="*/ 27229 h 39"/>
                      <a:gd name="T8" fmla="*/ 31 w 1740"/>
                      <a:gd name="T9" fmla="*/ 27229 h 39"/>
                      <a:gd name="T10" fmla="*/ 45 w 1740"/>
                      <a:gd name="T11" fmla="*/ 27229 h 39"/>
                      <a:gd name="T12" fmla="*/ 56 w 1740"/>
                      <a:gd name="T13" fmla="*/ 27229 h 39"/>
                      <a:gd name="T14" fmla="*/ 66 w 1740"/>
                      <a:gd name="T15" fmla="*/ 27229 h 39"/>
                      <a:gd name="T16" fmla="*/ 76 w 1740"/>
                      <a:gd name="T17" fmla="*/ 0 h 39"/>
                      <a:gd name="T18" fmla="*/ 90 w 1740"/>
                      <a:gd name="T19" fmla="*/ 0 h 39"/>
                      <a:gd name="T20" fmla="*/ 100 w 1740"/>
                      <a:gd name="T21" fmla="*/ 0 h 39"/>
                      <a:gd name="T22" fmla="*/ 111 w 1740"/>
                      <a:gd name="T23" fmla="*/ 27229 h 39"/>
                      <a:gd name="T24" fmla="*/ 125 w 1740"/>
                      <a:gd name="T25" fmla="*/ 27229 h 39"/>
                      <a:gd name="T26" fmla="*/ 135 w 1740"/>
                      <a:gd name="T27" fmla="*/ 59544 h 39"/>
                      <a:gd name="T28" fmla="*/ 145 w 1740"/>
                      <a:gd name="T29" fmla="*/ 59544 h 39"/>
                      <a:gd name="T30" fmla="*/ 159 w 1740"/>
                      <a:gd name="T31" fmla="*/ 27229 h 39"/>
                      <a:gd name="T32" fmla="*/ 169 w 1740"/>
                      <a:gd name="T33" fmla="*/ 27229 h 39"/>
                      <a:gd name="T34" fmla="*/ 180 w 1740"/>
                      <a:gd name="T35" fmla="*/ 27229 h 39"/>
                      <a:gd name="T36" fmla="*/ 194 w 1740"/>
                      <a:gd name="T37" fmla="*/ 0 h 39"/>
                      <a:gd name="T38" fmla="*/ 204 w 1740"/>
                      <a:gd name="T39" fmla="*/ 0 h 39"/>
                      <a:gd name="T40" fmla="*/ 215 w 1740"/>
                      <a:gd name="T41" fmla="*/ 0 h 39"/>
                      <a:gd name="T42" fmla="*/ 232 w 1740"/>
                      <a:gd name="T43" fmla="*/ 0 h 39"/>
                      <a:gd name="T44" fmla="*/ 245 w 1740"/>
                      <a:gd name="T45" fmla="*/ 27229 h 39"/>
                      <a:gd name="T46" fmla="*/ 256 w 1740"/>
                      <a:gd name="T47" fmla="*/ 59544 h 39"/>
                      <a:gd name="T48" fmla="*/ 266 w 1740"/>
                      <a:gd name="T49" fmla="*/ 119750 h 39"/>
                      <a:gd name="T50" fmla="*/ 280 w 1740"/>
                      <a:gd name="T51" fmla="*/ 147048 h 39"/>
                      <a:gd name="T52" fmla="*/ 291 w 1740"/>
                      <a:gd name="T53" fmla="*/ 147048 h 39"/>
                      <a:gd name="T54" fmla="*/ 301 w 1740"/>
                      <a:gd name="T55" fmla="*/ 147048 h 39"/>
                      <a:gd name="T56" fmla="*/ 315 w 1740"/>
                      <a:gd name="T57" fmla="*/ 147048 h 39"/>
                      <a:gd name="T58" fmla="*/ 325 w 1740"/>
                      <a:gd name="T59" fmla="*/ 174277 h 39"/>
                      <a:gd name="T60" fmla="*/ 332 w 1740"/>
                      <a:gd name="T61" fmla="*/ 206592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sp>
              <p:nvSpPr>
                <p:cNvPr id="10480" name="Freeform 123">
                  <a:extLst>
                    <a:ext uri="{FF2B5EF4-FFF2-40B4-BE49-F238E27FC236}">
                      <a16:creationId xmlns:a16="http://schemas.microsoft.com/office/drawing/2014/main" id="{78B26DE7-AE14-2B0C-C77A-85371B600154}"/>
                    </a:ext>
                  </a:extLst>
                </p:cNvPr>
                <p:cNvSpPr>
                  <a:spLocks/>
                </p:cNvSpPr>
                <p:nvPr/>
              </p:nvSpPr>
              <p:spPr bwMode="auto">
                <a:xfrm>
                  <a:off x="993" y="1880"/>
                  <a:ext cx="426" cy="187"/>
                </a:xfrm>
                <a:custGeom>
                  <a:avLst/>
                  <a:gdLst>
                    <a:gd name="T0" fmla="*/ 0 w 426"/>
                    <a:gd name="T1" fmla="*/ 22 h 187"/>
                    <a:gd name="T2" fmla="*/ 33 w 426"/>
                    <a:gd name="T3" fmla="*/ 55 h 187"/>
                    <a:gd name="T4" fmla="*/ 54 w 426"/>
                    <a:gd name="T5" fmla="*/ 88 h 187"/>
                    <a:gd name="T6" fmla="*/ 87 w 426"/>
                    <a:gd name="T7" fmla="*/ 99 h 187"/>
                    <a:gd name="T8" fmla="*/ 109 w 426"/>
                    <a:gd name="T9" fmla="*/ 142 h 187"/>
                    <a:gd name="T10" fmla="*/ 142 w 426"/>
                    <a:gd name="T11" fmla="*/ 164 h 187"/>
                    <a:gd name="T12" fmla="*/ 185 w 426"/>
                    <a:gd name="T13" fmla="*/ 186 h 187"/>
                    <a:gd name="T14" fmla="*/ 218 w 426"/>
                    <a:gd name="T15" fmla="*/ 186 h 187"/>
                    <a:gd name="T16" fmla="*/ 251 w 426"/>
                    <a:gd name="T17" fmla="*/ 186 h 187"/>
                    <a:gd name="T18" fmla="*/ 327 w 426"/>
                    <a:gd name="T19" fmla="*/ 186 h 187"/>
                    <a:gd name="T20" fmla="*/ 360 w 426"/>
                    <a:gd name="T21" fmla="*/ 186 h 187"/>
                    <a:gd name="T22" fmla="*/ 393 w 426"/>
                    <a:gd name="T23" fmla="*/ 186 h 187"/>
                    <a:gd name="T24" fmla="*/ 414 w 426"/>
                    <a:gd name="T25" fmla="*/ 153 h 187"/>
                    <a:gd name="T26" fmla="*/ 425 w 426"/>
                    <a:gd name="T27" fmla="*/ 120 h 187"/>
                    <a:gd name="T28" fmla="*/ 425 w 426"/>
                    <a:gd name="T29" fmla="*/ 77 h 187"/>
                    <a:gd name="T30" fmla="*/ 382 w 426"/>
                    <a:gd name="T31" fmla="*/ 55 h 187"/>
                    <a:gd name="T32" fmla="*/ 338 w 426"/>
                    <a:gd name="T33" fmla="*/ 44 h 187"/>
                    <a:gd name="T34" fmla="*/ 305 w 426"/>
                    <a:gd name="T35" fmla="*/ 33 h 187"/>
                    <a:gd name="T36" fmla="*/ 262 w 426"/>
                    <a:gd name="T37" fmla="*/ 44 h 187"/>
                    <a:gd name="T38" fmla="*/ 229 w 426"/>
                    <a:gd name="T39" fmla="*/ 55 h 187"/>
                    <a:gd name="T40" fmla="*/ 196 w 426"/>
                    <a:gd name="T41" fmla="*/ 55 h 187"/>
                    <a:gd name="T42" fmla="*/ 153 w 426"/>
                    <a:gd name="T43" fmla="*/ 44 h 187"/>
                    <a:gd name="T44" fmla="*/ 120 w 426"/>
                    <a:gd name="T45" fmla="*/ 33 h 187"/>
                    <a:gd name="T46" fmla="*/ 87 w 426"/>
                    <a:gd name="T47" fmla="*/ 11 h 187"/>
                    <a:gd name="T48" fmla="*/ 54 w 426"/>
                    <a:gd name="T49" fmla="*/ 11 h 187"/>
                    <a:gd name="T50" fmla="*/ 11 w 426"/>
                    <a:gd name="T51" fmla="*/ 0 h 187"/>
                    <a:gd name="T52" fmla="*/ 0 w 426"/>
                    <a:gd name="T53" fmla="*/ 33 h 187"/>
                    <a:gd name="T54" fmla="*/ 33 w 426"/>
                    <a:gd name="T55" fmla="*/ 55 h 1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187"/>
                    <a:gd name="T86" fmla="*/ 426 w 426"/>
                    <a:gd name="T87" fmla="*/ 187 h 1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187">
                      <a:moveTo>
                        <a:pt x="0" y="22"/>
                      </a:moveTo>
                      <a:lnTo>
                        <a:pt x="33" y="55"/>
                      </a:lnTo>
                      <a:lnTo>
                        <a:pt x="54" y="88"/>
                      </a:lnTo>
                      <a:lnTo>
                        <a:pt x="87" y="99"/>
                      </a:lnTo>
                      <a:lnTo>
                        <a:pt x="109" y="142"/>
                      </a:lnTo>
                      <a:lnTo>
                        <a:pt x="142" y="164"/>
                      </a:lnTo>
                      <a:lnTo>
                        <a:pt x="185" y="186"/>
                      </a:lnTo>
                      <a:lnTo>
                        <a:pt x="218" y="186"/>
                      </a:lnTo>
                      <a:lnTo>
                        <a:pt x="251" y="186"/>
                      </a:lnTo>
                      <a:lnTo>
                        <a:pt x="327" y="186"/>
                      </a:lnTo>
                      <a:lnTo>
                        <a:pt x="360" y="186"/>
                      </a:lnTo>
                      <a:lnTo>
                        <a:pt x="393" y="186"/>
                      </a:lnTo>
                      <a:lnTo>
                        <a:pt x="414" y="153"/>
                      </a:lnTo>
                      <a:lnTo>
                        <a:pt x="425" y="120"/>
                      </a:lnTo>
                      <a:lnTo>
                        <a:pt x="425" y="77"/>
                      </a:lnTo>
                      <a:lnTo>
                        <a:pt x="382" y="55"/>
                      </a:lnTo>
                      <a:lnTo>
                        <a:pt x="338" y="44"/>
                      </a:lnTo>
                      <a:lnTo>
                        <a:pt x="305" y="33"/>
                      </a:lnTo>
                      <a:lnTo>
                        <a:pt x="262" y="44"/>
                      </a:lnTo>
                      <a:lnTo>
                        <a:pt x="229" y="55"/>
                      </a:lnTo>
                      <a:lnTo>
                        <a:pt x="196" y="55"/>
                      </a:lnTo>
                      <a:lnTo>
                        <a:pt x="153" y="44"/>
                      </a:lnTo>
                      <a:lnTo>
                        <a:pt x="120" y="33"/>
                      </a:lnTo>
                      <a:lnTo>
                        <a:pt x="87" y="11"/>
                      </a:lnTo>
                      <a:lnTo>
                        <a:pt x="54" y="11"/>
                      </a:lnTo>
                      <a:lnTo>
                        <a:pt x="11" y="0"/>
                      </a:lnTo>
                      <a:lnTo>
                        <a:pt x="0" y="33"/>
                      </a:lnTo>
                      <a:lnTo>
                        <a:pt x="33" y="55"/>
                      </a:lnTo>
                    </a:path>
                  </a:pathLst>
                </a:custGeom>
                <a:solidFill>
                  <a:srgbClr val="FF6600"/>
                </a:solidFill>
                <a:ln w="12700" cap="rnd">
                  <a:solidFill>
                    <a:srgbClr val="FF6600"/>
                  </a:solidFill>
                  <a:round/>
                  <a:headEnd/>
                  <a:tailEnd/>
                </a:ln>
              </p:spPr>
              <p:txBody>
                <a:bodyPr/>
                <a:lstStyle/>
                <a:p>
                  <a:endParaRPr lang="en-US"/>
                </a:p>
              </p:txBody>
            </p:sp>
            <p:grpSp>
              <p:nvGrpSpPr>
                <p:cNvPr id="10481" name="Group 124">
                  <a:extLst>
                    <a:ext uri="{FF2B5EF4-FFF2-40B4-BE49-F238E27FC236}">
                      <a16:creationId xmlns:a16="http://schemas.microsoft.com/office/drawing/2014/main" id="{FB0AB4C2-81D6-C5EF-50F7-411F8A4F2159}"/>
                    </a:ext>
                  </a:extLst>
                </p:cNvPr>
                <p:cNvGrpSpPr>
                  <a:grpSpLocks/>
                </p:cNvGrpSpPr>
                <p:nvPr/>
              </p:nvGrpSpPr>
              <p:grpSpPr bwMode="auto">
                <a:xfrm>
                  <a:off x="831" y="1701"/>
                  <a:ext cx="1975" cy="116"/>
                  <a:chOff x="665" y="1458"/>
                  <a:chExt cx="1740" cy="116"/>
                </a:xfrm>
              </p:grpSpPr>
              <p:sp>
                <p:nvSpPr>
                  <p:cNvPr id="10483" name="Freeform 125">
                    <a:extLst>
                      <a:ext uri="{FF2B5EF4-FFF2-40B4-BE49-F238E27FC236}">
                        <a16:creationId xmlns:a16="http://schemas.microsoft.com/office/drawing/2014/main" id="{A32CFAD1-28F6-C665-8341-2C149D4A84C0}"/>
                      </a:ext>
                    </a:extLst>
                  </p:cNvPr>
                  <p:cNvSpPr>
                    <a:spLocks/>
                  </p:cNvSpPr>
                  <p:nvPr/>
                </p:nvSpPr>
                <p:spPr bwMode="auto">
                  <a:xfrm>
                    <a:off x="665" y="1506"/>
                    <a:ext cx="1576" cy="68"/>
                  </a:xfrm>
                  <a:custGeom>
                    <a:avLst/>
                    <a:gdLst>
                      <a:gd name="T0" fmla="*/ 17 w 1576"/>
                      <a:gd name="T1" fmla="*/ 0 h 68"/>
                      <a:gd name="T2" fmla="*/ 0 w 1576"/>
                      <a:gd name="T3" fmla="*/ 29 h 68"/>
                      <a:gd name="T4" fmla="*/ 50 w 1576"/>
                      <a:gd name="T5" fmla="*/ 58 h 68"/>
                      <a:gd name="T6" fmla="*/ 99 w 1576"/>
                      <a:gd name="T7" fmla="*/ 58 h 68"/>
                      <a:gd name="T8" fmla="*/ 149 w 1576"/>
                      <a:gd name="T9" fmla="*/ 58 h 68"/>
                      <a:gd name="T10" fmla="*/ 214 w 1576"/>
                      <a:gd name="T11" fmla="*/ 58 h 68"/>
                      <a:gd name="T12" fmla="*/ 263 w 1576"/>
                      <a:gd name="T13" fmla="*/ 58 h 68"/>
                      <a:gd name="T14" fmla="*/ 313 w 1576"/>
                      <a:gd name="T15" fmla="*/ 58 h 68"/>
                      <a:gd name="T16" fmla="*/ 362 w 1576"/>
                      <a:gd name="T17" fmla="*/ 67 h 68"/>
                      <a:gd name="T18" fmla="*/ 427 w 1576"/>
                      <a:gd name="T19" fmla="*/ 67 h 68"/>
                      <a:gd name="T20" fmla="*/ 477 w 1576"/>
                      <a:gd name="T21" fmla="*/ 67 h 68"/>
                      <a:gd name="T22" fmla="*/ 526 w 1576"/>
                      <a:gd name="T23" fmla="*/ 58 h 68"/>
                      <a:gd name="T24" fmla="*/ 591 w 1576"/>
                      <a:gd name="T25" fmla="*/ 58 h 68"/>
                      <a:gd name="T26" fmla="*/ 641 w 1576"/>
                      <a:gd name="T27" fmla="*/ 48 h 68"/>
                      <a:gd name="T28" fmla="*/ 690 w 1576"/>
                      <a:gd name="T29" fmla="*/ 48 h 68"/>
                      <a:gd name="T30" fmla="*/ 755 w 1576"/>
                      <a:gd name="T31" fmla="*/ 58 h 68"/>
                      <a:gd name="T32" fmla="*/ 805 w 1576"/>
                      <a:gd name="T33" fmla="*/ 58 h 68"/>
                      <a:gd name="T34" fmla="*/ 854 w 1576"/>
                      <a:gd name="T35" fmla="*/ 58 h 68"/>
                      <a:gd name="T36" fmla="*/ 919 w 1576"/>
                      <a:gd name="T37" fmla="*/ 67 h 68"/>
                      <a:gd name="T38" fmla="*/ 969 w 1576"/>
                      <a:gd name="T39" fmla="*/ 67 h 68"/>
                      <a:gd name="T40" fmla="*/ 1018 w 1576"/>
                      <a:gd name="T41" fmla="*/ 67 h 68"/>
                      <a:gd name="T42" fmla="*/ 1100 w 1576"/>
                      <a:gd name="T43" fmla="*/ 67 h 68"/>
                      <a:gd name="T44" fmla="*/ 1165 w 1576"/>
                      <a:gd name="T45" fmla="*/ 58 h 68"/>
                      <a:gd name="T46" fmla="*/ 1215 w 1576"/>
                      <a:gd name="T47" fmla="*/ 48 h 68"/>
                      <a:gd name="T48" fmla="*/ 1264 w 1576"/>
                      <a:gd name="T49" fmla="*/ 29 h 68"/>
                      <a:gd name="T50" fmla="*/ 1329 w 1576"/>
                      <a:gd name="T51" fmla="*/ 19 h 68"/>
                      <a:gd name="T52" fmla="*/ 1379 w 1576"/>
                      <a:gd name="T53" fmla="*/ 19 h 68"/>
                      <a:gd name="T54" fmla="*/ 1428 w 1576"/>
                      <a:gd name="T55" fmla="*/ 19 h 68"/>
                      <a:gd name="T56" fmla="*/ 1493 w 1576"/>
                      <a:gd name="T57" fmla="*/ 19 h 68"/>
                      <a:gd name="T58" fmla="*/ 1543 w 1576"/>
                      <a:gd name="T59" fmla="*/ 10 h 68"/>
                      <a:gd name="T60" fmla="*/ 1575 w 1576"/>
                      <a:gd name="T61" fmla="*/ 0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68"/>
                      <a:gd name="T95" fmla="*/ 1576 w 1576"/>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68">
                        <a:moveTo>
                          <a:pt x="17" y="0"/>
                        </a:moveTo>
                        <a:lnTo>
                          <a:pt x="0" y="29"/>
                        </a:lnTo>
                        <a:lnTo>
                          <a:pt x="50" y="58"/>
                        </a:lnTo>
                        <a:lnTo>
                          <a:pt x="99" y="58"/>
                        </a:lnTo>
                        <a:lnTo>
                          <a:pt x="149" y="58"/>
                        </a:lnTo>
                        <a:lnTo>
                          <a:pt x="214" y="58"/>
                        </a:lnTo>
                        <a:lnTo>
                          <a:pt x="263" y="58"/>
                        </a:lnTo>
                        <a:lnTo>
                          <a:pt x="313" y="58"/>
                        </a:lnTo>
                        <a:lnTo>
                          <a:pt x="362" y="67"/>
                        </a:lnTo>
                        <a:lnTo>
                          <a:pt x="427" y="67"/>
                        </a:lnTo>
                        <a:lnTo>
                          <a:pt x="477" y="67"/>
                        </a:lnTo>
                        <a:lnTo>
                          <a:pt x="526" y="58"/>
                        </a:lnTo>
                        <a:lnTo>
                          <a:pt x="591" y="58"/>
                        </a:lnTo>
                        <a:lnTo>
                          <a:pt x="641" y="48"/>
                        </a:lnTo>
                        <a:lnTo>
                          <a:pt x="690" y="48"/>
                        </a:lnTo>
                        <a:lnTo>
                          <a:pt x="755" y="58"/>
                        </a:lnTo>
                        <a:lnTo>
                          <a:pt x="805" y="58"/>
                        </a:lnTo>
                        <a:lnTo>
                          <a:pt x="854" y="58"/>
                        </a:lnTo>
                        <a:lnTo>
                          <a:pt x="919" y="67"/>
                        </a:lnTo>
                        <a:lnTo>
                          <a:pt x="969" y="67"/>
                        </a:lnTo>
                        <a:lnTo>
                          <a:pt x="1018" y="67"/>
                        </a:lnTo>
                        <a:lnTo>
                          <a:pt x="1100" y="67"/>
                        </a:lnTo>
                        <a:lnTo>
                          <a:pt x="1165" y="58"/>
                        </a:lnTo>
                        <a:lnTo>
                          <a:pt x="1215" y="48"/>
                        </a:lnTo>
                        <a:lnTo>
                          <a:pt x="1264" y="29"/>
                        </a:lnTo>
                        <a:lnTo>
                          <a:pt x="1329" y="19"/>
                        </a:lnTo>
                        <a:lnTo>
                          <a:pt x="1379" y="19"/>
                        </a:lnTo>
                        <a:lnTo>
                          <a:pt x="1428" y="19"/>
                        </a:lnTo>
                        <a:lnTo>
                          <a:pt x="1493" y="19"/>
                        </a:lnTo>
                        <a:lnTo>
                          <a:pt x="1543" y="10"/>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484" name="Freeform 126">
                    <a:extLst>
                      <a:ext uri="{FF2B5EF4-FFF2-40B4-BE49-F238E27FC236}">
                        <a16:creationId xmlns:a16="http://schemas.microsoft.com/office/drawing/2014/main" id="{AED58178-9C5A-FB8B-F6CC-DC2BD12E13C9}"/>
                      </a:ext>
                    </a:extLst>
                  </p:cNvPr>
                  <p:cNvSpPr>
                    <a:spLocks/>
                  </p:cNvSpPr>
                  <p:nvPr/>
                </p:nvSpPr>
                <p:spPr bwMode="auto">
                  <a:xfrm>
                    <a:off x="665" y="1458"/>
                    <a:ext cx="1740" cy="67"/>
                  </a:xfrm>
                  <a:custGeom>
                    <a:avLst/>
                    <a:gdLst>
                      <a:gd name="T0" fmla="*/ 19 w 1740"/>
                      <a:gd name="T1" fmla="*/ 66 h 67"/>
                      <a:gd name="T2" fmla="*/ 0 w 1740"/>
                      <a:gd name="T3" fmla="*/ 37 h 67"/>
                      <a:gd name="T4" fmla="*/ 55 w 1740"/>
                      <a:gd name="T5" fmla="*/ 9 h 67"/>
                      <a:gd name="T6" fmla="*/ 109 w 1740"/>
                      <a:gd name="T7" fmla="*/ 9 h 67"/>
                      <a:gd name="T8" fmla="*/ 164 w 1740"/>
                      <a:gd name="T9" fmla="*/ 9 h 67"/>
                      <a:gd name="T10" fmla="*/ 236 w 1740"/>
                      <a:gd name="T11" fmla="*/ 9 h 67"/>
                      <a:gd name="T12" fmla="*/ 290 w 1740"/>
                      <a:gd name="T13" fmla="*/ 9 h 67"/>
                      <a:gd name="T14" fmla="*/ 345 w 1740"/>
                      <a:gd name="T15" fmla="*/ 9 h 67"/>
                      <a:gd name="T16" fmla="*/ 400 w 1740"/>
                      <a:gd name="T17" fmla="*/ 0 h 67"/>
                      <a:gd name="T18" fmla="*/ 472 w 1740"/>
                      <a:gd name="T19" fmla="*/ 0 h 67"/>
                      <a:gd name="T20" fmla="*/ 526 w 1740"/>
                      <a:gd name="T21" fmla="*/ 0 h 67"/>
                      <a:gd name="T22" fmla="*/ 581 w 1740"/>
                      <a:gd name="T23" fmla="*/ 9 h 67"/>
                      <a:gd name="T24" fmla="*/ 653 w 1740"/>
                      <a:gd name="T25" fmla="*/ 9 h 67"/>
                      <a:gd name="T26" fmla="*/ 707 w 1740"/>
                      <a:gd name="T27" fmla="*/ 19 h 67"/>
                      <a:gd name="T28" fmla="*/ 762 w 1740"/>
                      <a:gd name="T29" fmla="*/ 19 h 67"/>
                      <a:gd name="T30" fmla="*/ 834 w 1740"/>
                      <a:gd name="T31" fmla="*/ 9 h 67"/>
                      <a:gd name="T32" fmla="*/ 888 w 1740"/>
                      <a:gd name="T33" fmla="*/ 9 h 67"/>
                      <a:gd name="T34" fmla="*/ 943 w 1740"/>
                      <a:gd name="T35" fmla="*/ 9 h 67"/>
                      <a:gd name="T36" fmla="*/ 1015 w 1740"/>
                      <a:gd name="T37" fmla="*/ 0 h 67"/>
                      <a:gd name="T38" fmla="*/ 1069 w 1740"/>
                      <a:gd name="T39" fmla="*/ 0 h 67"/>
                      <a:gd name="T40" fmla="*/ 1124 w 1740"/>
                      <a:gd name="T41" fmla="*/ 0 h 67"/>
                      <a:gd name="T42" fmla="*/ 1215 w 1740"/>
                      <a:gd name="T43" fmla="*/ 0 h 67"/>
                      <a:gd name="T44" fmla="*/ 1286 w 1740"/>
                      <a:gd name="T45" fmla="*/ 9 h 67"/>
                      <a:gd name="T46" fmla="*/ 1341 w 1740"/>
                      <a:gd name="T47" fmla="*/ 19 h 67"/>
                      <a:gd name="T48" fmla="*/ 1396 w 1740"/>
                      <a:gd name="T49" fmla="*/ 37 h 67"/>
                      <a:gd name="T50" fmla="*/ 1467 w 1740"/>
                      <a:gd name="T51" fmla="*/ 47 h 67"/>
                      <a:gd name="T52" fmla="*/ 1522 w 1740"/>
                      <a:gd name="T53" fmla="*/ 47 h 67"/>
                      <a:gd name="T54" fmla="*/ 1577 w 1740"/>
                      <a:gd name="T55" fmla="*/ 47 h 67"/>
                      <a:gd name="T56" fmla="*/ 1648 w 1740"/>
                      <a:gd name="T57" fmla="*/ 47 h 67"/>
                      <a:gd name="T58" fmla="*/ 1703 w 1740"/>
                      <a:gd name="T59" fmla="*/ 56 h 67"/>
                      <a:gd name="T60" fmla="*/ 1739 w 1740"/>
                      <a:gd name="T61" fmla="*/ 66 h 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67"/>
                      <a:gd name="T95" fmla="*/ 1740 w 1740"/>
                      <a:gd name="T96" fmla="*/ 67 h 6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67">
                        <a:moveTo>
                          <a:pt x="19" y="66"/>
                        </a:moveTo>
                        <a:lnTo>
                          <a:pt x="0" y="37"/>
                        </a:lnTo>
                        <a:lnTo>
                          <a:pt x="55" y="9"/>
                        </a:lnTo>
                        <a:lnTo>
                          <a:pt x="109" y="9"/>
                        </a:lnTo>
                        <a:lnTo>
                          <a:pt x="164" y="9"/>
                        </a:lnTo>
                        <a:lnTo>
                          <a:pt x="236" y="9"/>
                        </a:lnTo>
                        <a:lnTo>
                          <a:pt x="290" y="9"/>
                        </a:lnTo>
                        <a:lnTo>
                          <a:pt x="345" y="9"/>
                        </a:lnTo>
                        <a:lnTo>
                          <a:pt x="400" y="0"/>
                        </a:lnTo>
                        <a:lnTo>
                          <a:pt x="472" y="0"/>
                        </a:lnTo>
                        <a:lnTo>
                          <a:pt x="526" y="0"/>
                        </a:lnTo>
                        <a:lnTo>
                          <a:pt x="581" y="9"/>
                        </a:lnTo>
                        <a:lnTo>
                          <a:pt x="653" y="9"/>
                        </a:lnTo>
                        <a:lnTo>
                          <a:pt x="707" y="19"/>
                        </a:lnTo>
                        <a:lnTo>
                          <a:pt x="762" y="19"/>
                        </a:lnTo>
                        <a:lnTo>
                          <a:pt x="834" y="9"/>
                        </a:lnTo>
                        <a:lnTo>
                          <a:pt x="888" y="9"/>
                        </a:lnTo>
                        <a:lnTo>
                          <a:pt x="943" y="9"/>
                        </a:lnTo>
                        <a:lnTo>
                          <a:pt x="1015" y="0"/>
                        </a:lnTo>
                        <a:lnTo>
                          <a:pt x="1069" y="0"/>
                        </a:lnTo>
                        <a:lnTo>
                          <a:pt x="1124" y="0"/>
                        </a:lnTo>
                        <a:lnTo>
                          <a:pt x="1215" y="0"/>
                        </a:lnTo>
                        <a:lnTo>
                          <a:pt x="1286" y="9"/>
                        </a:lnTo>
                        <a:lnTo>
                          <a:pt x="1341" y="19"/>
                        </a:lnTo>
                        <a:lnTo>
                          <a:pt x="1396" y="37"/>
                        </a:lnTo>
                        <a:lnTo>
                          <a:pt x="1467" y="47"/>
                        </a:lnTo>
                        <a:lnTo>
                          <a:pt x="1522" y="47"/>
                        </a:lnTo>
                        <a:lnTo>
                          <a:pt x="1577" y="47"/>
                        </a:lnTo>
                        <a:lnTo>
                          <a:pt x="1648" y="47"/>
                        </a:lnTo>
                        <a:lnTo>
                          <a:pt x="1703" y="56"/>
                        </a:lnTo>
                        <a:lnTo>
                          <a:pt x="1739" y="66"/>
                        </a:lnTo>
                      </a:path>
                    </a:pathLst>
                  </a:custGeom>
                  <a:solidFill>
                    <a:srgbClr val="FF6600"/>
                  </a:solidFill>
                  <a:ln w="12700" cap="rnd">
                    <a:solidFill>
                      <a:srgbClr val="FF6600"/>
                    </a:solidFill>
                    <a:round/>
                    <a:headEnd/>
                    <a:tailEnd/>
                  </a:ln>
                </p:spPr>
                <p:txBody>
                  <a:bodyPr/>
                  <a:lstStyle/>
                  <a:p>
                    <a:endParaRPr lang="en-US"/>
                  </a:p>
                </p:txBody>
              </p:sp>
            </p:grpSp>
            <p:sp>
              <p:nvSpPr>
                <p:cNvPr id="10482" name="Freeform 127">
                  <a:extLst>
                    <a:ext uri="{FF2B5EF4-FFF2-40B4-BE49-F238E27FC236}">
                      <a16:creationId xmlns:a16="http://schemas.microsoft.com/office/drawing/2014/main" id="{D9C795C9-5F83-9C4B-D713-E8BC5EC05009}"/>
                    </a:ext>
                  </a:extLst>
                </p:cNvPr>
                <p:cNvSpPr>
                  <a:spLocks/>
                </p:cNvSpPr>
                <p:nvPr/>
              </p:nvSpPr>
              <p:spPr bwMode="auto">
                <a:xfrm rot="-10610205">
                  <a:off x="1834" y="1983"/>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grpSp>
        <p:sp>
          <p:nvSpPr>
            <p:cNvPr id="10390" name="Oval 128">
              <a:extLst>
                <a:ext uri="{FF2B5EF4-FFF2-40B4-BE49-F238E27FC236}">
                  <a16:creationId xmlns:a16="http://schemas.microsoft.com/office/drawing/2014/main" id="{A7867FB2-5924-511D-0A91-2DA66DA97B19}"/>
                </a:ext>
              </a:extLst>
            </p:cNvPr>
            <p:cNvSpPr>
              <a:spLocks noChangeArrowheads="1"/>
            </p:cNvSpPr>
            <p:nvPr/>
          </p:nvSpPr>
          <p:spPr bwMode="auto">
            <a:xfrm>
              <a:off x="1882" y="1760"/>
              <a:ext cx="239" cy="223"/>
            </a:xfrm>
            <a:prstGeom prst="ellipse">
              <a:avLst/>
            </a:prstGeom>
            <a:gradFill rotWithShape="0">
              <a:gsLst>
                <a:gs pos="0">
                  <a:srgbClr val="C0C0C0"/>
                </a:gs>
                <a:gs pos="100000">
                  <a:srgbClr val="777777"/>
                </a:gs>
              </a:gsLst>
              <a:lin ang="5400000" scaled="1"/>
            </a:gradFill>
            <a:ln w="12700">
              <a:solidFill>
                <a:srgbClr val="000000"/>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391" name="Rectangle 129">
              <a:extLst>
                <a:ext uri="{FF2B5EF4-FFF2-40B4-BE49-F238E27FC236}">
                  <a16:creationId xmlns:a16="http://schemas.microsoft.com/office/drawing/2014/main" id="{1681987A-01AA-0085-46BC-38576D5F3408}"/>
                </a:ext>
              </a:extLst>
            </p:cNvPr>
            <p:cNvSpPr>
              <a:spLocks noChangeArrowheads="1"/>
            </p:cNvSpPr>
            <p:nvPr/>
          </p:nvSpPr>
          <p:spPr bwMode="auto">
            <a:xfrm>
              <a:off x="2925" y="1026"/>
              <a:ext cx="1985"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1350" b="1">
                  <a:solidFill>
                    <a:srgbClr val="000000"/>
                  </a:solidFill>
                  <a:latin typeface="Times New Roman" panose="02020603050405020304" pitchFamily="18" charset="0"/>
                </a:rPr>
                <a:t>Chloride Contaminated Concrete</a:t>
              </a:r>
            </a:p>
          </p:txBody>
        </p:sp>
        <p:grpSp>
          <p:nvGrpSpPr>
            <p:cNvPr id="10392" name="Group 131">
              <a:extLst>
                <a:ext uri="{FF2B5EF4-FFF2-40B4-BE49-F238E27FC236}">
                  <a16:creationId xmlns:a16="http://schemas.microsoft.com/office/drawing/2014/main" id="{0353CE2D-7DB1-EAE1-AF32-3E5E9DE5389C}"/>
                </a:ext>
              </a:extLst>
            </p:cNvPr>
            <p:cNvGrpSpPr>
              <a:grpSpLocks/>
            </p:cNvGrpSpPr>
            <p:nvPr/>
          </p:nvGrpSpPr>
          <p:grpSpPr bwMode="auto">
            <a:xfrm>
              <a:off x="742" y="1900"/>
              <a:ext cx="1276" cy="231"/>
              <a:chOff x="510" y="1893"/>
              <a:chExt cx="1536" cy="300"/>
            </a:xfrm>
          </p:grpSpPr>
          <p:sp>
            <p:nvSpPr>
              <p:cNvPr id="10474" name="Rectangle 132">
                <a:extLst>
                  <a:ext uri="{FF2B5EF4-FFF2-40B4-BE49-F238E27FC236}">
                    <a16:creationId xmlns:a16="http://schemas.microsoft.com/office/drawing/2014/main" id="{90DF2EF3-475D-948C-DD77-4475ED4F0AFC}"/>
                  </a:ext>
                </a:extLst>
              </p:cNvPr>
              <p:cNvSpPr>
                <a:spLocks noChangeArrowheads="1"/>
              </p:cNvSpPr>
              <p:nvPr/>
            </p:nvSpPr>
            <p:spPr bwMode="auto">
              <a:xfrm>
                <a:off x="510" y="1893"/>
                <a:ext cx="1536"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dirty="0">
                    <a:solidFill>
                      <a:srgbClr val="000000"/>
                    </a:solidFill>
                    <a:latin typeface="Times New Roman" panose="02020603050405020304" pitchFamily="18" charset="0"/>
                  </a:rPr>
                  <a:t>Fe           Fe</a:t>
                </a:r>
                <a:r>
                  <a:rPr lang="en-US" altLang="en-US" sz="1350" b="1" baseline="30000" dirty="0">
                    <a:solidFill>
                      <a:srgbClr val="000000"/>
                    </a:solidFill>
                    <a:latin typeface="Times New Roman" panose="02020603050405020304" pitchFamily="18" charset="0"/>
                  </a:rPr>
                  <a:t>2+</a:t>
                </a:r>
                <a:r>
                  <a:rPr lang="en-US" altLang="en-US" sz="1350" b="1" dirty="0">
                    <a:solidFill>
                      <a:srgbClr val="000000"/>
                    </a:solidFill>
                    <a:latin typeface="Times New Roman" panose="02020603050405020304" pitchFamily="18" charset="0"/>
                  </a:rPr>
                  <a:t> + 2e</a:t>
                </a:r>
                <a:r>
                  <a:rPr lang="en-US" altLang="en-US" sz="1350" b="1" baseline="30000" dirty="0">
                    <a:solidFill>
                      <a:srgbClr val="000000"/>
                    </a:solidFill>
                    <a:latin typeface="Times New Roman" panose="02020603050405020304" pitchFamily="18" charset="0"/>
                  </a:rPr>
                  <a:t> -</a:t>
                </a:r>
              </a:p>
            </p:txBody>
          </p:sp>
          <p:sp>
            <p:nvSpPr>
              <p:cNvPr id="10475" name="Line 133">
                <a:extLst>
                  <a:ext uri="{FF2B5EF4-FFF2-40B4-BE49-F238E27FC236}">
                    <a16:creationId xmlns:a16="http://schemas.microsoft.com/office/drawing/2014/main" id="{AEEE9882-3A6F-32E0-8547-92B6008AB0C3}"/>
                  </a:ext>
                </a:extLst>
              </p:cNvPr>
              <p:cNvSpPr>
                <a:spLocks noChangeShapeType="1"/>
              </p:cNvSpPr>
              <p:nvPr/>
            </p:nvSpPr>
            <p:spPr bwMode="auto">
              <a:xfrm>
                <a:off x="852" y="2025"/>
                <a:ext cx="227"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393" name="Rectangle 135">
              <a:extLst>
                <a:ext uri="{FF2B5EF4-FFF2-40B4-BE49-F238E27FC236}">
                  <a16:creationId xmlns:a16="http://schemas.microsoft.com/office/drawing/2014/main" id="{42FDE7E5-CF8E-91A3-26CD-C4430ACE2331}"/>
                </a:ext>
              </a:extLst>
            </p:cNvPr>
            <p:cNvSpPr>
              <a:spLocks noChangeArrowheads="1"/>
            </p:cNvSpPr>
            <p:nvPr/>
          </p:nvSpPr>
          <p:spPr bwMode="auto">
            <a:xfrm>
              <a:off x="748" y="2115"/>
              <a:ext cx="7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a:solidFill>
                    <a:srgbClr val="000000"/>
                  </a:solidFill>
                  <a:latin typeface="Times New Roman" panose="02020603050405020304" pitchFamily="18" charset="0"/>
                </a:rPr>
                <a:t>Fe</a:t>
              </a:r>
              <a:r>
                <a:rPr lang="en-US" altLang="en-US" sz="1350" b="1" baseline="30000">
                  <a:solidFill>
                    <a:srgbClr val="000000"/>
                  </a:solidFill>
                  <a:latin typeface="Times New Roman" panose="02020603050405020304" pitchFamily="18" charset="0"/>
                </a:rPr>
                <a:t>2+</a:t>
              </a:r>
              <a:r>
                <a:rPr lang="en-US" altLang="en-US" sz="1350" b="1">
                  <a:solidFill>
                    <a:srgbClr val="000000"/>
                  </a:solidFill>
                  <a:latin typeface="Times New Roman" panose="02020603050405020304" pitchFamily="18" charset="0"/>
                </a:rPr>
                <a:t> + </a:t>
              </a:r>
              <a:r>
                <a:rPr lang="en-US" altLang="en-US" sz="1350" b="1">
                  <a:solidFill>
                    <a:schemeClr val="accent2"/>
                  </a:solidFill>
                  <a:latin typeface="Times New Roman" panose="02020603050405020304" pitchFamily="18" charset="0"/>
                </a:rPr>
                <a:t>2Cl</a:t>
              </a:r>
              <a:r>
                <a:rPr lang="en-US" altLang="en-US" sz="1350" b="1" baseline="30000">
                  <a:solidFill>
                    <a:schemeClr val="accent2"/>
                  </a:solidFill>
                  <a:latin typeface="Times New Roman" panose="02020603050405020304" pitchFamily="18" charset="0"/>
                </a:rPr>
                <a:t>-</a:t>
              </a:r>
            </a:p>
          </p:txBody>
        </p:sp>
        <p:sp>
          <p:nvSpPr>
            <p:cNvPr id="10394" name="Line 136">
              <a:extLst>
                <a:ext uri="{FF2B5EF4-FFF2-40B4-BE49-F238E27FC236}">
                  <a16:creationId xmlns:a16="http://schemas.microsoft.com/office/drawing/2014/main" id="{7CDF2981-7EB5-ABEF-9278-B8A8E4275960}"/>
                </a:ext>
              </a:extLst>
            </p:cNvPr>
            <p:cNvSpPr>
              <a:spLocks noChangeShapeType="1"/>
            </p:cNvSpPr>
            <p:nvPr/>
          </p:nvSpPr>
          <p:spPr bwMode="auto">
            <a:xfrm>
              <a:off x="1565" y="2251"/>
              <a:ext cx="189"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95" name="Rectangle 137">
              <a:extLst>
                <a:ext uri="{FF2B5EF4-FFF2-40B4-BE49-F238E27FC236}">
                  <a16:creationId xmlns:a16="http://schemas.microsoft.com/office/drawing/2014/main" id="{0A43E852-29E5-D0BA-11A5-C8F5DFCD2086}"/>
                </a:ext>
              </a:extLst>
            </p:cNvPr>
            <p:cNvSpPr>
              <a:spLocks noChangeArrowheads="1"/>
            </p:cNvSpPr>
            <p:nvPr/>
          </p:nvSpPr>
          <p:spPr bwMode="auto">
            <a:xfrm>
              <a:off x="1699" y="2115"/>
              <a:ext cx="46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a:solidFill>
                    <a:srgbClr val="000000"/>
                  </a:solidFill>
                  <a:latin typeface="Times New Roman" panose="02020603050405020304" pitchFamily="18" charset="0"/>
                </a:rPr>
                <a:t>FeCl</a:t>
              </a:r>
              <a:r>
                <a:rPr lang="en-US" altLang="en-US" sz="1350" b="1" baseline="-25000">
                  <a:solidFill>
                    <a:srgbClr val="000000"/>
                  </a:solidFill>
                  <a:latin typeface="Times New Roman" panose="02020603050405020304" pitchFamily="18" charset="0"/>
                </a:rPr>
                <a:t>2</a:t>
              </a:r>
            </a:p>
          </p:txBody>
        </p:sp>
        <p:sp>
          <p:nvSpPr>
            <p:cNvPr id="10396" name="Rectangle 139">
              <a:extLst>
                <a:ext uri="{FF2B5EF4-FFF2-40B4-BE49-F238E27FC236}">
                  <a16:creationId xmlns:a16="http://schemas.microsoft.com/office/drawing/2014/main" id="{97179A97-1C76-2E77-0670-94E98B86DA8C}"/>
                </a:ext>
              </a:extLst>
            </p:cNvPr>
            <p:cNvSpPr>
              <a:spLocks noChangeArrowheads="1"/>
            </p:cNvSpPr>
            <p:nvPr/>
          </p:nvSpPr>
          <p:spPr bwMode="auto">
            <a:xfrm>
              <a:off x="749" y="2597"/>
              <a:ext cx="11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a:solidFill>
                    <a:srgbClr val="000000"/>
                  </a:solidFill>
                  <a:latin typeface="Times New Roman" panose="02020603050405020304" pitchFamily="18" charset="0"/>
                </a:rPr>
                <a:t>2Fe(OH)</a:t>
              </a:r>
              <a:r>
                <a:rPr lang="en-US" altLang="en-US" sz="1350" b="1" baseline="-25000">
                  <a:solidFill>
                    <a:srgbClr val="000000"/>
                  </a:solidFill>
                  <a:latin typeface="Times New Roman" panose="02020603050405020304" pitchFamily="18" charset="0"/>
                </a:rPr>
                <a:t>2</a:t>
              </a:r>
              <a:r>
                <a:rPr lang="en-US" altLang="en-US" sz="1350" b="1">
                  <a:solidFill>
                    <a:srgbClr val="000000"/>
                  </a:solidFill>
                  <a:latin typeface="Times New Roman" panose="02020603050405020304" pitchFamily="18" charset="0"/>
                </a:rPr>
                <a:t> + </a:t>
              </a:r>
              <a:r>
                <a:rPr lang="en-US" altLang="en-US" sz="1350" b="1" baseline="30000">
                  <a:solidFill>
                    <a:srgbClr val="000000"/>
                  </a:solidFill>
                  <a:latin typeface="Times New Roman" panose="02020603050405020304" pitchFamily="18" charset="0"/>
                </a:rPr>
                <a:t>1</a:t>
              </a:r>
              <a:r>
                <a:rPr lang="en-US" altLang="en-US" sz="1350" b="1">
                  <a:solidFill>
                    <a:srgbClr val="000000"/>
                  </a:solidFill>
                  <a:latin typeface="Times New Roman" panose="02020603050405020304" pitchFamily="18" charset="0"/>
                </a:rPr>
                <a:t>/</a:t>
              </a:r>
              <a:r>
                <a:rPr lang="en-US" altLang="en-US" sz="1350" b="1" baseline="-25000">
                  <a:solidFill>
                    <a:srgbClr val="000000"/>
                  </a:solidFill>
                  <a:latin typeface="Times New Roman" panose="02020603050405020304" pitchFamily="18" charset="0"/>
                </a:rPr>
                <a:t>2</a:t>
              </a:r>
              <a:r>
                <a:rPr lang="en-US" altLang="en-US" sz="1350" b="1">
                  <a:solidFill>
                    <a:srgbClr val="000000"/>
                  </a:solidFill>
                  <a:latin typeface="Times New Roman" panose="02020603050405020304" pitchFamily="18" charset="0"/>
                </a:rPr>
                <a:t>O</a:t>
              </a:r>
              <a:r>
                <a:rPr lang="en-US" altLang="en-US" sz="1350" b="1" baseline="-25000">
                  <a:solidFill>
                    <a:srgbClr val="000000"/>
                  </a:solidFill>
                  <a:latin typeface="Times New Roman" panose="02020603050405020304" pitchFamily="18" charset="0"/>
                </a:rPr>
                <a:t>2</a:t>
              </a:r>
            </a:p>
          </p:txBody>
        </p:sp>
        <p:sp>
          <p:nvSpPr>
            <p:cNvPr id="10397" name="Line 140">
              <a:extLst>
                <a:ext uri="{FF2B5EF4-FFF2-40B4-BE49-F238E27FC236}">
                  <a16:creationId xmlns:a16="http://schemas.microsoft.com/office/drawing/2014/main" id="{D5552EA0-D7D3-0707-2090-A7B246EA8487}"/>
                </a:ext>
              </a:extLst>
            </p:cNvPr>
            <p:cNvSpPr>
              <a:spLocks noChangeShapeType="1"/>
            </p:cNvSpPr>
            <p:nvPr/>
          </p:nvSpPr>
          <p:spPr bwMode="auto">
            <a:xfrm>
              <a:off x="1920" y="2690"/>
              <a:ext cx="189"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98" name="Rectangle 141">
              <a:extLst>
                <a:ext uri="{FF2B5EF4-FFF2-40B4-BE49-F238E27FC236}">
                  <a16:creationId xmlns:a16="http://schemas.microsoft.com/office/drawing/2014/main" id="{3D43D50D-0B38-F4EE-F01A-419D78867B24}"/>
                </a:ext>
              </a:extLst>
            </p:cNvPr>
            <p:cNvSpPr>
              <a:spLocks noChangeArrowheads="1"/>
            </p:cNvSpPr>
            <p:nvPr/>
          </p:nvSpPr>
          <p:spPr bwMode="auto">
            <a:xfrm>
              <a:off x="2083" y="2582"/>
              <a:ext cx="97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500" b="1">
                  <a:solidFill>
                    <a:srgbClr val="000000"/>
                  </a:solidFill>
                  <a:latin typeface="Times New Roman" panose="02020603050405020304" pitchFamily="18" charset="0"/>
                </a:rPr>
                <a:t>Fe</a:t>
              </a:r>
              <a:r>
                <a:rPr lang="en-US" altLang="en-US" sz="1500" b="1" baseline="-25000">
                  <a:solidFill>
                    <a:srgbClr val="000000"/>
                  </a:solidFill>
                  <a:latin typeface="Times New Roman" panose="02020603050405020304" pitchFamily="18" charset="0"/>
                </a:rPr>
                <a:t>2</a:t>
              </a:r>
              <a:r>
                <a:rPr lang="en-US" altLang="en-US" sz="1500" b="1">
                  <a:solidFill>
                    <a:srgbClr val="000000"/>
                  </a:solidFill>
                  <a:latin typeface="Times New Roman" panose="02020603050405020304" pitchFamily="18" charset="0"/>
                </a:rPr>
                <a:t>O</a:t>
              </a:r>
              <a:r>
                <a:rPr lang="en-US" altLang="en-US" sz="1500" b="1" baseline="-25000">
                  <a:solidFill>
                    <a:srgbClr val="000000"/>
                  </a:solidFill>
                  <a:latin typeface="Times New Roman" panose="02020603050405020304" pitchFamily="18" charset="0"/>
                </a:rPr>
                <a:t>3</a:t>
              </a:r>
              <a:r>
                <a:rPr lang="en-US" altLang="en-US" sz="1500" b="1">
                  <a:solidFill>
                    <a:srgbClr val="000000"/>
                  </a:solidFill>
                  <a:latin typeface="Times New Roman" panose="02020603050405020304" pitchFamily="18" charset="0"/>
                </a:rPr>
                <a:t> + 2H</a:t>
              </a:r>
              <a:r>
                <a:rPr lang="en-US" altLang="en-US" sz="1500" b="1" baseline="-25000">
                  <a:solidFill>
                    <a:srgbClr val="000000"/>
                  </a:solidFill>
                  <a:latin typeface="Times New Roman" panose="02020603050405020304" pitchFamily="18" charset="0"/>
                </a:rPr>
                <a:t>2</a:t>
              </a:r>
              <a:r>
                <a:rPr lang="en-US" altLang="en-US" sz="1500" b="1">
                  <a:solidFill>
                    <a:srgbClr val="000000"/>
                  </a:solidFill>
                  <a:latin typeface="Times New Roman" panose="02020603050405020304" pitchFamily="18" charset="0"/>
                </a:rPr>
                <a:t>O</a:t>
              </a:r>
            </a:p>
          </p:txBody>
        </p:sp>
        <p:sp>
          <p:nvSpPr>
            <p:cNvPr id="10399" name="Rectangle 143">
              <a:extLst>
                <a:ext uri="{FF2B5EF4-FFF2-40B4-BE49-F238E27FC236}">
                  <a16:creationId xmlns:a16="http://schemas.microsoft.com/office/drawing/2014/main" id="{63A23960-D1CE-8B4D-0BBF-92BAC33B0880}"/>
                </a:ext>
              </a:extLst>
            </p:cNvPr>
            <p:cNvSpPr>
              <a:spLocks noChangeArrowheads="1"/>
            </p:cNvSpPr>
            <p:nvPr/>
          </p:nvSpPr>
          <p:spPr bwMode="auto">
            <a:xfrm>
              <a:off x="749" y="2366"/>
              <a:ext cx="9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a:solidFill>
                    <a:srgbClr val="000000"/>
                  </a:solidFill>
                  <a:latin typeface="Times New Roman" panose="02020603050405020304" pitchFamily="18" charset="0"/>
                </a:rPr>
                <a:t>FeCl</a:t>
              </a:r>
              <a:r>
                <a:rPr lang="en-US" altLang="en-US" sz="1350" b="1" baseline="-25000">
                  <a:solidFill>
                    <a:srgbClr val="000000"/>
                  </a:solidFill>
                  <a:latin typeface="Times New Roman" panose="02020603050405020304" pitchFamily="18" charset="0"/>
                </a:rPr>
                <a:t>2</a:t>
              </a:r>
              <a:r>
                <a:rPr lang="en-US" altLang="en-US" sz="1350" b="1">
                  <a:solidFill>
                    <a:srgbClr val="000000"/>
                  </a:solidFill>
                  <a:latin typeface="Times New Roman" panose="02020603050405020304" pitchFamily="18" charset="0"/>
                </a:rPr>
                <a:t> + 2OH</a:t>
              </a:r>
              <a:r>
                <a:rPr lang="en-US" altLang="en-US" sz="1350" b="1" baseline="30000">
                  <a:solidFill>
                    <a:srgbClr val="000000"/>
                  </a:solidFill>
                  <a:latin typeface="Times New Roman" panose="02020603050405020304" pitchFamily="18" charset="0"/>
                </a:rPr>
                <a:t>-</a:t>
              </a:r>
            </a:p>
          </p:txBody>
        </p:sp>
        <p:sp>
          <p:nvSpPr>
            <p:cNvPr id="10400" name="Line 145">
              <a:extLst>
                <a:ext uri="{FF2B5EF4-FFF2-40B4-BE49-F238E27FC236}">
                  <a16:creationId xmlns:a16="http://schemas.microsoft.com/office/drawing/2014/main" id="{B4E3171A-FB1A-7511-4557-0F924565BB06}"/>
                </a:ext>
              </a:extLst>
            </p:cNvPr>
            <p:cNvSpPr>
              <a:spLocks noChangeShapeType="1"/>
            </p:cNvSpPr>
            <p:nvPr/>
          </p:nvSpPr>
          <p:spPr bwMode="auto">
            <a:xfrm>
              <a:off x="1701" y="2478"/>
              <a:ext cx="189"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01" name="Rectangle 146">
              <a:extLst>
                <a:ext uri="{FF2B5EF4-FFF2-40B4-BE49-F238E27FC236}">
                  <a16:creationId xmlns:a16="http://schemas.microsoft.com/office/drawing/2014/main" id="{4FE02377-FAEB-4F2B-DB36-F81F35916A7E}"/>
                </a:ext>
              </a:extLst>
            </p:cNvPr>
            <p:cNvSpPr>
              <a:spLocks noChangeArrowheads="1"/>
            </p:cNvSpPr>
            <p:nvPr/>
          </p:nvSpPr>
          <p:spPr bwMode="auto">
            <a:xfrm>
              <a:off x="1930" y="2376"/>
              <a:ext cx="104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a:solidFill>
                    <a:srgbClr val="000000"/>
                  </a:solidFill>
                  <a:latin typeface="Times New Roman" panose="02020603050405020304" pitchFamily="18" charset="0"/>
                </a:rPr>
                <a:t>Fe(OH)</a:t>
              </a:r>
              <a:r>
                <a:rPr lang="en-US" altLang="en-US" sz="1350" b="1" baseline="-25000">
                  <a:solidFill>
                    <a:srgbClr val="000000"/>
                  </a:solidFill>
                  <a:latin typeface="Times New Roman" panose="02020603050405020304" pitchFamily="18" charset="0"/>
                </a:rPr>
                <a:t>2</a:t>
              </a:r>
              <a:r>
                <a:rPr lang="en-US" altLang="en-US" sz="1350" b="1">
                  <a:solidFill>
                    <a:srgbClr val="000000"/>
                  </a:solidFill>
                  <a:latin typeface="Times New Roman" panose="02020603050405020304" pitchFamily="18" charset="0"/>
                </a:rPr>
                <a:t> + </a:t>
              </a:r>
              <a:r>
                <a:rPr lang="en-US" altLang="en-US" sz="1350" b="1">
                  <a:solidFill>
                    <a:schemeClr val="accent2"/>
                  </a:solidFill>
                  <a:latin typeface="Times New Roman" panose="02020603050405020304" pitchFamily="18" charset="0"/>
                </a:rPr>
                <a:t>2Cl</a:t>
              </a:r>
              <a:r>
                <a:rPr lang="en-US" altLang="en-US" sz="1350" b="1" baseline="30000">
                  <a:solidFill>
                    <a:schemeClr val="accent2"/>
                  </a:solidFill>
                  <a:latin typeface="Times New Roman" panose="02020603050405020304" pitchFamily="18" charset="0"/>
                </a:rPr>
                <a:t>-</a:t>
              </a:r>
            </a:p>
          </p:txBody>
        </p:sp>
        <p:sp>
          <p:nvSpPr>
            <p:cNvPr id="10402" name="Rectangle 149">
              <a:extLst>
                <a:ext uri="{FF2B5EF4-FFF2-40B4-BE49-F238E27FC236}">
                  <a16:creationId xmlns:a16="http://schemas.microsoft.com/office/drawing/2014/main" id="{A0B2353B-6ADD-849C-C6D7-0CFDEB5661A3}"/>
                </a:ext>
              </a:extLst>
            </p:cNvPr>
            <p:cNvSpPr>
              <a:spLocks noChangeArrowheads="1"/>
            </p:cNvSpPr>
            <p:nvPr/>
          </p:nvSpPr>
          <p:spPr bwMode="auto">
            <a:xfrm>
              <a:off x="2744" y="2704"/>
              <a:ext cx="118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baseline="30000">
                  <a:solidFill>
                    <a:srgbClr val="000000"/>
                  </a:solidFill>
                  <a:latin typeface="Times New Roman" panose="02020603050405020304" pitchFamily="18" charset="0"/>
                </a:rPr>
                <a:t>1</a:t>
              </a:r>
              <a:r>
                <a:rPr lang="en-US" altLang="en-US" sz="1350" b="1">
                  <a:solidFill>
                    <a:srgbClr val="000000"/>
                  </a:solidFill>
                  <a:latin typeface="Times New Roman" panose="02020603050405020304" pitchFamily="18" charset="0"/>
                </a:rPr>
                <a:t>/</a:t>
              </a:r>
              <a:r>
                <a:rPr lang="en-US" altLang="en-US" sz="1350" b="1" baseline="-25000">
                  <a:solidFill>
                    <a:srgbClr val="000000"/>
                  </a:solidFill>
                  <a:latin typeface="Times New Roman" panose="02020603050405020304" pitchFamily="18" charset="0"/>
                </a:rPr>
                <a:t>2</a:t>
              </a:r>
              <a:r>
                <a:rPr lang="en-US" altLang="en-US" sz="1350" b="1">
                  <a:solidFill>
                    <a:srgbClr val="000000"/>
                  </a:solidFill>
                  <a:latin typeface="Times New Roman" panose="02020603050405020304" pitchFamily="18" charset="0"/>
                </a:rPr>
                <a:t>O</a:t>
              </a:r>
              <a:r>
                <a:rPr lang="en-US" altLang="en-US" sz="1350" b="1" baseline="-25000">
                  <a:solidFill>
                    <a:srgbClr val="000000"/>
                  </a:solidFill>
                  <a:latin typeface="Times New Roman" panose="02020603050405020304" pitchFamily="18" charset="0"/>
                </a:rPr>
                <a:t>2 </a:t>
              </a:r>
              <a:r>
                <a:rPr lang="en-US" altLang="en-US" sz="1350" b="1">
                  <a:solidFill>
                    <a:srgbClr val="000000"/>
                  </a:solidFill>
                  <a:latin typeface="Times New Roman" panose="02020603050405020304" pitchFamily="18" charset="0"/>
                </a:rPr>
                <a:t>+ H</a:t>
              </a:r>
              <a:r>
                <a:rPr lang="en-US" altLang="en-US" sz="1350" b="1" baseline="-25000">
                  <a:solidFill>
                    <a:srgbClr val="000000"/>
                  </a:solidFill>
                  <a:latin typeface="Times New Roman" panose="02020603050405020304" pitchFamily="18" charset="0"/>
                </a:rPr>
                <a:t>2</a:t>
              </a:r>
              <a:r>
                <a:rPr lang="en-US" altLang="en-US" sz="1350" b="1">
                  <a:solidFill>
                    <a:srgbClr val="000000"/>
                  </a:solidFill>
                  <a:latin typeface="Times New Roman" panose="02020603050405020304" pitchFamily="18" charset="0"/>
                </a:rPr>
                <a:t>O + 2e</a:t>
              </a:r>
              <a:r>
                <a:rPr lang="en-US" altLang="en-US" sz="1350" b="1" baseline="30000">
                  <a:solidFill>
                    <a:srgbClr val="000000"/>
                  </a:solidFill>
                  <a:latin typeface="Times New Roman" panose="02020603050405020304" pitchFamily="18" charset="0"/>
                </a:rPr>
                <a:t> -</a:t>
              </a:r>
            </a:p>
          </p:txBody>
        </p:sp>
        <p:sp>
          <p:nvSpPr>
            <p:cNvPr id="10403" name="Line 150">
              <a:extLst>
                <a:ext uri="{FF2B5EF4-FFF2-40B4-BE49-F238E27FC236}">
                  <a16:creationId xmlns:a16="http://schemas.microsoft.com/office/drawing/2014/main" id="{418585BE-081E-81DA-BCD6-4B10BD9C4D7F}"/>
                </a:ext>
              </a:extLst>
            </p:cNvPr>
            <p:cNvSpPr>
              <a:spLocks noChangeShapeType="1"/>
            </p:cNvSpPr>
            <p:nvPr/>
          </p:nvSpPr>
          <p:spPr bwMode="auto">
            <a:xfrm>
              <a:off x="3953" y="2805"/>
              <a:ext cx="195"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04" name="Rectangle 151">
              <a:extLst>
                <a:ext uri="{FF2B5EF4-FFF2-40B4-BE49-F238E27FC236}">
                  <a16:creationId xmlns:a16="http://schemas.microsoft.com/office/drawing/2014/main" id="{A6AB1448-1E9C-7F9C-89B0-F8B4A1E21195}"/>
                </a:ext>
              </a:extLst>
            </p:cNvPr>
            <p:cNvSpPr>
              <a:spLocks noChangeArrowheads="1"/>
            </p:cNvSpPr>
            <p:nvPr/>
          </p:nvSpPr>
          <p:spPr bwMode="auto">
            <a:xfrm>
              <a:off x="4150" y="2704"/>
              <a:ext cx="4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350" b="1">
                  <a:solidFill>
                    <a:srgbClr val="000000"/>
                  </a:solidFill>
                  <a:latin typeface="Times New Roman" panose="02020603050405020304" pitchFamily="18" charset="0"/>
                </a:rPr>
                <a:t>2OH</a:t>
              </a:r>
              <a:r>
                <a:rPr lang="en-US" altLang="en-US" sz="1350" b="1" baseline="30000">
                  <a:solidFill>
                    <a:srgbClr val="000000"/>
                  </a:solidFill>
                  <a:latin typeface="Times New Roman" panose="02020603050405020304" pitchFamily="18" charset="0"/>
                </a:rPr>
                <a:t>-</a:t>
              </a:r>
            </a:p>
          </p:txBody>
        </p:sp>
        <p:sp>
          <p:nvSpPr>
            <p:cNvPr id="10405" name="Rectangle 152">
              <a:extLst>
                <a:ext uri="{FF2B5EF4-FFF2-40B4-BE49-F238E27FC236}">
                  <a16:creationId xmlns:a16="http://schemas.microsoft.com/office/drawing/2014/main" id="{B1F691A8-611B-5DF4-81E0-B6924D1368C7}"/>
                </a:ext>
              </a:extLst>
            </p:cNvPr>
            <p:cNvSpPr>
              <a:spLocks noChangeArrowheads="1"/>
            </p:cNvSpPr>
            <p:nvPr/>
          </p:nvSpPr>
          <p:spPr bwMode="auto">
            <a:xfrm>
              <a:off x="2184" y="1088"/>
              <a:ext cx="720"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b="1">
                  <a:solidFill>
                    <a:srgbClr val="000000"/>
                  </a:solidFill>
                  <a:latin typeface="Times New Roman" panose="02020603050405020304" pitchFamily="18" charset="0"/>
                </a:rPr>
                <a:t>2OH</a:t>
              </a:r>
              <a:r>
                <a:rPr lang="en-US" altLang="en-US" b="1" baseline="30000">
                  <a:solidFill>
                    <a:srgbClr val="000000"/>
                  </a:solidFill>
                  <a:latin typeface="Times New Roman" panose="02020603050405020304" pitchFamily="18" charset="0"/>
                </a:rPr>
                <a:t>-</a:t>
              </a:r>
            </a:p>
          </p:txBody>
        </p:sp>
        <p:sp>
          <p:nvSpPr>
            <p:cNvPr id="10406" name="Line 153">
              <a:extLst>
                <a:ext uri="{FF2B5EF4-FFF2-40B4-BE49-F238E27FC236}">
                  <a16:creationId xmlns:a16="http://schemas.microsoft.com/office/drawing/2014/main" id="{F89E0331-2387-5AF8-E73B-3FD011709271}"/>
                </a:ext>
              </a:extLst>
            </p:cNvPr>
            <p:cNvSpPr>
              <a:spLocks noChangeShapeType="1"/>
            </p:cNvSpPr>
            <p:nvPr/>
          </p:nvSpPr>
          <p:spPr bwMode="auto">
            <a:xfrm flipH="1">
              <a:off x="1409" y="1632"/>
              <a:ext cx="997" cy="1"/>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07" name="Rectangle 154">
              <a:extLst>
                <a:ext uri="{FF2B5EF4-FFF2-40B4-BE49-F238E27FC236}">
                  <a16:creationId xmlns:a16="http://schemas.microsoft.com/office/drawing/2014/main" id="{C846FB93-A845-E676-0732-5C91E057DAEF}"/>
                </a:ext>
              </a:extLst>
            </p:cNvPr>
            <p:cNvSpPr>
              <a:spLocks noChangeArrowheads="1"/>
            </p:cNvSpPr>
            <p:nvPr/>
          </p:nvSpPr>
          <p:spPr bwMode="auto">
            <a:xfrm>
              <a:off x="2423" y="1493"/>
              <a:ext cx="445"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b="1">
                  <a:solidFill>
                    <a:srgbClr val="000000"/>
                  </a:solidFill>
                  <a:latin typeface="Times New Roman" panose="02020603050405020304" pitchFamily="18" charset="0"/>
                </a:rPr>
                <a:t>2e</a:t>
              </a:r>
              <a:r>
                <a:rPr lang="en-US" altLang="en-US" b="1" baseline="30000">
                  <a:solidFill>
                    <a:srgbClr val="000000"/>
                  </a:solidFill>
                  <a:latin typeface="Times New Roman" panose="02020603050405020304" pitchFamily="18" charset="0"/>
                </a:rPr>
                <a:t> -</a:t>
              </a:r>
            </a:p>
          </p:txBody>
        </p:sp>
        <p:grpSp>
          <p:nvGrpSpPr>
            <p:cNvPr id="10408" name="Group 193">
              <a:extLst>
                <a:ext uri="{FF2B5EF4-FFF2-40B4-BE49-F238E27FC236}">
                  <a16:creationId xmlns:a16="http://schemas.microsoft.com/office/drawing/2014/main" id="{AF2587A2-DDF5-8504-CEA5-FCFFD815ADB2}"/>
                </a:ext>
              </a:extLst>
            </p:cNvPr>
            <p:cNvGrpSpPr>
              <a:grpSpLocks/>
            </p:cNvGrpSpPr>
            <p:nvPr/>
          </p:nvGrpSpPr>
          <p:grpSpPr bwMode="auto">
            <a:xfrm>
              <a:off x="1760" y="1308"/>
              <a:ext cx="472" cy="107"/>
              <a:chOff x="938" y="1130"/>
              <a:chExt cx="847" cy="240"/>
            </a:xfrm>
          </p:grpSpPr>
          <p:sp>
            <p:nvSpPr>
              <p:cNvPr id="10472" name="Line 147">
                <a:extLst>
                  <a:ext uri="{FF2B5EF4-FFF2-40B4-BE49-F238E27FC236}">
                    <a16:creationId xmlns:a16="http://schemas.microsoft.com/office/drawing/2014/main" id="{02036DDF-46AB-89E1-A947-6DA0E8C2ED41}"/>
                  </a:ext>
                </a:extLst>
              </p:cNvPr>
              <p:cNvSpPr>
                <a:spLocks noChangeShapeType="1"/>
              </p:cNvSpPr>
              <p:nvPr/>
            </p:nvSpPr>
            <p:spPr bwMode="auto">
              <a:xfrm>
                <a:off x="1449" y="1130"/>
                <a:ext cx="33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73" name="Arc 155">
                <a:extLst>
                  <a:ext uri="{FF2B5EF4-FFF2-40B4-BE49-F238E27FC236}">
                    <a16:creationId xmlns:a16="http://schemas.microsoft.com/office/drawing/2014/main" id="{48DD711B-01E7-CE97-3657-B7FAB41056F0}"/>
                  </a:ext>
                </a:extLst>
              </p:cNvPr>
              <p:cNvSpPr>
                <a:spLocks/>
              </p:cNvSpPr>
              <p:nvPr/>
            </p:nvSpPr>
            <p:spPr bwMode="auto">
              <a:xfrm>
                <a:off x="938" y="1130"/>
                <a:ext cx="512"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1"/>
                    </a:moveTo>
                    <a:cubicBezTo>
                      <a:pt x="43" y="9636"/>
                      <a:pt x="9679" y="19"/>
                      <a:pt x="21564" y="0"/>
                    </a:cubicBezTo>
                  </a:path>
                  <a:path w="21600" h="21600" stroke="0" extrusionOk="0">
                    <a:moveTo>
                      <a:pt x="0" y="21521"/>
                    </a:moveTo>
                    <a:cubicBezTo>
                      <a:pt x="43" y="9636"/>
                      <a:pt x="9679" y="19"/>
                      <a:pt x="21564" y="0"/>
                    </a:cubicBezTo>
                    <a:lnTo>
                      <a:pt x="21600" y="21600"/>
                    </a:lnTo>
                    <a:lnTo>
                      <a:pt x="0" y="21521"/>
                    </a:lnTo>
                    <a:close/>
                  </a:path>
                </a:pathLst>
              </a:custGeom>
              <a:noFill/>
              <a:ln w="12700" cap="rnd">
                <a:solidFill>
                  <a:srgbClr val="00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409" name="Line 156">
              <a:extLst>
                <a:ext uri="{FF2B5EF4-FFF2-40B4-BE49-F238E27FC236}">
                  <a16:creationId xmlns:a16="http://schemas.microsoft.com/office/drawing/2014/main" id="{0753A891-597A-E464-F7FA-8BF4FA7992E3}"/>
                </a:ext>
              </a:extLst>
            </p:cNvPr>
            <p:cNvSpPr>
              <a:spLocks noChangeShapeType="1"/>
            </p:cNvSpPr>
            <p:nvPr/>
          </p:nvSpPr>
          <p:spPr bwMode="auto">
            <a:xfrm flipH="1">
              <a:off x="2980" y="2000"/>
              <a:ext cx="1" cy="672"/>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10" name="Line 157">
              <a:extLst>
                <a:ext uri="{FF2B5EF4-FFF2-40B4-BE49-F238E27FC236}">
                  <a16:creationId xmlns:a16="http://schemas.microsoft.com/office/drawing/2014/main" id="{057605C4-5DEF-04E2-1CC5-8C60B0B63891}"/>
                </a:ext>
              </a:extLst>
            </p:cNvPr>
            <p:cNvSpPr>
              <a:spLocks noChangeShapeType="1"/>
            </p:cNvSpPr>
            <p:nvPr/>
          </p:nvSpPr>
          <p:spPr bwMode="auto">
            <a:xfrm flipH="1" flipV="1">
              <a:off x="2826" y="1649"/>
              <a:ext cx="3" cy="840"/>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11" name="Text Box 158">
              <a:extLst>
                <a:ext uri="{FF2B5EF4-FFF2-40B4-BE49-F238E27FC236}">
                  <a16:creationId xmlns:a16="http://schemas.microsoft.com/office/drawing/2014/main" id="{5AC6C8DD-69FD-F976-34D2-8B595C3AB181}"/>
                </a:ext>
              </a:extLst>
            </p:cNvPr>
            <p:cNvSpPr txBox="1">
              <a:spLocks noChangeArrowheads="1"/>
            </p:cNvSpPr>
            <p:nvPr/>
          </p:nvSpPr>
          <p:spPr bwMode="auto">
            <a:xfrm>
              <a:off x="570" y="1484"/>
              <a:ext cx="75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type="none" w="sm" len="sm"/>
                  <a:tailEnd type="none" w="sm" len="sm"/>
                </a14:hiddenLine>
              </a:ext>
            </a:extLst>
          </p:spPr>
          <p:txBody>
            <a:bodyPr wrap="none" anchor="ct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2100">
                  <a:solidFill>
                    <a:srgbClr val="000000"/>
                  </a:solidFill>
                  <a:latin typeface="Times New Roman" panose="02020603050405020304" pitchFamily="18" charset="0"/>
                </a:rPr>
                <a:t>Anode</a:t>
              </a:r>
            </a:p>
          </p:txBody>
        </p:sp>
        <p:sp>
          <p:nvSpPr>
            <p:cNvPr id="10412" name="Text Box 159">
              <a:extLst>
                <a:ext uri="{FF2B5EF4-FFF2-40B4-BE49-F238E27FC236}">
                  <a16:creationId xmlns:a16="http://schemas.microsoft.com/office/drawing/2014/main" id="{DD474E03-13EE-60A5-A639-1C29DA88A1E7}"/>
                </a:ext>
              </a:extLst>
            </p:cNvPr>
            <p:cNvSpPr txBox="1">
              <a:spLocks noChangeArrowheads="1"/>
            </p:cNvSpPr>
            <p:nvPr/>
          </p:nvSpPr>
          <p:spPr bwMode="auto">
            <a:xfrm>
              <a:off x="528" y="1300"/>
              <a:ext cx="764" cy="252"/>
            </a:xfrm>
            <a:prstGeom prst="rect">
              <a:avLst/>
            </a:prstGeom>
            <a:solidFill>
              <a:srgbClr val="00CC00">
                <a:alpha val="72940"/>
              </a:srgbClr>
            </a:solidFill>
            <a:ln w="38100">
              <a:solidFill>
                <a:schemeClr val="bg1"/>
              </a:solidFill>
              <a:miter lim="800000"/>
              <a:headEnd/>
              <a:tailEnd/>
            </a:ln>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350">
                  <a:latin typeface="Arial" panose="020B0604020202020204" pitchFamily="34" charset="0"/>
                </a:rPr>
                <a:t>-350 mV</a:t>
              </a:r>
            </a:p>
          </p:txBody>
        </p:sp>
        <p:sp>
          <p:nvSpPr>
            <p:cNvPr id="10413" name="Text Box 160">
              <a:extLst>
                <a:ext uri="{FF2B5EF4-FFF2-40B4-BE49-F238E27FC236}">
                  <a16:creationId xmlns:a16="http://schemas.microsoft.com/office/drawing/2014/main" id="{00891C40-4EA1-5208-E44E-0B78224D2A37}"/>
                </a:ext>
              </a:extLst>
            </p:cNvPr>
            <p:cNvSpPr txBox="1">
              <a:spLocks noChangeArrowheads="1"/>
            </p:cNvSpPr>
            <p:nvPr/>
          </p:nvSpPr>
          <p:spPr bwMode="auto">
            <a:xfrm>
              <a:off x="642" y="2839"/>
              <a:ext cx="787" cy="252"/>
            </a:xfrm>
            <a:prstGeom prst="rect">
              <a:avLst/>
            </a:prstGeom>
            <a:solidFill>
              <a:srgbClr val="00CC00">
                <a:alpha val="72940"/>
              </a:srgbClr>
            </a:solidFill>
            <a:ln w="38100">
              <a:solidFill>
                <a:schemeClr val="bg1"/>
              </a:solidFill>
              <a:miter lim="800000"/>
              <a:headEnd/>
              <a:tailEnd/>
            </a:ln>
          </p:spPr>
          <p:txBody>
            <a:bodyPr>
              <a:spAutoFit/>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spcBef>
                  <a:spcPct val="50000"/>
                </a:spcBef>
              </a:pPr>
              <a:r>
                <a:rPr lang="en-US" altLang="en-US" sz="1350">
                  <a:latin typeface="Arial" panose="020B0604020202020204" pitchFamily="34" charset="0"/>
                </a:rPr>
                <a:t>-200 mV</a:t>
              </a:r>
            </a:p>
          </p:txBody>
        </p:sp>
        <p:sp>
          <p:nvSpPr>
            <p:cNvPr id="10414" name="AutoShape 162">
              <a:extLst>
                <a:ext uri="{FF2B5EF4-FFF2-40B4-BE49-F238E27FC236}">
                  <a16:creationId xmlns:a16="http://schemas.microsoft.com/office/drawing/2014/main" id="{1A0DBC17-A4A4-D7C3-337B-B74A6E28CDE3}"/>
                </a:ext>
              </a:extLst>
            </p:cNvPr>
            <p:cNvSpPr>
              <a:spLocks noChangeArrowheads="1"/>
            </p:cNvSpPr>
            <p:nvPr/>
          </p:nvSpPr>
          <p:spPr bwMode="auto">
            <a:xfrm>
              <a:off x="3547" y="1241"/>
              <a:ext cx="39" cy="32"/>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15" name="AutoShape 163">
              <a:extLst>
                <a:ext uri="{FF2B5EF4-FFF2-40B4-BE49-F238E27FC236}">
                  <a16:creationId xmlns:a16="http://schemas.microsoft.com/office/drawing/2014/main" id="{B276B467-2475-5E70-2633-78CD804AB957}"/>
                </a:ext>
              </a:extLst>
            </p:cNvPr>
            <p:cNvSpPr>
              <a:spLocks noChangeArrowheads="1"/>
            </p:cNvSpPr>
            <p:nvPr/>
          </p:nvSpPr>
          <p:spPr bwMode="auto">
            <a:xfrm>
              <a:off x="4099" y="1388"/>
              <a:ext cx="37"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16" name="AutoShape 164">
              <a:extLst>
                <a:ext uri="{FF2B5EF4-FFF2-40B4-BE49-F238E27FC236}">
                  <a16:creationId xmlns:a16="http://schemas.microsoft.com/office/drawing/2014/main" id="{67487556-9411-0DE4-2F57-605D7DE11CD9}"/>
                </a:ext>
              </a:extLst>
            </p:cNvPr>
            <p:cNvSpPr>
              <a:spLocks noChangeArrowheads="1"/>
            </p:cNvSpPr>
            <p:nvPr/>
          </p:nvSpPr>
          <p:spPr bwMode="auto">
            <a:xfrm>
              <a:off x="2932" y="1155"/>
              <a:ext cx="38"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17" name="AutoShape 165">
              <a:extLst>
                <a:ext uri="{FF2B5EF4-FFF2-40B4-BE49-F238E27FC236}">
                  <a16:creationId xmlns:a16="http://schemas.microsoft.com/office/drawing/2014/main" id="{E1E922A4-6940-8586-DBB5-E81BD6B2FBB0}"/>
                </a:ext>
              </a:extLst>
            </p:cNvPr>
            <p:cNvSpPr>
              <a:spLocks noChangeArrowheads="1"/>
            </p:cNvSpPr>
            <p:nvPr/>
          </p:nvSpPr>
          <p:spPr bwMode="auto">
            <a:xfrm>
              <a:off x="3983" y="1088"/>
              <a:ext cx="39"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18" name="AutoShape 167">
              <a:extLst>
                <a:ext uri="{FF2B5EF4-FFF2-40B4-BE49-F238E27FC236}">
                  <a16:creationId xmlns:a16="http://schemas.microsoft.com/office/drawing/2014/main" id="{4F2C88C5-5EC9-50EC-B60C-B76CD6F3F823}"/>
                </a:ext>
              </a:extLst>
            </p:cNvPr>
            <p:cNvSpPr>
              <a:spLocks noChangeArrowheads="1"/>
            </p:cNvSpPr>
            <p:nvPr/>
          </p:nvSpPr>
          <p:spPr bwMode="auto">
            <a:xfrm>
              <a:off x="4728" y="1386"/>
              <a:ext cx="37"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19" name="AutoShape 168">
              <a:extLst>
                <a:ext uri="{FF2B5EF4-FFF2-40B4-BE49-F238E27FC236}">
                  <a16:creationId xmlns:a16="http://schemas.microsoft.com/office/drawing/2014/main" id="{45B726A6-74C4-9FD3-BCA9-088E92036983}"/>
                </a:ext>
              </a:extLst>
            </p:cNvPr>
            <p:cNvSpPr>
              <a:spLocks noChangeArrowheads="1"/>
            </p:cNvSpPr>
            <p:nvPr/>
          </p:nvSpPr>
          <p:spPr bwMode="auto">
            <a:xfrm>
              <a:off x="3149" y="1291"/>
              <a:ext cx="95"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20" name="Oval 170">
              <a:extLst>
                <a:ext uri="{FF2B5EF4-FFF2-40B4-BE49-F238E27FC236}">
                  <a16:creationId xmlns:a16="http://schemas.microsoft.com/office/drawing/2014/main" id="{234B42CB-AE4A-0D4F-135F-3A168D05F30F}"/>
                </a:ext>
              </a:extLst>
            </p:cNvPr>
            <p:cNvSpPr>
              <a:spLocks noChangeArrowheads="1"/>
            </p:cNvSpPr>
            <p:nvPr/>
          </p:nvSpPr>
          <p:spPr bwMode="auto">
            <a:xfrm>
              <a:off x="3532" y="1102"/>
              <a:ext cx="38" cy="31"/>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21" name="Freeform 171">
              <a:extLst>
                <a:ext uri="{FF2B5EF4-FFF2-40B4-BE49-F238E27FC236}">
                  <a16:creationId xmlns:a16="http://schemas.microsoft.com/office/drawing/2014/main" id="{597BF818-6567-69FD-CE31-C5E14296B300}"/>
                </a:ext>
              </a:extLst>
            </p:cNvPr>
            <p:cNvSpPr>
              <a:spLocks noChangeArrowheads="1"/>
            </p:cNvSpPr>
            <p:nvPr/>
          </p:nvSpPr>
          <p:spPr bwMode="auto">
            <a:xfrm>
              <a:off x="4301" y="1041"/>
              <a:ext cx="626" cy="1181"/>
            </a:xfrm>
            <a:custGeom>
              <a:avLst/>
              <a:gdLst>
                <a:gd name="T0" fmla="*/ 611 w 631"/>
                <a:gd name="T1" fmla="*/ 0 h 1272"/>
                <a:gd name="T2" fmla="*/ 0 w 631"/>
                <a:gd name="T3" fmla="*/ 946 h 1272"/>
                <a:gd name="T4" fmla="*/ 0 60000 65536"/>
                <a:gd name="T5" fmla="*/ 0 60000 65536"/>
                <a:gd name="T6" fmla="*/ 0 w 631"/>
                <a:gd name="T7" fmla="*/ 0 h 1272"/>
                <a:gd name="T8" fmla="*/ 631 w 631"/>
                <a:gd name="T9" fmla="*/ 1272 h 1272"/>
              </a:gdLst>
              <a:ahLst/>
              <a:cxnLst>
                <a:cxn ang="T4">
                  <a:pos x="T0" y="T1"/>
                </a:cxn>
                <a:cxn ang="T5">
                  <a:pos x="T2" y="T3"/>
                </a:cxn>
              </a:cxnLst>
              <a:rect l="T6" t="T7" r="T8" b="T9"/>
              <a:pathLst>
                <a:path w="631" h="1272">
                  <a:moveTo>
                    <a:pt x="631" y="0"/>
                  </a:moveTo>
                  <a:lnTo>
                    <a:pt x="0" y="1272"/>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0422" name="Group 172">
              <a:extLst>
                <a:ext uri="{FF2B5EF4-FFF2-40B4-BE49-F238E27FC236}">
                  <a16:creationId xmlns:a16="http://schemas.microsoft.com/office/drawing/2014/main" id="{95497BED-2334-69A6-EA3D-D8750CFD74A6}"/>
                </a:ext>
              </a:extLst>
            </p:cNvPr>
            <p:cNvGrpSpPr>
              <a:grpSpLocks/>
            </p:cNvGrpSpPr>
            <p:nvPr/>
          </p:nvGrpSpPr>
          <p:grpSpPr bwMode="auto">
            <a:xfrm>
              <a:off x="2756" y="982"/>
              <a:ext cx="2316" cy="1277"/>
              <a:chOff x="469" y="381"/>
              <a:chExt cx="2786" cy="1657"/>
            </a:xfrm>
          </p:grpSpPr>
          <p:sp>
            <p:nvSpPr>
              <p:cNvPr id="10456" name="Line 173">
                <a:extLst>
                  <a:ext uri="{FF2B5EF4-FFF2-40B4-BE49-F238E27FC236}">
                    <a16:creationId xmlns:a16="http://schemas.microsoft.com/office/drawing/2014/main" id="{91AB912D-E4C4-A09B-645D-9FE93213DECD}"/>
                  </a:ext>
                </a:extLst>
              </p:cNvPr>
              <p:cNvSpPr>
                <a:spLocks noChangeShapeType="1"/>
              </p:cNvSpPr>
              <p:nvPr/>
            </p:nvSpPr>
            <p:spPr bwMode="auto">
              <a:xfrm flipH="1">
                <a:off x="469" y="381"/>
                <a:ext cx="211" cy="352"/>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7" name="Line 174">
                <a:extLst>
                  <a:ext uri="{FF2B5EF4-FFF2-40B4-BE49-F238E27FC236}">
                    <a16:creationId xmlns:a16="http://schemas.microsoft.com/office/drawing/2014/main" id="{608B38F6-46AC-3495-8B12-E458B4D24207}"/>
                  </a:ext>
                </a:extLst>
              </p:cNvPr>
              <p:cNvSpPr>
                <a:spLocks noChangeShapeType="1"/>
              </p:cNvSpPr>
              <p:nvPr/>
            </p:nvSpPr>
            <p:spPr bwMode="auto">
              <a:xfrm flipH="1">
                <a:off x="487" y="401"/>
                <a:ext cx="333" cy="594"/>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8" name="Line 175">
                <a:extLst>
                  <a:ext uri="{FF2B5EF4-FFF2-40B4-BE49-F238E27FC236}">
                    <a16:creationId xmlns:a16="http://schemas.microsoft.com/office/drawing/2014/main" id="{B2074B69-1814-1D32-0F1D-39085E6E909B}"/>
                  </a:ext>
                </a:extLst>
              </p:cNvPr>
              <p:cNvSpPr>
                <a:spLocks noChangeShapeType="1"/>
              </p:cNvSpPr>
              <p:nvPr/>
            </p:nvSpPr>
            <p:spPr bwMode="auto">
              <a:xfrm flipH="1">
                <a:off x="469" y="398"/>
                <a:ext cx="502" cy="905"/>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9" name="Line 176">
                <a:extLst>
                  <a:ext uri="{FF2B5EF4-FFF2-40B4-BE49-F238E27FC236}">
                    <a16:creationId xmlns:a16="http://schemas.microsoft.com/office/drawing/2014/main" id="{B230A414-DFB4-9419-F293-5D5A17DB4C1D}"/>
                  </a:ext>
                </a:extLst>
              </p:cNvPr>
              <p:cNvSpPr>
                <a:spLocks noChangeShapeType="1"/>
              </p:cNvSpPr>
              <p:nvPr/>
            </p:nvSpPr>
            <p:spPr bwMode="auto">
              <a:xfrm flipH="1">
                <a:off x="469" y="406"/>
                <a:ext cx="663" cy="130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0" name="Line 177">
                <a:extLst>
                  <a:ext uri="{FF2B5EF4-FFF2-40B4-BE49-F238E27FC236}">
                    <a16:creationId xmlns:a16="http://schemas.microsoft.com/office/drawing/2014/main" id="{5DCF9B43-C98E-9B9F-9F56-B633B83D57E6}"/>
                  </a:ext>
                </a:extLst>
              </p:cNvPr>
              <p:cNvSpPr>
                <a:spLocks noChangeShapeType="1"/>
              </p:cNvSpPr>
              <p:nvPr/>
            </p:nvSpPr>
            <p:spPr bwMode="auto">
              <a:xfrm flipH="1">
                <a:off x="573" y="393"/>
                <a:ext cx="710" cy="1388"/>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1" name="Line 178">
                <a:extLst>
                  <a:ext uri="{FF2B5EF4-FFF2-40B4-BE49-F238E27FC236}">
                    <a16:creationId xmlns:a16="http://schemas.microsoft.com/office/drawing/2014/main" id="{402F817F-0CF0-9CB8-37E3-C5EC9AF101D5}"/>
                  </a:ext>
                </a:extLst>
              </p:cNvPr>
              <p:cNvSpPr>
                <a:spLocks noChangeShapeType="1"/>
              </p:cNvSpPr>
              <p:nvPr/>
            </p:nvSpPr>
            <p:spPr bwMode="auto">
              <a:xfrm flipH="1">
                <a:off x="785" y="391"/>
                <a:ext cx="671" cy="139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2" name="Line 179">
                <a:extLst>
                  <a:ext uri="{FF2B5EF4-FFF2-40B4-BE49-F238E27FC236}">
                    <a16:creationId xmlns:a16="http://schemas.microsoft.com/office/drawing/2014/main" id="{58998736-A38E-653F-2AF5-B48EA78A50F7}"/>
                  </a:ext>
                </a:extLst>
              </p:cNvPr>
              <p:cNvSpPr>
                <a:spLocks noChangeShapeType="1"/>
              </p:cNvSpPr>
              <p:nvPr/>
            </p:nvSpPr>
            <p:spPr bwMode="auto">
              <a:xfrm flipH="1">
                <a:off x="941" y="388"/>
                <a:ext cx="687" cy="139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3" name="Line 180">
                <a:extLst>
                  <a:ext uri="{FF2B5EF4-FFF2-40B4-BE49-F238E27FC236}">
                    <a16:creationId xmlns:a16="http://schemas.microsoft.com/office/drawing/2014/main" id="{C3F01EB0-60EC-9B75-0B16-B2F3A77AE7E6}"/>
                  </a:ext>
                </a:extLst>
              </p:cNvPr>
              <p:cNvSpPr>
                <a:spLocks noChangeShapeType="1"/>
              </p:cNvSpPr>
              <p:nvPr/>
            </p:nvSpPr>
            <p:spPr bwMode="auto">
              <a:xfrm flipH="1">
                <a:off x="1120" y="397"/>
                <a:ext cx="680" cy="1384"/>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4" name="Line 181">
                <a:extLst>
                  <a:ext uri="{FF2B5EF4-FFF2-40B4-BE49-F238E27FC236}">
                    <a16:creationId xmlns:a16="http://schemas.microsoft.com/office/drawing/2014/main" id="{33541972-5419-25B1-84B5-62D04AAB8F56}"/>
                  </a:ext>
                </a:extLst>
              </p:cNvPr>
              <p:cNvSpPr>
                <a:spLocks noChangeShapeType="1"/>
              </p:cNvSpPr>
              <p:nvPr/>
            </p:nvSpPr>
            <p:spPr bwMode="auto">
              <a:xfrm flipH="1">
                <a:off x="1274" y="395"/>
                <a:ext cx="698" cy="1429"/>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5" name="Line 182">
                <a:extLst>
                  <a:ext uri="{FF2B5EF4-FFF2-40B4-BE49-F238E27FC236}">
                    <a16:creationId xmlns:a16="http://schemas.microsoft.com/office/drawing/2014/main" id="{87BE3022-E5A9-E9CF-674E-E64483A9A4FB}"/>
                  </a:ext>
                </a:extLst>
              </p:cNvPr>
              <p:cNvSpPr>
                <a:spLocks noChangeShapeType="1"/>
              </p:cNvSpPr>
              <p:nvPr/>
            </p:nvSpPr>
            <p:spPr bwMode="auto">
              <a:xfrm flipH="1">
                <a:off x="1402" y="393"/>
                <a:ext cx="753" cy="143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6" name="Line 183">
                <a:extLst>
                  <a:ext uri="{FF2B5EF4-FFF2-40B4-BE49-F238E27FC236}">
                    <a16:creationId xmlns:a16="http://schemas.microsoft.com/office/drawing/2014/main" id="{A5711292-974E-06C7-12B6-05AC68A04722}"/>
                  </a:ext>
                </a:extLst>
              </p:cNvPr>
              <p:cNvSpPr>
                <a:spLocks noChangeShapeType="1"/>
              </p:cNvSpPr>
              <p:nvPr/>
            </p:nvSpPr>
            <p:spPr bwMode="auto">
              <a:xfrm flipH="1">
                <a:off x="1800" y="391"/>
                <a:ext cx="713" cy="143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7" name="Line 184">
                <a:extLst>
                  <a:ext uri="{FF2B5EF4-FFF2-40B4-BE49-F238E27FC236}">
                    <a16:creationId xmlns:a16="http://schemas.microsoft.com/office/drawing/2014/main" id="{943761ED-6867-043C-740F-194409C7F529}"/>
                  </a:ext>
                </a:extLst>
              </p:cNvPr>
              <p:cNvSpPr>
                <a:spLocks noChangeShapeType="1"/>
              </p:cNvSpPr>
              <p:nvPr/>
            </p:nvSpPr>
            <p:spPr bwMode="auto">
              <a:xfrm flipH="1">
                <a:off x="1549" y="389"/>
                <a:ext cx="777" cy="1483"/>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8" name="Freeform 185">
                <a:extLst>
                  <a:ext uri="{FF2B5EF4-FFF2-40B4-BE49-F238E27FC236}">
                    <a16:creationId xmlns:a16="http://schemas.microsoft.com/office/drawing/2014/main" id="{06EC4E4E-401E-7776-E60F-D7714CD6FFF3}"/>
                  </a:ext>
                </a:extLst>
              </p:cNvPr>
              <p:cNvSpPr>
                <a:spLocks noChangeArrowheads="1"/>
              </p:cNvSpPr>
              <p:nvPr/>
            </p:nvSpPr>
            <p:spPr bwMode="auto">
              <a:xfrm>
                <a:off x="1968" y="381"/>
                <a:ext cx="753" cy="1491"/>
              </a:xfrm>
              <a:custGeom>
                <a:avLst/>
                <a:gdLst>
                  <a:gd name="T0" fmla="*/ 3724 w 442"/>
                  <a:gd name="T1" fmla="*/ 0 h 899"/>
                  <a:gd name="T2" fmla="*/ 0 w 442"/>
                  <a:gd name="T3" fmla="*/ 6802 h 899"/>
                  <a:gd name="T4" fmla="*/ 0 60000 65536"/>
                  <a:gd name="T5" fmla="*/ 0 60000 65536"/>
                  <a:gd name="T6" fmla="*/ 0 w 442"/>
                  <a:gd name="T7" fmla="*/ 0 h 899"/>
                  <a:gd name="T8" fmla="*/ 442 w 442"/>
                  <a:gd name="T9" fmla="*/ 899 h 899"/>
                </a:gdLst>
                <a:ahLst/>
                <a:cxnLst>
                  <a:cxn ang="T4">
                    <a:pos x="T0" y="T1"/>
                  </a:cxn>
                  <a:cxn ang="T5">
                    <a:pos x="T2" y="T3"/>
                  </a:cxn>
                </a:cxnLst>
                <a:rect l="T6" t="T7" r="T8" b="T9"/>
                <a:pathLst>
                  <a:path w="442" h="899">
                    <a:moveTo>
                      <a:pt x="442" y="0"/>
                    </a:moveTo>
                    <a:lnTo>
                      <a:pt x="0" y="899"/>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9" name="Freeform 186">
                <a:extLst>
                  <a:ext uri="{FF2B5EF4-FFF2-40B4-BE49-F238E27FC236}">
                    <a16:creationId xmlns:a16="http://schemas.microsoft.com/office/drawing/2014/main" id="{896629DC-2B3A-40CE-8371-E2296096EB09}"/>
                  </a:ext>
                </a:extLst>
              </p:cNvPr>
              <p:cNvSpPr>
                <a:spLocks noChangeArrowheads="1"/>
              </p:cNvSpPr>
              <p:nvPr/>
            </p:nvSpPr>
            <p:spPr bwMode="auto">
              <a:xfrm>
                <a:off x="2174" y="406"/>
                <a:ext cx="712" cy="1466"/>
              </a:xfrm>
              <a:custGeom>
                <a:avLst/>
                <a:gdLst>
                  <a:gd name="T0" fmla="*/ 4014 w 400"/>
                  <a:gd name="T1" fmla="*/ 0 h 813"/>
                  <a:gd name="T2" fmla="*/ 0 w 400"/>
                  <a:gd name="T3" fmla="*/ 8594 h 813"/>
                  <a:gd name="T4" fmla="*/ 0 60000 65536"/>
                  <a:gd name="T5" fmla="*/ 0 60000 65536"/>
                  <a:gd name="T6" fmla="*/ 0 w 400"/>
                  <a:gd name="T7" fmla="*/ 0 h 813"/>
                  <a:gd name="T8" fmla="*/ 400 w 400"/>
                  <a:gd name="T9" fmla="*/ 813 h 813"/>
                </a:gdLst>
                <a:ahLst/>
                <a:cxnLst>
                  <a:cxn ang="T4">
                    <a:pos x="T0" y="T1"/>
                  </a:cxn>
                  <a:cxn ang="T5">
                    <a:pos x="T2" y="T3"/>
                  </a:cxn>
                </a:cxnLst>
                <a:rect l="T6" t="T7" r="T8" b="T9"/>
                <a:pathLst>
                  <a:path w="400" h="813">
                    <a:moveTo>
                      <a:pt x="400" y="0"/>
                    </a:moveTo>
                    <a:lnTo>
                      <a:pt x="0" y="813"/>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0" name="Freeform 187">
                <a:extLst>
                  <a:ext uri="{FF2B5EF4-FFF2-40B4-BE49-F238E27FC236}">
                    <a16:creationId xmlns:a16="http://schemas.microsoft.com/office/drawing/2014/main" id="{2FBF6171-8731-5EC4-F6AC-3C2EB0EFD5C1}"/>
                  </a:ext>
                </a:extLst>
              </p:cNvPr>
              <p:cNvSpPr>
                <a:spLocks noChangeArrowheads="1"/>
              </p:cNvSpPr>
              <p:nvPr/>
            </p:nvSpPr>
            <p:spPr bwMode="auto">
              <a:xfrm>
                <a:off x="2498" y="590"/>
                <a:ext cx="694" cy="1400"/>
              </a:xfrm>
              <a:custGeom>
                <a:avLst/>
                <a:gdLst>
                  <a:gd name="T0" fmla="*/ 664 w 704"/>
                  <a:gd name="T1" fmla="*/ 0 h 1424"/>
                  <a:gd name="T2" fmla="*/ 0 w 704"/>
                  <a:gd name="T3" fmla="*/ 1330 h 1424"/>
                  <a:gd name="T4" fmla="*/ 0 60000 65536"/>
                  <a:gd name="T5" fmla="*/ 0 60000 65536"/>
                  <a:gd name="T6" fmla="*/ 0 w 704"/>
                  <a:gd name="T7" fmla="*/ 0 h 1424"/>
                  <a:gd name="T8" fmla="*/ 704 w 704"/>
                  <a:gd name="T9" fmla="*/ 1424 h 1424"/>
                </a:gdLst>
                <a:ahLst/>
                <a:cxnLst>
                  <a:cxn ang="T4">
                    <a:pos x="T0" y="T1"/>
                  </a:cxn>
                  <a:cxn ang="T5">
                    <a:pos x="T2" y="T3"/>
                  </a:cxn>
                </a:cxnLst>
                <a:rect l="T6" t="T7" r="T8" b="T9"/>
                <a:pathLst>
                  <a:path w="704" h="1424">
                    <a:moveTo>
                      <a:pt x="704" y="0"/>
                    </a:moveTo>
                    <a:lnTo>
                      <a:pt x="0" y="1424"/>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1" name="Freeform 188">
                <a:extLst>
                  <a:ext uri="{FF2B5EF4-FFF2-40B4-BE49-F238E27FC236}">
                    <a16:creationId xmlns:a16="http://schemas.microsoft.com/office/drawing/2014/main" id="{4E07B661-5987-E50F-C141-7A50D33C06DC}"/>
                  </a:ext>
                </a:extLst>
              </p:cNvPr>
              <p:cNvSpPr>
                <a:spLocks noChangeArrowheads="1"/>
              </p:cNvSpPr>
              <p:nvPr/>
            </p:nvSpPr>
            <p:spPr bwMode="auto">
              <a:xfrm>
                <a:off x="2675" y="817"/>
                <a:ext cx="580" cy="1221"/>
              </a:xfrm>
              <a:custGeom>
                <a:avLst/>
                <a:gdLst>
                  <a:gd name="T0" fmla="*/ 621 w 567"/>
                  <a:gd name="T1" fmla="*/ 0 h 1165"/>
                  <a:gd name="T2" fmla="*/ 0 w 567"/>
                  <a:gd name="T3" fmla="*/ 1407 h 1165"/>
                  <a:gd name="T4" fmla="*/ 0 60000 65536"/>
                  <a:gd name="T5" fmla="*/ 0 60000 65536"/>
                  <a:gd name="T6" fmla="*/ 0 w 567"/>
                  <a:gd name="T7" fmla="*/ 0 h 1165"/>
                  <a:gd name="T8" fmla="*/ 567 w 567"/>
                  <a:gd name="T9" fmla="*/ 1165 h 1165"/>
                </a:gdLst>
                <a:ahLst/>
                <a:cxnLst>
                  <a:cxn ang="T4">
                    <a:pos x="T0" y="T1"/>
                  </a:cxn>
                  <a:cxn ang="T5">
                    <a:pos x="T2" y="T3"/>
                  </a:cxn>
                </a:cxnLst>
                <a:rect l="T6" t="T7" r="T8" b="T9"/>
                <a:pathLst>
                  <a:path w="567" h="1165">
                    <a:moveTo>
                      <a:pt x="567" y="0"/>
                    </a:moveTo>
                    <a:lnTo>
                      <a:pt x="0" y="1165"/>
                    </a:lnTo>
                  </a:path>
                </a:pathLst>
              </a:custGeom>
              <a:noFill/>
              <a:ln w="127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23" name="Group 194">
              <a:extLst>
                <a:ext uri="{FF2B5EF4-FFF2-40B4-BE49-F238E27FC236}">
                  <a16:creationId xmlns:a16="http://schemas.microsoft.com/office/drawing/2014/main" id="{7AC71C7D-87E7-958A-E9C6-01A48CE81EA3}"/>
                </a:ext>
              </a:extLst>
            </p:cNvPr>
            <p:cNvGrpSpPr>
              <a:grpSpLocks/>
            </p:cNvGrpSpPr>
            <p:nvPr/>
          </p:nvGrpSpPr>
          <p:grpSpPr bwMode="auto">
            <a:xfrm>
              <a:off x="3330" y="1506"/>
              <a:ext cx="1671" cy="513"/>
              <a:chOff x="831" y="1701"/>
              <a:chExt cx="2011" cy="666"/>
            </a:xfrm>
          </p:grpSpPr>
          <p:grpSp>
            <p:nvGrpSpPr>
              <p:cNvPr id="10443" name="Group 195">
                <a:extLst>
                  <a:ext uri="{FF2B5EF4-FFF2-40B4-BE49-F238E27FC236}">
                    <a16:creationId xmlns:a16="http://schemas.microsoft.com/office/drawing/2014/main" id="{6A93809A-6C71-EF67-6135-8E7FD2074E01}"/>
                  </a:ext>
                </a:extLst>
              </p:cNvPr>
              <p:cNvGrpSpPr>
                <a:grpSpLocks/>
              </p:cNvGrpSpPr>
              <p:nvPr/>
            </p:nvGrpSpPr>
            <p:grpSpPr bwMode="auto">
              <a:xfrm>
                <a:off x="1630" y="1983"/>
                <a:ext cx="864" cy="96"/>
                <a:chOff x="1634" y="1756"/>
                <a:chExt cx="1740" cy="67"/>
              </a:xfrm>
            </p:grpSpPr>
            <p:sp>
              <p:nvSpPr>
                <p:cNvPr id="10454" name="Freeform 196">
                  <a:extLst>
                    <a:ext uri="{FF2B5EF4-FFF2-40B4-BE49-F238E27FC236}">
                      <a16:creationId xmlns:a16="http://schemas.microsoft.com/office/drawing/2014/main" id="{F10119E8-8BB0-B2CC-7701-97646E42D128}"/>
                    </a:ext>
                  </a:extLst>
                </p:cNvPr>
                <p:cNvSpPr>
                  <a:spLocks/>
                </p:cNvSpPr>
                <p:nvPr/>
              </p:nvSpPr>
              <p:spPr bwMode="auto">
                <a:xfrm>
                  <a:off x="1634" y="1783"/>
                  <a:ext cx="1576" cy="40"/>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455" name="Freeform 197">
                  <a:extLst>
                    <a:ext uri="{FF2B5EF4-FFF2-40B4-BE49-F238E27FC236}">
                      <a16:creationId xmlns:a16="http://schemas.microsoft.com/office/drawing/2014/main" id="{25FFFC25-1E9C-3F2F-FE53-486582603C4C}"/>
                    </a:ext>
                  </a:extLst>
                </p:cNvPr>
                <p:cNvSpPr>
                  <a:spLocks/>
                </p:cNvSpPr>
                <p:nvPr/>
              </p:nvSpPr>
              <p:spPr bwMode="auto">
                <a:xfrm>
                  <a:off x="1634" y="1756"/>
                  <a:ext cx="1740" cy="39"/>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grpSp>
            <p:nvGrpSpPr>
              <p:cNvPr id="10444" name="Group 198">
                <a:extLst>
                  <a:ext uri="{FF2B5EF4-FFF2-40B4-BE49-F238E27FC236}">
                    <a16:creationId xmlns:a16="http://schemas.microsoft.com/office/drawing/2014/main" id="{1DAED9C4-D100-73FD-4545-61515DE6BF17}"/>
                  </a:ext>
                </a:extLst>
              </p:cNvPr>
              <p:cNvGrpSpPr>
                <a:grpSpLocks/>
              </p:cNvGrpSpPr>
              <p:nvPr/>
            </p:nvGrpSpPr>
            <p:grpSpPr bwMode="auto">
              <a:xfrm>
                <a:off x="831" y="1701"/>
                <a:ext cx="2011" cy="666"/>
                <a:chOff x="831" y="1701"/>
                <a:chExt cx="2011" cy="666"/>
              </a:xfrm>
            </p:grpSpPr>
            <p:sp>
              <p:nvSpPr>
                <p:cNvPr id="10445" name="Freeform 199">
                  <a:extLst>
                    <a:ext uri="{FF2B5EF4-FFF2-40B4-BE49-F238E27FC236}">
                      <a16:creationId xmlns:a16="http://schemas.microsoft.com/office/drawing/2014/main" id="{11B7A285-6C75-E499-5F93-813217A9400C}"/>
                    </a:ext>
                  </a:extLst>
                </p:cNvPr>
                <p:cNvSpPr>
                  <a:spLocks/>
                </p:cNvSpPr>
                <p:nvPr/>
              </p:nvSpPr>
              <p:spPr bwMode="auto">
                <a:xfrm>
                  <a:off x="1774" y="2137"/>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nvGrpSpPr>
                <p:cNvPr id="10446" name="Group 200">
                  <a:extLst>
                    <a:ext uri="{FF2B5EF4-FFF2-40B4-BE49-F238E27FC236}">
                      <a16:creationId xmlns:a16="http://schemas.microsoft.com/office/drawing/2014/main" id="{68356AB2-D57B-4505-2BBD-559BDC4AFED0}"/>
                    </a:ext>
                  </a:extLst>
                </p:cNvPr>
                <p:cNvGrpSpPr>
                  <a:grpSpLocks/>
                </p:cNvGrpSpPr>
                <p:nvPr/>
              </p:nvGrpSpPr>
              <p:grpSpPr bwMode="auto">
                <a:xfrm rot="10800000">
                  <a:off x="2506" y="1983"/>
                  <a:ext cx="336" cy="96"/>
                  <a:chOff x="2352" y="2208"/>
                  <a:chExt cx="1150" cy="576"/>
                </a:xfrm>
              </p:grpSpPr>
              <p:sp>
                <p:nvSpPr>
                  <p:cNvPr id="10452" name="Freeform 201">
                    <a:extLst>
                      <a:ext uri="{FF2B5EF4-FFF2-40B4-BE49-F238E27FC236}">
                        <a16:creationId xmlns:a16="http://schemas.microsoft.com/office/drawing/2014/main" id="{DA5FA15A-5F27-C533-A6E5-6023A3358783}"/>
                      </a:ext>
                    </a:extLst>
                  </p:cNvPr>
                  <p:cNvSpPr>
                    <a:spLocks/>
                  </p:cNvSpPr>
                  <p:nvPr/>
                </p:nvSpPr>
                <p:spPr bwMode="auto">
                  <a:xfrm>
                    <a:off x="2352" y="2440"/>
                    <a:ext cx="1042" cy="344"/>
                  </a:xfrm>
                  <a:custGeom>
                    <a:avLst/>
                    <a:gdLst>
                      <a:gd name="T0" fmla="*/ 3 w 1576"/>
                      <a:gd name="T1" fmla="*/ 0 h 40"/>
                      <a:gd name="T2" fmla="*/ 0 w 1576"/>
                      <a:gd name="T3" fmla="*/ 92897 h 40"/>
                      <a:gd name="T4" fmla="*/ 10 w 1576"/>
                      <a:gd name="T5" fmla="*/ 185717 h 40"/>
                      <a:gd name="T6" fmla="*/ 19 w 1576"/>
                      <a:gd name="T7" fmla="*/ 185717 h 40"/>
                      <a:gd name="T8" fmla="*/ 28 w 1576"/>
                      <a:gd name="T9" fmla="*/ 185717 h 40"/>
                      <a:gd name="T10" fmla="*/ 40 w 1576"/>
                      <a:gd name="T11" fmla="*/ 185717 h 40"/>
                      <a:gd name="T12" fmla="*/ 50 w 1576"/>
                      <a:gd name="T13" fmla="*/ 185717 h 40"/>
                      <a:gd name="T14" fmla="*/ 60 w 1576"/>
                      <a:gd name="T15" fmla="*/ 185717 h 40"/>
                      <a:gd name="T16" fmla="*/ 69 w 1576"/>
                      <a:gd name="T17" fmla="*/ 213082 h 40"/>
                      <a:gd name="T18" fmla="*/ 81 w 1576"/>
                      <a:gd name="T19" fmla="*/ 213082 h 40"/>
                      <a:gd name="T20" fmla="*/ 91 w 1576"/>
                      <a:gd name="T21" fmla="*/ 213082 h 40"/>
                      <a:gd name="T22" fmla="*/ 100 w 1576"/>
                      <a:gd name="T23" fmla="*/ 185717 h 40"/>
                      <a:gd name="T24" fmla="*/ 113 w 1576"/>
                      <a:gd name="T25" fmla="*/ 185717 h 40"/>
                      <a:gd name="T26" fmla="*/ 122 w 1576"/>
                      <a:gd name="T27" fmla="*/ 153321 h 40"/>
                      <a:gd name="T28" fmla="*/ 132 w 1576"/>
                      <a:gd name="T29" fmla="*/ 153321 h 40"/>
                      <a:gd name="T30" fmla="*/ 144 w 1576"/>
                      <a:gd name="T31" fmla="*/ 185717 h 40"/>
                      <a:gd name="T32" fmla="*/ 154 w 1576"/>
                      <a:gd name="T33" fmla="*/ 185717 h 40"/>
                      <a:gd name="T34" fmla="*/ 163 w 1576"/>
                      <a:gd name="T35" fmla="*/ 185717 h 40"/>
                      <a:gd name="T36" fmla="*/ 176 w 1576"/>
                      <a:gd name="T37" fmla="*/ 213082 h 40"/>
                      <a:gd name="T38" fmla="*/ 185 w 1576"/>
                      <a:gd name="T39" fmla="*/ 213082 h 40"/>
                      <a:gd name="T40" fmla="*/ 194 w 1576"/>
                      <a:gd name="T41" fmla="*/ 213082 h 40"/>
                      <a:gd name="T42" fmla="*/ 210 w 1576"/>
                      <a:gd name="T43" fmla="*/ 213082 h 40"/>
                      <a:gd name="T44" fmla="*/ 223 w 1576"/>
                      <a:gd name="T45" fmla="*/ 185717 h 40"/>
                      <a:gd name="T46" fmla="*/ 232 w 1576"/>
                      <a:gd name="T47" fmla="*/ 153321 h 40"/>
                      <a:gd name="T48" fmla="*/ 242 w 1576"/>
                      <a:gd name="T49" fmla="*/ 92897 h 40"/>
                      <a:gd name="T50" fmla="*/ 254 w 1576"/>
                      <a:gd name="T51" fmla="*/ 60424 h 40"/>
                      <a:gd name="T52" fmla="*/ 264 w 1576"/>
                      <a:gd name="T53" fmla="*/ 60424 h 40"/>
                      <a:gd name="T54" fmla="*/ 273 w 1576"/>
                      <a:gd name="T55" fmla="*/ 60424 h 40"/>
                      <a:gd name="T56" fmla="*/ 286 w 1576"/>
                      <a:gd name="T57" fmla="*/ 60424 h 40"/>
                      <a:gd name="T58" fmla="*/ 295 w 1576"/>
                      <a:gd name="T59" fmla="*/ 33058 h 40"/>
                      <a:gd name="T60" fmla="*/ 301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453" name="Freeform 202">
                    <a:extLst>
                      <a:ext uri="{FF2B5EF4-FFF2-40B4-BE49-F238E27FC236}">
                        <a16:creationId xmlns:a16="http://schemas.microsoft.com/office/drawing/2014/main" id="{91E78BE6-395F-EE05-C33B-014F2D175E8A}"/>
                      </a:ext>
                    </a:extLst>
                  </p:cNvPr>
                  <p:cNvSpPr>
                    <a:spLocks/>
                  </p:cNvSpPr>
                  <p:nvPr/>
                </p:nvSpPr>
                <p:spPr bwMode="auto">
                  <a:xfrm>
                    <a:off x="2352" y="2208"/>
                    <a:ext cx="1150" cy="335"/>
                  </a:xfrm>
                  <a:custGeom>
                    <a:avLst/>
                    <a:gdLst>
                      <a:gd name="T0" fmla="*/ 4 w 1740"/>
                      <a:gd name="T1" fmla="*/ 206592 h 39"/>
                      <a:gd name="T2" fmla="*/ 0 w 1740"/>
                      <a:gd name="T3" fmla="*/ 119750 h 39"/>
                      <a:gd name="T4" fmla="*/ 11 w 1740"/>
                      <a:gd name="T5" fmla="*/ 27229 h 39"/>
                      <a:gd name="T6" fmla="*/ 21 w 1740"/>
                      <a:gd name="T7" fmla="*/ 27229 h 39"/>
                      <a:gd name="T8" fmla="*/ 31 w 1740"/>
                      <a:gd name="T9" fmla="*/ 27229 h 39"/>
                      <a:gd name="T10" fmla="*/ 45 w 1740"/>
                      <a:gd name="T11" fmla="*/ 27229 h 39"/>
                      <a:gd name="T12" fmla="*/ 56 w 1740"/>
                      <a:gd name="T13" fmla="*/ 27229 h 39"/>
                      <a:gd name="T14" fmla="*/ 66 w 1740"/>
                      <a:gd name="T15" fmla="*/ 27229 h 39"/>
                      <a:gd name="T16" fmla="*/ 76 w 1740"/>
                      <a:gd name="T17" fmla="*/ 0 h 39"/>
                      <a:gd name="T18" fmla="*/ 90 w 1740"/>
                      <a:gd name="T19" fmla="*/ 0 h 39"/>
                      <a:gd name="T20" fmla="*/ 100 w 1740"/>
                      <a:gd name="T21" fmla="*/ 0 h 39"/>
                      <a:gd name="T22" fmla="*/ 111 w 1740"/>
                      <a:gd name="T23" fmla="*/ 27229 h 39"/>
                      <a:gd name="T24" fmla="*/ 125 w 1740"/>
                      <a:gd name="T25" fmla="*/ 27229 h 39"/>
                      <a:gd name="T26" fmla="*/ 135 w 1740"/>
                      <a:gd name="T27" fmla="*/ 59544 h 39"/>
                      <a:gd name="T28" fmla="*/ 145 w 1740"/>
                      <a:gd name="T29" fmla="*/ 59544 h 39"/>
                      <a:gd name="T30" fmla="*/ 159 w 1740"/>
                      <a:gd name="T31" fmla="*/ 27229 h 39"/>
                      <a:gd name="T32" fmla="*/ 169 w 1740"/>
                      <a:gd name="T33" fmla="*/ 27229 h 39"/>
                      <a:gd name="T34" fmla="*/ 180 w 1740"/>
                      <a:gd name="T35" fmla="*/ 27229 h 39"/>
                      <a:gd name="T36" fmla="*/ 194 w 1740"/>
                      <a:gd name="T37" fmla="*/ 0 h 39"/>
                      <a:gd name="T38" fmla="*/ 204 w 1740"/>
                      <a:gd name="T39" fmla="*/ 0 h 39"/>
                      <a:gd name="T40" fmla="*/ 215 w 1740"/>
                      <a:gd name="T41" fmla="*/ 0 h 39"/>
                      <a:gd name="T42" fmla="*/ 232 w 1740"/>
                      <a:gd name="T43" fmla="*/ 0 h 39"/>
                      <a:gd name="T44" fmla="*/ 245 w 1740"/>
                      <a:gd name="T45" fmla="*/ 27229 h 39"/>
                      <a:gd name="T46" fmla="*/ 256 w 1740"/>
                      <a:gd name="T47" fmla="*/ 59544 h 39"/>
                      <a:gd name="T48" fmla="*/ 266 w 1740"/>
                      <a:gd name="T49" fmla="*/ 119750 h 39"/>
                      <a:gd name="T50" fmla="*/ 280 w 1740"/>
                      <a:gd name="T51" fmla="*/ 147048 h 39"/>
                      <a:gd name="T52" fmla="*/ 291 w 1740"/>
                      <a:gd name="T53" fmla="*/ 147048 h 39"/>
                      <a:gd name="T54" fmla="*/ 301 w 1740"/>
                      <a:gd name="T55" fmla="*/ 147048 h 39"/>
                      <a:gd name="T56" fmla="*/ 315 w 1740"/>
                      <a:gd name="T57" fmla="*/ 147048 h 39"/>
                      <a:gd name="T58" fmla="*/ 325 w 1740"/>
                      <a:gd name="T59" fmla="*/ 174277 h 39"/>
                      <a:gd name="T60" fmla="*/ 332 w 1740"/>
                      <a:gd name="T61" fmla="*/ 206592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sp>
              <p:nvSpPr>
                <p:cNvPr id="10447" name="Freeform 203">
                  <a:extLst>
                    <a:ext uri="{FF2B5EF4-FFF2-40B4-BE49-F238E27FC236}">
                      <a16:creationId xmlns:a16="http://schemas.microsoft.com/office/drawing/2014/main" id="{2A22A82B-FD39-CB90-4C70-4779B8FE0D4C}"/>
                    </a:ext>
                  </a:extLst>
                </p:cNvPr>
                <p:cNvSpPr>
                  <a:spLocks/>
                </p:cNvSpPr>
                <p:nvPr/>
              </p:nvSpPr>
              <p:spPr bwMode="auto">
                <a:xfrm>
                  <a:off x="993" y="1880"/>
                  <a:ext cx="426" cy="187"/>
                </a:xfrm>
                <a:custGeom>
                  <a:avLst/>
                  <a:gdLst>
                    <a:gd name="T0" fmla="*/ 0 w 426"/>
                    <a:gd name="T1" fmla="*/ 22 h 187"/>
                    <a:gd name="T2" fmla="*/ 33 w 426"/>
                    <a:gd name="T3" fmla="*/ 55 h 187"/>
                    <a:gd name="T4" fmla="*/ 54 w 426"/>
                    <a:gd name="T5" fmla="*/ 88 h 187"/>
                    <a:gd name="T6" fmla="*/ 87 w 426"/>
                    <a:gd name="T7" fmla="*/ 99 h 187"/>
                    <a:gd name="T8" fmla="*/ 109 w 426"/>
                    <a:gd name="T9" fmla="*/ 142 h 187"/>
                    <a:gd name="T10" fmla="*/ 142 w 426"/>
                    <a:gd name="T11" fmla="*/ 164 h 187"/>
                    <a:gd name="T12" fmla="*/ 185 w 426"/>
                    <a:gd name="T13" fmla="*/ 186 h 187"/>
                    <a:gd name="T14" fmla="*/ 218 w 426"/>
                    <a:gd name="T15" fmla="*/ 186 h 187"/>
                    <a:gd name="T16" fmla="*/ 251 w 426"/>
                    <a:gd name="T17" fmla="*/ 186 h 187"/>
                    <a:gd name="T18" fmla="*/ 327 w 426"/>
                    <a:gd name="T19" fmla="*/ 186 h 187"/>
                    <a:gd name="T20" fmla="*/ 360 w 426"/>
                    <a:gd name="T21" fmla="*/ 186 h 187"/>
                    <a:gd name="T22" fmla="*/ 393 w 426"/>
                    <a:gd name="T23" fmla="*/ 186 h 187"/>
                    <a:gd name="T24" fmla="*/ 414 w 426"/>
                    <a:gd name="T25" fmla="*/ 153 h 187"/>
                    <a:gd name="T26" fmla="*/ 425 w 426"/>
                    <a:gd name="T27" fmla="*/ 120 h 187"/>
                    <a:gd name="T28" fmla="*/ 425 w 426"/>
                    <a:gd name="T29" fmla="*/ 77 h 187"/>
                    <a:gd name="T30" fmla="*/ 382 w 426"/>
                    <a:gd name="T31" fmla="*/ 55 h 187"/>
                    <a:gd name="T32" fmla="*/ 338 w 426"/>
                    <a:gd name="T33" fmla="*/ 44 h 187"/>
                    <a:gd name="T34" fmla="*/ 305 w 426"/>
                    <a:gd name="T35" fmla="*/ 33 h 187"/>
                    <a:gd name="T36" fmla="*/ 262 w 426"/>
                    <a:gd name="T37" fmla="*/ 44 h 187"/>
                    <a:gd name="T38" fmla="*/ 229 w 426"/>
                    <a:gd name="T39" fmla="*/ 55 h 187"/>
                    <a:gd name="T40" fmla="*/ 196 w 426"/>
                    <a:gd name="T41" fmla="*/ 55 h 187"/>
                    <a:gd name="T42" fmla="*/ 153 w 426"/>
                    <a:gd name="T43" fmla="*/ 44 h 187"/>
                    <a:gd name="T44" fmla="*/ 120 w 426"/>
                    <a:gd name="T45" fmla="*/ 33 h 187"/>
                    <a:gd name="T46" fmla="*/ 87 w 426"/>
                    <a:gd name="T47" fmla="*/ 11 h 187"/>
                    <a:gd name="T48" fmla="*/ 54 w 426"/>
                    <a:gd name="T49" fmla="*/ 11 h 187"/>
                    <a:gd name="T50" fmla="*/ 11 w 426"/>
                    <a:gd name="T51" fmla="*/ 0 h 187"/>
                    <a:gd name="T52" fmla="*/ 0 w 426"/>
                    <a:gd name="T53" fmla="*/ 33 h 187"/>
                    <a:gd name="T54" fmla="*/ 33 w 426"/>
                    <a:gd name="T55" fmla="*/ 55 h 1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187"/>
                    <a:gd name="T86" fmla="*/ 426 w 426"/>
                    <a:gd name="T87" fmla="*/ 187 h 1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187">
                      <a:moveTo>
                        <a:pt x="0" y="22"/>
                      </a:moveTo>
                      <a:lnTo>
                        <a:pt x="33" y="55"/>
                      </a:lnTo>
                      <a:lnTo>
                        <a:pt x="54" y="88"/>
                      </a:lnTo>
                      <a:lnTo>
                        <a:pt x="87" y="99"/>
                      </a:lnTo>
                      <a:lnTo>
                        <a:pt x="109" y="142"/>
                      </a:lnTo>
                      <a:lnTo>
                        <a:pt x="142" y="164"/>
                      </a:lnTo>
                      <a:lnTo>
                        <a:pt x="185" y="186"/>
                      </a:lnTo>
                      <a:lnTo>
                        <a:pt x="218" y="186"/>
                      </a:lnTo>
                      <a:lnTo>
                        <a:pt x="251" y="186"/>
                      </a:lnTo>
                      <a:lnTo>
                        <a:pt x="327" y="186"/>
                      </a:lnTo>
                      <a:lnTo>
                        <a:pt x="360" y="186"/>
                      </a:lnTo>
                      <a:lnTo>
                        <a:pt x="393" y="186"/>
                      </a:lnTo>
                      <a:lnTo>
                        <a:pt x="414" y="153"/>
                      </a:lnTo>
                      <a:lnTo>
                        <a:pt x="425" y="120"/>
                      </a:lnTo>
                      <a:lnTo>
                        <a:pt x="425" y="77"/>
                      </a:lnTo>
                      <a:lnTo>
                        <a:pt x="382" y="55"/>
                      </a:lnTo>
                      <a:lnTo>
                        <a:pt x="338" y="44"/>
                      </a:lnTo>
                      <a:lnTo>
                        <a:pt x="305" y="33"/>
                      </a:lnTo>
                      <a:lnTo>
                        <a:pt x="262" y="44"/>
                      </a:lnTo>
                      <a:lnTo>
                        <a:pt x="229" y="55"/>
                      </a:lnTo>
                      <a:lnTo>
                        <a:pt x="196" y="55"/>
                      </a:lnTo>
                      <a:lnTo>
                        <a:pt x="153" y="44"/>
                      </a:lnTo>
                      <a:lnTo>
                        <a:pt x="120" y="33"/>
                      </a:lnTo>
                      <a:lnTo>
                        <a:pt x="87" y="11"/>
                      </a:lnTo>
                      <a:lnTo>
                        <a:pt x="54" y="11"/>
                      </a:lnTo>
                      <a:lnTo>
                        <a:pt x="11" y="0"/>
                      </a:lnTo>
                      <a:lnTo>
                        <a:pt x="0" y="33"/>
                      </a:lnTo>
                      <a:lnTo>
                        <a:pt x="33" y="55"/>
                      </a:lnTo>
                    </a:path>
                  </a:pathLst>
                </a:custGeom>
                <a:solidFill>
                  <a:srgbClr val="FF6600"/>
                </a:solidFill>
                <a:ln w="12700" cap="rnd">
                  <a:solidFill>
                    <a:srgbClr val="FF6600"/>
                  </a:solidFill>
                  <a:round/>
                  <a:headEnd/>
                  <a:tailEnd/>
                </a:ln>
              </p:spPr>
              <p:txBody>
                <a:bodyPr/>
                <a:lstStyle/>
                <a:p>
                  <a:endParaRPr lang="en-US"/>
                </a:p>
              </p:txBody>
            </p:sp>
            <p:grpSp>
              <p:nvGrpSpPr>
                <p:cNvPr id="10448" name="Group 204">
                  <a:extLst>
                    <a:ext uri="{FF2B5EF4-FFF2-40B4-BE49-F238E27FC236}">
                      <a16:creationId xmlns:a16="http://schemas.microsoft.com/office/drawing/2014/main" id="{87599B09-1615-2367-0AC8-07ECC6984211}"/>
                    </a:ext>
                  </a:extLst>
                </p:cNvPr>
                <p:cNvGrpSpPr>
                  <a:grpSpLocks/>
                </p:cNvGrpSpPr>
                <p:nvPr/>
              </p:nvGrpSpPr>
              <p:grpSpPr bwMode="auto">
                <a:xfrm>
                  <a:off x="831" y="1701"/>
                  <a:ext cx="1975" cy="116"/>
                  <a:chOff x="665" y="1458"/>
                  <a:chExt cx="1740" cy="116"/>
                </a:xfrm>
              </p:grpSpPr>
              <p:sp>
                <p:nvSpPr>
                  <p:cNvPr id="10450" name="Freeform 205">
                    <a:extLst>
                      <a:ext uri="{FF2B5EF4-FFF2-40B4-BE49-F238E27FC236}">
                        <a16:creationId xmlns:a16="http://schemas.microsoft.com/office/drawing/2014/main" id="{B1B5EDAD-B7BB-1244-2F58-147C1EB618C0}"/>
                      </a:ext>
                    </a:extLst>
                  </p:cNvPr>
                  <p:cNvSpPr>
                    <a:spLocks/>
                  </p:cNvSpPr>
                  <p:nvPr/>
                </p:nvSpPr>
                <p:spPr bwMode="auto">
                  <a:xfrm>
                    <a:off x="665" y="1506"/>
                    <a:ext cx="1576" cy="68"/>
                  </a:xfrm>
                  <a:custGeom>
                    <a:avLst/>
                    <a:gdLst>
                      <a:gd name="T0" fmla="*/ 17 w 1576"/>
                      <a:gd name="T1" fmla="*/ 0 h 68"/>
                      <a:gd name="T2" fmla="*/ 0 w 1576"/>
                      <a:gd name="T3" fmla="*/ 29 h 68"/>
                      <a:gd name="T4" fmla="*/ 50 w 1576"/>
                      <a:gd name="T5" fmla="*/ 58 h 68"/>
                      <a:gd name="T6" fmla="*/ 99 w 1576"/>
                      <a:gd name="T7" fmla="*/ 58 h 68"/>
                      <a:gd name="T8" fmla="*/ 149 w 1576"/>
                      <a:gd name="T9" fmla="*/ 58 h 68"/>
                      <a:gd name="T10" fmla="*/ 214 w 1576"/>
                      <a:gd name="T11" fmla="*/ 58 h 68"/>
                      <a:gd name="T12" fmla="*/ 263 w 1576"/>
                      <a:gd name="T13" fmla="*/ 58 h 68"/>
                      <a:gd name="T14" fmla="*/ 313 w 1576"/>
                      <a:gd name="T15" fmla="*/ 58 h 68"/>
                      <a:gd name="T16" fmla="*/ 362 w 1576"/>
                      <a:gd name="T17" fmla="*/ 67 h 68"/>
                      <a:gd name="T18" fmla="*/ 427 w 1576"/>
                      <a:gd name="T19" fmla="*/ 67 h 68"/>
                      <a:gd name="T20" fmla="*/ 477 w 1576"/>
                      <a:gd name="T21" fmla="*/ 67 h 68"/>
                      <a:gd name="T22" fmla="*/ 526 w 1576"/>
                      <a:gd name="T23" fmla="*/ 58 h 68"/>
                      <a:gd name="T24" fmla="*/ 591 w 1576"/>
                      <a:gd name="T25" fmla="*/ 58 h 68"/>
                      <a:gd name="T26" fmla="*/ 641 w 1576"/>
                      <a:gd name="T27" fmla="*/ 48 h 68"/>
                      <a:gd name="T28" fmla="*/ 690 w 1576"/>
                      <a:gd name="T29" fmla="*/ 48 h 68"/>
                      <a:gd name="T30" fmla="*/ 755 w 1576"/>
                      <a:gd name="T31" fmla="*/ 58 h 68"/>
                      <a:gd name="T32" fmla="*/ 805 w 1576"/>
                      <a:gd name="T33" fmla="*/ 58 h 68"/>
                      <a:gd name="T34" fmla="*/ 854 w 1576"/>
                      <a:gd name="T35" fmla="*/ 58 h 68"/>
                      <a:gd name="T36" fmla="*/ 919 w 1576"/>
                      <a:gd name="T37" fmla="*/ 67 h 68"/>
                      <a:gd name="T38" fmla="*/ 969 w 1576"/>
                      <a:gd name="T39" fmla="*/ 67 h 68"/>
                      <a:gd name="T40" fmla="*/ 1018 w 1576"/>
                      <a:gd name="T41" fmla="*/ 67 h 68"/>
                      <a:gd name="T42" fmla="*/ 1100 w 1576"/>
                      <a:gd name="T43" fmla="*/ 67 h 68"/>
                      <a:gd name="T44" fmla="*/ 1165 w 1576"/>
                      <a:gd name="T45" fmla="*/ 58 h 68"/>
                      <a:gd name="T46" fmla="*/ 1215 w 1576"/>
                      <a:gd name="T47" fmla="*/ 48 h 68"/>
                      <a:gd name="T48" fmla="*/ 1264 w 1576"/>
                      <a:gd name="T49" fmla="*/ 29 h 68"/>
                      <a:gd name="T50" fmla="*/ 1329 w 1576"/>
                      <a:gd name="T51" fmla="*/ 19 h 68"/>
                      <a:gd name="T52" fmla="*/ 1379 w 1576"/>
                      <a:gd name="T53" fmla="*/ 19 h 68"/>
                      <a:gd name="T54" fmla="*/ 1428 w 1576"/>
                      <a:gd name="T55" fmla="*/ 19 h 68"/>
                      <a:gd name="T56" fmla="*/ 1493 w 1576"/>
                      <a:gd name="T57" fmla="*/ 19 h 68"/>
                      <a:gd name="T58" fmla="*/ 1543 w 1576"/>
                      <a:gd name="T59" fmla="*/ 10 h 68"/>
                      <a:gd name="T60" fmla="*/ 1575 w 1576"/>
                      <a:gd name="T61" fmla="*/ 0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68"/>
                      <a:gd name="T95" fmla="*/ 1576 w 1576"/>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68">
                        <a:moveTo>
                          <a:pt x="17" y="0"/>
                        </a:moveTo>
                        <a:lnTo>
                          <a:pt x="0" y="29"/>
                        </a:lnTo>
                        <a:lnTo>
                          <a:pt x="50" y="58"/>
                        </a:lnTo>
                        <a:lnTo>
                          <a:pt x="99" y="58"/>
                        </a:lnTo>
                        <a:lnTo>
                          <a:pt x="149" y="58"/>
                        </a:lnTo>
                        <a:lnTo>
                          <a:pt x="214" y="58"/>
                        </a:lnTo>
                        <a:lnTo>
                          <a:pt x="263" y="58"/>
                        </a:lnTo>
                        <a:lnTo>
                          <a:pt x="313" y="58"/>
                        </a:lnTo>
                        <a:lnTo>
                          <a:pt x="362" y="67"/>
                        </a:lnTo>
                        <a:lnTo>
                          <a:pt x="427" y="67"/>
                        </a:lnTo>
                        <a:lnTo>
                          <a:pt x="477" y="67"/>
                        </a:lnTo>
                        <a:lnTo>
                          <a:pt x="526" y="58"/>
                        </a:lnTo>
                        <a:lnTo>
                          <a:pt x="591" y="58"/>
                        </a:lnTo>
                        <a:lnTo>
                          <a:pt x="641" y="48"/>
                        </a:lnTo>
                        <a:lnTo>
                          <a:pt x="690" y="48"/>
                        </a:lnTo>
                        <a:lnTo>
                          <a:pt x="755" y="58"/>
                        </a:lnTo>
                        <a:lnTo>
                          <a:pt x="805" y="58"/>
                        </a:lnTo>
                        <a:lnTo>
                          <a:pt x="854" y="58"/>
                        </a:lnTo>
                        <a:lnTo>
                          <a:pt x="919" y="67"/>
                        </a:lnTo>
                        <a:lnTo>
                          <a:pt x="969" y="67"/>
                        </a:lnTo>
                        <a:lnTo>
                          <a:pt x="1018" y="67"/>
                        </a:lnTo>
                        <a:lnTo>
                          <a:pt x="1100" y="67"/>
                        </a:lnTo>
                        <a:lnTo>
                          <a:pt x="1165" y="58"/>
                        </a:lnTo>
                        <a:lnTo>
                          <a:pt x="1215" y="48"/>
                        </a:lnTo>
                        <a:lnTo>
                          <a:pt x="1264" y="29"/>
                        </a:lnTo>
                        <a:lnTo>
                          <a:pt x="1329" y="19"/>
                        </a:lnTo>
                        <a:lnTo>
                          <a:pt x="1379" y="19"/>
                        </a:lnTo>
                        <a:lnTo>
                          <a:pt x="1428" y="19"/>
                        </a:lnTo>
                        <a:lnTo>
                          <a:pt x="1493" y="19"/>
                        </a:lnTo>
                        <a:lnTo>
                          <a:pt x="1543" y="10"/>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451" name="Freeform 206">
                    <a:extLst>
                      <a:ext uri="{FF2B5EF4-FFF2-40B4-BE49-F238E27FC236}">
                        <a16:creationId xmlns:a16="http://schemas.microsoft.com/office/drawing/2014/main" id="{B9C4CFF9-9DE6-9BC1-0595-D1958C2096DD}"/>
                      </a:ext>
                    </a:extLst>
                  </p:cNvPr>
                  <p:cNvSpPr>
                    <a:spLocks/>
                  </p:cNvSpPr>
                  <p:nvPr/>
                </p:nvSpPr>
                <p:spPr bwMode="auto">
                  <a:xfrm>
                    <a:off x="665" y="1458"/>
                    <a:ext cx="1740" cy="67"/>
                  </a:xfrm>
                  <a:custGeom>
                    <a:avLst/>
                    <a:gdLst>
                      <a:gd name="T0" fmla="*/ 19 w 1740"/>
                      <a:gd name="T1" fmla="*/ 66 h 67"/>
                      <a:gd name="T2" fmla="*/ 0 w 1740"/>
                      <a:gd name="T3" fmla="*/ 37 h 67"/>
                      <a:gd name="T4" fmla="*/ 55 w 1740"/>
                      <a:gd name="T5" fmla="*/ 9 h 67"/>
                      <a:gd name="T6" fmla="*/ 109 w 1740"/>
                      <a:gd name="T7" fmla="*/ 9 h 67"/>
                      <a:gd name="T8" fmla="*/ 164 w 1740"/>
                      <a:gd name="T9" fmla="*/ 9 h 67"/>
                      <a:gd name="T10" fmla="*/ 236 w 1740"/>
                      <a:gd name="T11" fmla="*/ 9 h 67"/>
                      <a:gd name="T12" fmla="*/ 290 w 1740"/>
                      <a:gd name="T13" fmla="*/ 9 h 67"/>
                      <a:gd name="T14" fmla="*/ 345 w 1740"/>
                      <a:gd name="T15" fmla="*/ 9 h 67"/>
                      <a:gd name="T16" fmla="*/ 400 w 1740"/>
                      <a:gd name="T17" fmla="*/ 0 h 67"/>
                      <a:gd name="T18" fmla="*/ 472 w 1740"/>
                      <a:gd name="T19" fmla="*/ 0 h 67"/>
                      <a:gd name="T20" fmla="*/ 526 w 1740"/>
                      <a:gd name="T21" fmla="*/ 0 h 67"/>
                      <a:gd name="T22" fmla="*/ 581 w 1740"/>
                      <a:gd name="T23" fmla="*/ 9 h 67"/>
                      <a:gd name="T24" fmla="*/ 653 w 1740"/>
                      <a:gd name="T25" fmla="*/ 9 h 67"/>
                      <a:gd name="T26" fmla="*/ 707 w 1740"/>
                      <a:gd name="T27" fmla="*/ 19 h 67"/>
                      <a:gd name="T28" fmla="*/ 762 w 1740"/>
                      <a:gd name="T29" fmla="*/ 19 h 67"/>
                      <a:gd name="T30" fmla="*/ 834 w 1740"/>
                      <a:gd name="T31" fmla="*/ 9 h 67"/>
                      <a:gd name="T32" fmla="*/ 888 w 1740"/>
                      <a:gd name="T33" fmla="*/ 9 h 67"/>
                      <a:gd name="T34" fmla="*/ 943 w 1740"/>
                      <a:gd name="T35" fmla="*/ 9 h 67"/>
                      <a:gd name="T36" fmla="*/ 1015 w 1740"/>
                      <a:gd name="T37" fmla="*/ 0 h 67"/>
                      <a:gd name="T38" fmla="*/ 1069 w 1740"/>
                      <a:gd name="T39" fmla="*/ 0 h 67"/>
                      <a:gd name="T40" fmla="*/ 1124 w 1740"/>
                      <a:gd name="T41" fmla="*/ 0 h 67"/>
                      <a:gd name="T42" fmla="*/ 1215 w 1740"/>
                      <a:gd name="T43" fmla="*/ 0 h 67"/>
                      <a:gd name="T44" fmla="*/ 1286 w 1740"/>
                      <a:gd name="T45" fmla="*/ 9 h 67"/>
                      <a:gd name="T46" fmla="*/ 1341 w 1740"/>
                      <a:gd name="T47" fmla="*/ 19 h 67"/>
                      <a:gd name="T48" fmla="*/ 1396 w 1740"/>
                      <a:gd name="T49" fmla="*/ 37 h 67"/>
                      <a:gd name="T50" fmla="*/ 1467 w 1740"/>
                      <a:gd name="T51" fmla="*/ 47 h 67"/>
                      <a:gd name="T52" fmla="*/ 1522 w 1740"/>
                      <a:gd name="T53" fmla="*/ 47 h 67"/>
                      <a:gd name="T54" fmla="*/ 1577 w 1740"/>
                      <a:gd name="T55" fmla="*/ 47 h 67"/>
                      <a:gd name="T56" fmla="*/ 1648 w 1740"/>
                      <a:gd name="T57" fmla="*/ 47 h 67"/>
                      <a:gd name="T58" fmla="*/ 1703 w 1740"/>
                      <a:gd name="T59" fmla="*/ 56 h 67"/>
                      <a:gd name="T60" fmla="*/ 1739 w 1740"/>
                      <a:gd name="T61" fmla="*/ 66 h 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67"/>
                      <a:gd name="T95" fmla="*/ 1740 w 1740"/>
                      <a:gd name="T96" fmla="*/ 67 h 6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67">
                        <a:moveTo>
                          <a:pt x="19" y="66"/>
                        </a:moveTo>
                        <a:lnTo>
                          <a:pt x="0" y="37"/>
                        </a:lnTo>
                        <a:lnTo>
                          <a:pt x="55" y="9"/>
                        </a:lnTo>
                        <a:lnTo>
                          <a:pt x="109" y="9"/>
                        </a:lnTo>
                        <a:lnTo>
                          <a:pt x="164" y="9"/>
                        </a:lnTo>
                        <a:lnTo>
                          <a:pt x="236" y="9"/>
                        </a:lnTo>
                        <a:lnTo>
                          <a:pt x="290" y="9"/>
                        </a:lnTo>
                        <a:lnTo>
                          <a:pt x="345" y="9"/>
                        </a:lnTo>
                        <a:lnTo>
                          <a:pt x="400" y="0"/>
                        </a:lnTo>
                        <a:lnTo>
                          <a:pt x="472" y="0"/>
                        </a:lnTo>
                        <a:lnTo>
                          <a:pt x="526" y="0"/>
                        </a:lnTo>
                        <a:lnTo>
                          <a:pt x="581" y="9"/>
                        </a:lnTo>
                        <a:lnTo>
                          <a:pt x="653" y="9"/>
                        </a:lnTo>
                        <a:lnTo>
                          <a:pt x="707" y="19"/>
                        </a:lnTo>
                        <a:lnTo>
                          <a:pt x="762" y="19"/>
                        </a:lnTo>
                        <a:lnTo>
                          <a:pt x="834" y="9"/>
                        </a:lnTo>
                        <a:lnTo>
                          <a:pt x="888" y="9"/>
                        </a:lnTo>
                        <a:lnTo>
                          <a:pt x="943" y="9"/>
                        </a:lnTo>
                        <a:lnTo>
                          <a:pt x="1015" y="0"/>
                        </a:lnTo>
                        <a:lnTo>
                          <a:pt x="1069" y="0"/>
                        </a:lnTo>
                        <a:lnTo>
                          <a:pt x="1124" y="0"/>
                        </a:lnTo>
                        <a:lnTo>
                          <a:pt x="1215" y="0"/>
                        </a:lnTo>
                        <a:lnTo>
                          <a:pt x="1286" y="9"/>
                        </a:lnTo>
                        <a:lnTo>
                          <a:pt x="1341" y="19"/>
                        </a:lnTo>
                        <a:lnTo>
                          <a:pt x="1396" y="37"/>
                        </a:lnTo>
                        <a:lnTo>
                          <a:pt x="1467" y="47"/>
                        </a:lnTo>
                        <a:lnTo>
                          <a:pt x="1522" y="47"/>
                        </a:lnTo>
                        <a:lnTo>
                          <a:pt x="1577" y="47"/>
                        </a:lnTo>
                        <a:lnTo>
                          <a:pt x="1648" y="47"/>
                        </a:lnTo>
                        <a:lnTo>
                          <a:pt x="1703" y="56"/>
                        </a:lnTo>
                        <a:lnTo>
                          <a:pt x="1739" y="66"/>
                        </a:lnTo>
                      </a:path>
                    </a:pathLst>
                  </a:custGeom>
                  <a:solidFill>
                    <a:srgbClr val="FF6600"/>
                  </a:solidFill>
                  <a:ln w="12700" cap="rnd">
                    <a:solidFill>
                      <a:srgbClr val="FF6600"/>
                    </a:solidFill>
                    <a:round/>
                    <a:headEnd/>
                    <a:tailEnd/>
                  </a:ln>
                </p:spPr>
                <p:txBody>
                  <a:bodyPr/>
                  <a:lstStyle/>
                  <a:p>
                    <a:endParaRPr lang="en-US"/>
                  </a:p>
                </p:txBody>
              </p:sp>
            </p:grpSp>
            <p:sp>
              <p:nvSpPr>
                <p:cNvPr id="10449" name="Freeform 207">
                  <a:extLst>
                    <a:ext uri="{FF2B5EF4-FFF2-40B4-BE49-F238E27FC236}">
                      <a16:creationId xmlns:a16="http://schemas.microsoft.com/office/drawing/2014/main" id="{067063D4-E42C-4DD4-3194-2D28BF33CA25}"/>
                    </a:ext>
                  </a:extLst>
                </p:cNvPr>
                <p:cNvSpPr>
                  <a:spLocks/>
                </p:cNvSpPr>
                <p:nvPr/>
              </p:nvSpPr>
              <p:spPr bwMode="auto">
                <a:xfrm rot="-10610205">
                  <a:off x="1834" y="1983"/>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grpSp>
        <p:sp>
          <p:nvSpPr>
            <p:cNvPr id="10424" name="AutoShape 13">
              <a:extLst>
                <a:ext uri="{FF2B5EF4-FFF2-40B4-BE49-F238E27FC236}">
                  <a16:creationId xmlns:a16="http://schemas.microsoft.com/office/drawing/2014/main" id="{5D47731A-FAE7-4127-3A21-FF5CBA08C04E}"/>
                </a:ext>
              </a:extLst>
            </p:cNvPr>
            <p:cNvSpPr>
              <a:spLocks noChangeArrowheads="1"/>
            </p:cNvSpPr>
            <p:nvPr/>
          </p:nvSpPr>
          <p:spPr bwMode="auto">
            <a:xfrm>
              <a:off x="4515" y="1746"/>
              <a:ext cx="39" cy="31"/>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25" name="AutoShape 26">
              <a:extLst>
                <a:ext uri="{FF2B5EF4-FFF2-40B4-BE49-F238E27FC236}">
                  <a16:creationId xmlns:a16="http://schemas.microsoft.com/office/drawing/2014/main" id="{19205A91-21CA-450F-F4F3-5EFBC686E436}"/>
                </a:ext>
              </a:extLst>
            </p:cNvPr>
            <p:cNvSpPr>
              <a:spLocks noChangeArrowheads="1"/>
            </p:cNvSpPr>
            <p:nvPr/>
          </p:nvSpPr>
          <p:spPr bwMode="auto">
            <a:xfrm>
              <a:off x="3259" y="1746"/>
              <a:ext cx="128" cy="31"/>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26" name="AutoShape 29">
              <a:extLst>
                <a:ext uri="{FF2B5EF4-FFF2-40B4-BE49-F238E27FC236}">
                  <a16:creationId xmlns:a16="http://schemas.microsoft.com/office/drawing/2014/main" id="{B1302F00-37CF-B83E-3A21-4A2DA324FDA9}"/>
                </a:ext>
              </a:extLst>
            </p:cNvPr>
            <p:cNvSpPr>
              <a:spLocks noChangeArrowheads="1"/>
            </p:cNvSpPr>
            <p:nvPr/>
          </p:nvSpPr>
          <p:spPr bwMode="auto">
            <a:xfrm>
              <a:off x="4705" y="2285"/>
              <a:ext cx="128" cy="30"/>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27" name="AutoShape 35">
              <a:extLst>
                <a:ext uri="{FF2B5EF4-FFF2-40B4-BE49-F238E27FC236}">
                  <a16:creationId xmlns:a16="http://schemas.microsoft.com/office/drawing/2014/main" id="{56281FF2-CA25-8618-0A29-AE3D9C77D561}"/>
                </a:ext>
              </a:extLst>
            </p:cNvPr>
            <p:cNvSpPr>
              <a:spLocks noChangeArrowheads="1"/>
            </p:cNvSpPr>
            <p:nvPr/>
          </p:nvSpPr>
          <p:spPr bwMode="auto">
            <a:xfrm>
              <a:off x="4097" y="2222"/>
              <a:ext cx="50"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28" name="AutoShape 36">
              <a:extLst>
                <a:ext uri="{FF2B5EF4-FFF2-40B4-BE49-F238E27FC236}">
                  <a16:creationId xmlns:a16="http://schemas.microsoft.com/office/drawing/2014/main" id="{E695545A-6AF8-DD3B-476E-D5C2D483D71D}"/>
                </a:ext>
              </a:extLst>
            </p:cNvPr>
            <p:cNvSpPr>
              <a:spLocks noChangeArrowheads="1"/>
            </p:cNvSpPr>
            <p:nvPr/>
          </p:nvSpPr>
          <p:spPr bwMode="auto">
            <a:xfrm>
              <a:off x="3724" y="1725"/>
              <a:ext cx="95" cy="36"/>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29" name="AutoShape 37">
              <a:extLst>
                <a:ext uri="{FF2B5EF4-FFF2-40B4-BE49-F238E27FC236}">
                  <a16:creationId xmlns:a16="http://schemas.microsoft.com/office/drawing/2014/main" id="{AD1C32BD-DE24-A8DB-7235-6BB38642AA13}"/>
                </a:ext>
              </a:extLst>
            </p:cNvPr>
            <p:cNvSpPr>
              <a:spLocks noChangeArrowheads="1"/>
            </p:cNvSpPr>
            <p:nvPr/>
          </p:nvSpPr>
          <p:spPr bwMode="auto">
            <a:xfrm>
              <a:off x="4809" y="2037"/>
              <a:ext cx="95" cy="37"/>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0" name="Oval 41">
              <a:extLst>
                <a:ext uri="{FF2B5EF4-FFF2-40B4-BE49-F238E27FC236}">
                  <a16:creationId xmlns:a16="http://schemas.microsoft.com/office/drawing/2014/main" id="{B0F91500-4ACC-8C3D-86ED-3DB87BD8F9CE}"/>
                </a:ext>
              </a:extLst>
            </p:cNvPr>
            <p:cNvSpPr>
              <a:spLocks noChangeArrowheads="1"/>
            </p:cNvSpPr>
            <p:nvPr/>
          </p:nvSpPr>
          <p:spPr bwMode="auto">
            <a:xfrm>
              <a:off x="4336" y="1894"/>
              <a:ext cx="38" cy="31"/>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1" name="Oval 46">
              <a:extLst>
                <a:ext uri="{FF2B5EF4-FFF2-40B4-BE49-F238E27FC236}">
                  <a16:creationId xmlns:a16="http://schemas.microsoft.com/office/drawing/2014/main" id="{2AFBEDED-7BDC-1DB5-D23F-CC322F2ACC00}"/>
                </a:ext>
              </a:extLst>
            </p:cNvPr>
            <p:cNvSpPr>
              <a:spLocks noChangeArrowheads="1"/>
            </p:cNvSpPr>
            <p:nvPr/>
          </p:nvSpPr>
          <p:spPr bwMode="auto">
            <a:xfrm>
              <a:off x="4593" y="2319"/>
              <a:ext cx="39" cy="30"/>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2" name="AutoShape 49">
              <a:extLst>
                <a:ext uri="{FF2B5EF4-FFF2-40B4-BE49-F238E27FC236}">
                  <a16:creationId xmlns:a16="http://schemas.microsoft.com/office/drawing/2014/main" id="{EF2B0B11-D63C-C758-B9B3-FFFA24A3A046}"/>
                </a:ext>
              </a:extLst>
            </p:cNvPr>
            <p:cNvSpPr>
              <a:spLocks noChangeArrowheads="1"/>
            </p:cNvSpPr>
            <p:nvPr/>
          </p:nvSpPr>
          <p:spPr bwMode="auto">
            <a:xfrm>
              <a:off x="4246" y="1709"/>
              <a:ext cx="38" cy="30"/>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3" name="Oval 51">
              <a:extLst>
                <a:ext uri="{FF2B5EF4-FFF2-40B4-BE49-F238E27FC236}">
                  <a16:creationId xmlns:a16="http://schemas.microsoft.com/office/drawing/2014/main" id="{D71051CD-7BE2-9FF4-C45F-E94FC5C9EEF5}"/>
                </a:ext>
              </a:extLst>
            </p:cNvPr>
            <p:cNvSpPr>
              <a:spLocks noChangeArrowheads="1"/>
            </p:cNvSpPr>
            <p:nvPr/>
          </p:nvSpPr>
          <p:spPr bwMode="auto">
            <a:xfrm>
              <a:off x="4022" y="1746"/>
              <a:ext cx="38" cy="31"/>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4" name="Oval 52">
              <a:extLst>
                <a:ext uri="{FF2B5EF4-FFF2-40B4-BE49-F238E27FC236}">
                  <a16:creationId xmlns:a16="http://schemas.microsoft.com/office/drawing/2014/main" id="{D3BCC122-5E6A-11F4-FAD9-F5C1CFE5D17D}"/>
                </a:ext>
              </a:extLst>
            </p:cNvPr>
            <p:cNvSpPr>
              <a:spLocks noChangeArrowheads="1"/>
            </p:cNvSpPr>
            <p:nvPr/>
          </p:nvSpPr>
          <p:spPr bwMode="auto">
            <a:xfrm>
              <a:off x="4695" y="1709"/>
              <a:ext cx="39" cy="30"/>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5" name="AutoShape 57">
              <a:extLst>
                <a:ext uri="{FF2B5EF4-FFF2-40B4-BE49-F238E27FC236}">
                  <a16:creationId xmlns:a16="http://schemas.microsoft.com/office/drawing/2014/main" id="{5F71C884-B922-0260-95C5-16DBB81949F4}"/>
                </a:ext>
              </a:extLst>
            </p:cNvPr>
            <p:cNvSpPr>
              <a:spLocks noChangeArrowheads="1"/>
            </p:cNvSpPr>
            <p:nvPr/>
          </p:nvSpPr>
          <p:spPr bwMode="auto">
            <a:xfrm>
              <a:off x="3493" y="2126"/>
              <a:ext cx="95" cy="36"/>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6" name="AutoShape 103">
              <a:extLst>
                <a:ext uri="{FF2B5EF4-FFF2-40B4-BE49-F238E27FC236}">
                  <a16:creationId xmlns:a16="http://schemas.microsoft.com/office/drawing/2014/main" id="{F396A4F9-776F-D306-F818-CB5DD32EA6FD}"/>
                </a:ext>
              </a:extLst>
            </p:cNvPr>
            <p:cNvSpPr>
              <a:spLocks noChangeArrowheads="1"/>
            </p:cNvSpPr>
            <p:nvPr/>
          </p:nvSpPr>
          <p:spPr bwMode="auto">
            <a:xfrm>
              <a:off x="3393" y="1561"/>
              <a:ext cx="218" cy="253"/>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7" name="AutoShape 106">
              <a:extLst>
                <a:ext uri="{FF2B5EF4-FFF2-40B4-BE49-F238E27FC236}">
                  <a16:creationId xmlns:a16="http://schemas.microsoft.com/office/drawing/2014/main" id="{1C4F1ECE-C414-2CAD-A475-9F9455B72AF1}"/>
                </a:ext>
              </a:extLst>
            </p:cNvPr>
            <p:cNvSpPr>
              <a:spLocks noChangeArrowheads="1"/>
            </p:cNvSpPr>
            <p:nvPr/>
          </p:nvSpPr>
          <p:spPr bwMode="auto">
            <a:xfrm>
              <a:off x="4606" y="1561"/>
              <a:ext cx="217" cy="253"/>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8" name="Oval 113">
              <a:extLst>
                <a:ext uri="{FF2B5EF4-FFF2-40B4-BE49-F238E27FC236}">
                  <a16:creationId xmlns:a16="http://schemas.microsoft.com/office/drawing/2014/main" id="{7EC42D8E-ABF9-23CF-5988-C8FA05DC89D5}"/>
                </a:ext>
              </a:extLst>
            </p:cNvPr>
            <p:cNvSpPr>
              <a:spLocks noChangeArrowheads="1"/>
            </p:cNvSpPr>
            <p:nvPr/>
          </p:nvSpPr>
          <p:spPr bwMode="auto">
            <a:xfrm>
              <a:off x="4116" y="1760"/>
              <a:ext cx="240" cy="222"/>
            </a:xfrm>
            <a:prstGeom prst="ellipse">
              <a:avLst/>
            </a:prstGeom>
            <a:gradFill rotWithShape="0">
              <a:gsLst>
                <a:gs pos="0">
                  <a:srgbClr val="C0C0C0"/>
                </a:gs>
                <a:gs pos="100000">
                  <a:srgbClr val="808080"/>
                </a:gs>
              </a:gsLst>
              <a:lin ang="5400000" scaled="1"/>
            </a:gradFill>
            <a:ln w="12700">
              <a:solidFill>
                <a:srgbClr val="000000"/>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39" name="AutoShape 166">
              <a:extLst>
                <a:ext uri="{FF2B5EF4-FFF2-40B4-BE49-F238E27FC236}">
                  <a16:creationId xmlns:a16="http://schemas.microsoft.com/office/drawing/2014/main" id="{EFB08DDE-3DD2-BFF6-DD72-DAF442D18B7C}"/>
                </a:ext>
              </a:extLst>
            </p:cNvPr>
            <p:cNvSpPr>
              <a:spLocks noChangeArrowheads="1"/>
            </p:cNvSpPr>
            <p:nvPr/>
          </p:nvSpPr>
          <p:spPr bwMode="auto">
            <a:xfrm>
              <a:off x="4629" y="1979"/>
              <a:ext cx="128" cy="30"/>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40" name="Line 189">
              <a:extLst>
                <a:ext uri="{FF2B5EF4-FFF2-40B4-BE49-F238E27FC236}">
                  <a16:creationId xmlns:a16="http://schemas.microsoft.com/office/drawing/2014/main" id="{8ABDB60C-54BE-A06F-3AF4-C63484618640}"/>
                </a:ext>
              </a:extLst>
            </p:cNvPr>
            <p:cNvSpPr>
              <a:spLocks noChangeShapeType="1"/>
            </p:cNvSpPr>
            <p:nvPr/>
          </p:nvSpPr>
          <p:spPr bwMode="auto">
            <a:xfrm flipH="1">
              <a:off x="4779" y="1692"/>
              <a:ext cx="261" cy="477"/>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1" name="AutoShape 190">
              <a:extLst>
                <a:ext uri="{FF2B5EF4-FFF2-40B4-BE49-F238E27FC236}">
                  <a16:creationId xmlns:a16="http://schemas.microsoft.com/office/drawing/2014/main" id="{607EE303-74A9-697E-57D9-1CCA3FFBA188}"/>
                </a:ext>
              </a:extLst>
            </p:cNvPr>
            <p:cNvSpPr>
              <a:spLocks noChangeArrowheads="1"/>
            </p:cNvSpPr>
            <p:nvPr/>
          </p:nvSpPr>
          <p:spPr bwMode="auto">
            <a:xfrm>
              <a:off x="4006" y="1542"/>
              <a:ext cx="218" cy="253"/>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442" name="AutoShape 105">
              <a:extLst>
                <a:ext uri="{FF2B5EF4-FFF2-40B4-BE49-F238E27FC236}">
                  <a16:creationId xmlns:a16="http://schemas.microsoft.com/office/drawing/2014/main" id="{781FB4AB-981B-354F-03DA-30B3EE4C62A7}"/>
                </a:ext>
              </a:extLst>
            </p:cNvPr>
            <p:cNvSpPr>
              <a:spLocks noChangeArrowheads="1"/>
            </p:cNvSpPr>
            <p:nvPr/>
          </p:nvSpPr>
          <p:spPr bwMode="auto">
            <a:xfrm>
              <a:off x="1056" y="3048"/>
              <a:ext cx="218" cy="254"/>
            </a:xfrm>
            <a:prstGeom prst="parallelogram">
              <a:avLst>
                <a:gd name="adj" fmla="val 6666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r>
                <a:rPr lang="en-US" altLang="en-US" sz="2100">
                  <a:solidFill>
                    <a:srgbClr val="000000"/>
                  </a:solidFill>
                  <a:latin typeface="Times New Roman" panose="02020603050405020304" pitchFamily="18" charset="0"/>
                </a:rPr>
                <a:t>Cathode</a:t>
              </a:r>
            </a:p>
          </p:txBody>
        </p:sp>
      </p:grpSp>
      <p:grpSp>
        <p:nvGrpSpPr>
          <p:cNvPr id="18" name="Group 505">
            <a:extLst>
              <a:ext uri="{FF2B5EF4-FFF2-40B4-BE49-F238E27FC236}">
                <a16:creationId xmlns:a16="http://schemas.microsoft.com/office/drawing/2014/main" id="{7C832B01-8420-B7CD-8080-BE8BDC11EED3}"/>
              </a:ext>
            </a:extLst>
          </p:cNvPr>
          <p:cNvGrpSpPr>
            <a:grpSpLocks/>
          </p:cNvGrpSpPr>
          <p:nvPr/>
        </p:nvGrpSpPr>
        <p:grpSpPr bwMode="auto">
          <a:xfrm>
            <a:off x="2265760" y="976312"/>
            <a:ext cx="4698206" cy="3524250"/>
            <a:chOff x="5148" y="482"/>
            <a:chExt cx="3946" cy="2960"/>
          </a:xfrm>
        </p:grpSpPr>
        <p:pic>
          <p:nvPicPr>
            <p:cNvPr id="10245" name="Picture 208" descr="copper_shade">
              <a:extLst>
                <a:ext uri="{FF2B5EF4-FFF2-40B4-BE49-F238E27FC236}">
                  <a16:creationId xmlns:a16="http://schemas.microsoft.com/office/drawing/2014/main" id="{2E05C4B4-7520-ED8B-AB48-9A1677CBF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 y="482"/>
              <a:ext cx="3946" cy="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Group 306">
              <a:extLst>
                <a:ext uri="{FF2B5EF4-FFF2-40B4-BE49-F238E27FC236}">
                  <a16:creationId xmlns:a16="http://schemas.microsoft.com/office/drawing/2014/main" id="{BB9B7809-6E65-FD16-0054-820F326886B2}"/>
                </a:ext>
              </a:extLst>
            </p:cNvPr>
            <p:cNvGrpSpPr>
              <a:grpSpLocks/>
            </p:cNvGrpSpPr>
            <p:nvPr/>
          </p:nvGrpSpPr>
          <p:grpSpPr bwMode="auto">
            <a:xfrm>
              <a:off x="6418" y="2931"/>
              <a:ext cx="454" cy="136"/>
              <a:chOff x="831" y="1701"/>
              <a:chExt cx="2011" cy="666"/>
            </a:xfrm>
          </p:grpSpPr>
          <p:grpSp>
            <p:nvGrpSpPr>
              <p:cNvPr id="10301" name="Group 307">
                <a:extLst>
                  <a:ext uri="{FF2B5EF4-FFF2-40B4-BE49-F238E27FC236}">
                    <a16:creationId xmlns:a16="http://schemas.microsoft.com/office/drawing/2014/main" id="{789EC17B-74C1-47BE-DCB6-04DD649D5E69}"/>
                  </a:ext>
                </a:extLst>
              </p:cNvPr>
              <p:cNvGrpSpPr>
                <a:grpSpLocks/>
              </p:cNvGrpSpPr>
              <p:nvPr/>
            </p:nvGrpSpPr>
            <p:grpSpPr bwMode="auto">
              <a:xfrm>
                <a:off x="1630" y="1983"/>
                <a:ext cx="864" cy="96"/>
                <a:chOff x="1634" y="1756"/>
                <a:chExt cx="1740" cy="67"/>
              </a:xfrm>
            </p:grpSpPr>
            <p:sp>
              <p:nvSpPr>
                <p:cNvPr id="10312" name="Freeform 308">
                  <a:extLst>
                    <a:ext uri="{FF2B5EF4-FFF2-40B4-BE49-F238E27FC236}">
                      <a16:creationId xmlns:a16="http://schemas.microsoft.com/office/drawing/2014/main" id="{EE8DB72B-BBE9-F5EC-7E72-73557205A23D}"/>
                    </a:ext>
                  </a:extLst>
                </p:cNvPr>
                <p:cNvSpPr>
                  <a:spLocks/>
                </p:cNvSpPr>
                <p:nvPr/>
              </p:nvSpPr>
              <p:spPr bwMode="auto">
                <a:xfrm>
                  <a:off x="1634" y="1783"/>
                  <a:ext cx="1576" cy="40"/>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313" name="Freeform 309">
                  <a:extLst>
                    <a:ext uri="{FF2B5EF4-FFF2-40B4-BE49-F238E27FC236}">
                      <a16:creationId xmlns:a16="http://schemas.microsoft.com/office/drawing/2014/main" id="{A296C4F0-5361-F49D-EF0D-EC718594858A}"/>
                    </a:ext>
                  </a:extLst>
                </p:cNvPr>
                <p:cNvSpPr>
                  <a:spLocks/>
                </p:cNvSpPr>
                <p:nvPr/>
              </p:nvSpPr>
              <p:spPr bwMode="auto">
                <a:xfrm>
                  <a:off x="1634" y="1756"/>
                  <a:ext cx="1740" cy="39"/>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grpSp>
            <p:nvGrpSpPr>
              <p:cNvPr id="10302" name="Group 310">
                <a:extLst>
                  <a:ext uri="{FF2B5EF4-FFF2-40B4-BE49-F238E27FC236}">
                    <a16:creationId xmlns:a16="http://schemas.microsoft.com/office/drawing/2014/main" id="{283B7397-1630-B1D4-3514-FBB386DAA320}"/>
                  </a:ext>
                </a:extLst>
              </p:cNvPr>
              <p:cNvGrpSpPr>
                <a:grpSpLocks/>
              </p:cNvGrpSpPr>
              <p:nvPr/>
            </p:nvGrpSpPr>
            <p:grpSpPr bwMode="auto">
              <a:xfrm>
                <a:off x="831" y="1701"/>
                <a:ext cx="2011" cy="666"/>
                <a:chOff x="831" y="1701"/>
                <a:chExt cx="2011" cy="666"/>
              </a:xfrm>
            </p:grpSpPr>
            <p:sp>
              <p:nvSpPr>
                <p:cNvPr id="10303" name="Freeform 311">
                  <a:extLst>
                    <a:ext uri="{FF2B5EF4-FFF2-40B4-BE49-F238E27FC236}">
                      <a16:creationId xmlns:a16="http://schemas.microsoft.com/office/drawing/2014/main" id="{4BD52672-01B0-159D-E3E0-A8AC7C4BEE91}"/>
                    </a:ext>
                  </a:extLst>
                </p:cNvPr>
                <p:cNvSpPr>
                  <a:spLocks/>
                </p:cNvSpPr>
                <p:nvPr/>
              </p:nvSpPr>
              <p:spPr bwMode="auto">
                <a:xfrm>
                  <a:off x="1774" y="2137"/>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nvGrpSpPr>
                <p:cNvPr id="10304" name="Group 312">
                  <a:extLst>
                    <a:ext uri="{FF2B5EF4-FFF2-40B4-BE49-F238E27FC236}">
                      <a16:creationId xmlns:a16="http://schemas.microsoft.com/office/drawing/2014/main" id="{D202B347-B5D0-724B-C94B-AB73CFF67C22}"/>
                    </a:ext>
                  </a:extLst>
                </p:cNvPr>
                <p:cNvGrpSpPr>
                  <a:grpSpLocks/>
                </p:cNvGrpSpPr>
                <p:nvPr/>
              </p:nvGrpSpPr>
              <p:grpSpPr bwMode="auto">
                <a:xfrm rot="10800000">
                  <a:off x="2506" y="1983"/>
                  <a:ext cx="336" cy="96"/>
                  <a:chOff x="2352" y="2208"/>
                  <a:chExt cx="1150" cy="576"/>
                </a:xfrm>
              </p:grpSpPr>
              <p:sp>
                <p:nvSpPr>
                  <p:cNvPr id="10310" name="Freeform 313">
                    <a:extLst>
                      <a:ext uri="{FF2B5EF4-FFF2-40B4-BE49-F238E27FC236}">
                        <a16:creationId xmlns:a16="http://schemas.microsoft.com/office/drawing/2014/main" id="{BFC8BCD8-3E52-71A9-9531-FF5EFD33D626}"/>
                      </a:ext>
                    </a:extLst>
                  </p:cNvPr>
                  <p:cNvSpPr>
                    <a:spLocks/>
                  </p:cNvSpPr>
                  <p:nvPr/>
                </p:nvSpPr>
                <p:spPr bwMode="auto">
                  <a:xfrm>
                    <a:off x="2352" y="2440"/>
                    <a:ext cx="1042" cy="344"/>
                  </a:xfrm>
                  <a:custGeom>
                    <a:avLst/>
                    <a:gdLst>
                      <a:gd name="T0" fmla="*/ 3 w 1576"/>
                      <a:gd name="T1" fmla="*/ 0 h 40"/>
                      <a:gd name="T2" fmla="*/ 0 w 1576"/>
                      <a:gd name="T3" fmla="*/ 92897 h 40"/>
                      <a:gd name="T4" fmla="*/ 10 w 1576"/>
                      <a:gd name="T5" fmla="*/ 185717 h 40"/>
                      <a:gd name="T6" fmla="*/ 19 w 1576"/>
                      <a:gd name="T7" fmla="*/ 185717 h 40"/>
                      <a:gd name="T8" fmla="*/ 28 w 1576"/>
                      <a:gd name="T9" fmla="*/ 185717 h 40"/>
                      <a:gd name="T10" fmla="*/ 40 w 1576"/>
                      <a:gd name="T11" fmla="*/ 185717 h 40"/>
                      <a:gd name="T12" fmla="*/ 50 w 1576"/>
                      <a:gd name="T13" fmla="*/ 185717 h 40"/>
                      <a:gd name="T14" fmla="*/ 60 w 1576"/>
                      <a:gd name="T15" fmla="*/ 185717 h 40"/>
                      <a:gd name="T16" fmla="*/ 69 w 1576"/>
                      <a:gd name="T17" fmla="*/ 213082 h 40"/>
                      <a:gd name="T18" fmla="*/ 81 w 1576"/>
                      <a:gd name="T19" fmla="*/ 213082 h 40"/>
                      <a:gd name="T20" fmla="*/ 91 w 1576"/>
                      <a:gd name="T21" fmla="*/ 213082 h 40"/>
                      <a:gd name="T22" fmla="*/ 100 w 1576"/>
                      <a:gd name="T23" fmla="*/ 185717 h 40"/>
                      <a:gd name="T24" fmla="*/ 113 w 1576"/>
                      <a:gd name="T25" fmla="*/ 185717 h 40"/>
                      <a:gd name="T26" fmla="*/ 122 w 1576"/>
                      <a:gd name="T27" fmla="*/ 153321 h 40"/>
                      <a:gd name="T28" fmla="*/ 132 w 1576"/>
                      <a:gd name="T29" fmla="*/ 153321 h 40"/>
                      <a:gd name="T30" fmla="*/ 144 w 1576"/>
                      <a:gd name="T31" fmla="*/ 185717 h 40"/>
                      <a:gd name="T32" fmla="*/ 154 w 1576"/>
                      <a:gd name="T33" fmla="*/ 185717 h 40"/>
                      <a:gd name="T34" fmla="*/ 163 w 1576"/>
                      <a:gd name="T35" fmla="*/ 185717 h 40"/>
                      <a:gd name="T36" fmla="*/ 176 w 1576"/>
                      <a:gd name="T37" fmla="*/ 213082 h 40"/>
                      <a:gd name="T38" fmla="*/ 185 w 1576"/>
                      <a:gd name="T39" fmla="*/ 213082 h 40"/>
                      <a:gd name="T40" fmla="*/ 194 w 1576"/>
                      <a:gd name="T41" fmla="*/ 213082 h 40"/>
                      <a:gd name="T42" fmla="*/ 210 w 1576"/>
                      <a:gd name="T43" fmla="*/ 213082 h 40"/>
                      <a:gd name="T44" fmla="*/ 223 w 1576"/>
                      <a:gd name="T45" fmla="*/ 185717 h 40"/>
                      <a:gd name="T46" fmla="*/ 232 w 1576"/>
                      <a:gd name="T47" fmla="*/ 153321 h 40"/>
                      <a:gd name="T48" fmla="*/ 242 w 1576"/>
                      <a:gd name="T49" fmla="*/ 92897 h 40"/>
                      <a:gd name="T50" fmla="*/ 254 w 1576"/>
                      <a:gd name="T51" fmla="*/ 60424 h 40"/>
                      <a:gd name="T52" fmla="*/ 264 w 1576"/>
                      <a:gd name="T53" fmla="*/ 60424 h 40"/>
                      <a:gd name="T54" fmla="*/ 273 w 1576"/>
                      <a:gd name="T55" fmla="*/ 60424 h 40"/>
                      <a:gd name="T56" fmla="*/ 286 w 1576"/>
                      <a:gd name="T57" fmla="*/ 60424 h 40"/>
                      <a:gd name="T58" fmla="*/ 295 w 1576"/>
                      <a:gd name="T59" fmla="*/ 33058 h 40"/>
                      <a:gd name="T60" fmla="*/ 301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311" name="Freeform 314">
                    <a:extLst>
                      <a:ext uri="{FF2B5EF4-FFF2-40B4-BE49-F238E27FC236}">
                        <a16:creationId xmlns:a16="http://schemas.microsoft.com/office/drawing/2014/main" id="{6075EFEA-5DE0-FF80-D62F-9DF7440116BF}"/>
                      </a:ext>
                    </a:extLst>
                  </p:cNvPr>
                  <p:cNvSpPr>
                    <a:spLocks/>
                  </p:cNvSpPr>
                  <p:nvPr/>
                </p:nvSpPr>
                <p:spPr bwMode="auto">
                  <a:xfrm>
                    <a:off x="2352" y="2208"/>
                    <a:ext cx="1150" cy="335"/>
                  </a:xfrm>
                  <a:custGeom>
                    <a:avLst/>
                    <a:gdLst>
                      <a:gd name="T0" fmla="*/ 4 w 1740"/>
                      <a:gd name="T1" fmla="*/ 206592 h 39"/>
                      <a:gd name="T2" fmla="*/ 0 w 1740"/>
                      <a:gd name="T3" fmla="*/ 119750 h 39"/>
                      <a:gd name="T4" fmla="*/ 11 w 1740"/>
                      <a:gd name="T5" fmla="*/ 27229 h 39"/>
                      <a:gd name="T6" fmla="*/ 21 w 1740"/>
                      <a:gd name="T7" fmla="*/ 27229 h 39"/>
                      <a:gd name="T8" fmla="*/ 31 w 1740"/>
                      <a:gd name="T9" fmla="*/ 27229 h 39"/>
                      <a:gd name="T10" fmla="*/ 45 w 1740"/>
                      <a:gd name="T11" fmla="*/ 27229 h 39"/>
                      <a:gd name="T12" fmla="*/ 56 w 1740"/>
                      <a:gd name="T13" fmla="*/ 27229 h 39"/>
                      <a:gd name="T14" fmla="*/ 66 w 1740"/>
                      <a:gd name="T15" fmla="*/ 27229 h 39"/>
                      <a:gd name="T16" fmla="*/ 76 w 1740"/>
                      <a:gd name="T17" fmla="*/ 0 h 39"/>
                      <a:gd name="T18" fmla="*/ 90 w 1740"/>
                      <a:gd name="T19" fmla="*/ 0 h 39"/>
                      <a:gd name="T20" fmla="*/ 100 w 1740"/>
                      <a:gd name="T21" fmla="*/ 0 h 39"/>
                      <a:gd name="T22" fmla="*/ 111 w 1740"/>
                      <a:gd name="T23" fmla="*/ 27229 h 39"/>
                      <a:gd name="T24" fmla="*/ 125 w 1740"/>
                      <a:gd name="T25" fmla="*/ 27229 h 39"/>
                      <a:gd name="T26" fmla="*/ 135 w 1740"/>
                      <a:gd name="T27" fmla="*/ 59544 h 39"/>
                      <a:gd name="T28" fmla="*/ 145 w 1740"/>
                      <a:gd name="T29" fmla="*/ 59544 h 39"/>
                      <a:gd name="T30" fmla="*/ 159 w 1740"/>
                      <a:gd name="T31" fmla="*/ 27229 h 39"/>
                      <a:gd name="T32" fmla="*/ 169 w 1740"/>
                      <a:gd name="T33" fmla="*/ 27229 h 39"/>
                      <a:gd name="T34" fmla="*/ 180 w 1740"/>
                      <a:gd name="T35" fmla="*/ 27229 h 39"/>
                      <a:gd name="T36" fmla="*/ 194 w 1740"/>
                      <a:gd name="T37" fmla="*/ 0 h 39"/>
                      <a:gd name="T38" fmla="*/ 204 w 1740"/>
                      <a:gd name="T39" fmla="*/ 0 h 39"/>
                      <a:gd name="T40" fmla="*/ 215 w 1740"/>
                      <a:gd name="T41" fmla="*/ 0 h 39"/>
                      <a:gd name="T42" fmla="*/ 232 w 1740"/>
                      <a:gd name="T43" fmla="*/ 0 h 39"/>
                      <a:gd name="T44" fmla="*/ 245 w 1740"/>
                      <a:gd name="T45" fmla="*/ 27229 h 39"/>
                      <a:gd name="T46" fmla="*/ 256 w 1740"/>
                      <a:gd name="T47" fmla="*/ 59544 h 39"/>
                      <a:gd name="T48" fmla="*/ 266 w 1740"/>
                      <a:gd name="T49" fmla="*/ 119750 h 39"/>
                      <a:gd name="T50" fmla="*/ 280 w 1740"/>
                      <a:gd name="T51" fmla="*/ 147048 h 39"/>
                      <a:gd name="T52" fmla="*/ 291 w 1740"/>
                      <a:gd name="T53" fmla="*/ 147048 h 39"/>
                      <a:gd name="T54" fmla="*/ 301 w 1740"/>
                      <a:gd name="T55" fmla="*/ 147048 h 39"/>
                      <a:gd name="T56" fmla="*/ 315 w 1740"/>
                      <a:gd name="T57" fmla="*/ 147048 h 39"/>
                      <a:gd name="T58" fmla="*/ 325 w 1740"/>
                      <a:gd name="T59" fmla="*/ 174277 h 39"/>
                      <a:gd name="T60" fmla="*/ 332 w 1740"/>
                      <a:gd name="T61" fmla="*/ 206592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sp>
              <p:nvSpPr>
                <p:cNvPr id="10305" name="Freeform 315">
                  <a:extLst>
                    <a:ext uri="{FF2B5EF4-FFF2-40B4-BE49-F238E27FC236}">
                      <a16:creationId xmlns:a16="http://schemas.microsoft.com/office/drawing/2014/main" id="{1DBB54F7-78A9-2DDE-85F2-A01EC4CF1D1D}"/>
                    </a:ext>
                  </a:extLst>
                </p:cNvPr>
                <p:cNvSpPr>
                  <a:spLocks/>
                </p:cNvSpPr>
                <p:nvPr/>
              </p:nvSpPr>
              <p:spPr bwMode="auto">
                <a:xfrm>
                  <a:off x="993" y="1880"/>
                  <a:ext cx="426" cy="187"/>
                </a:xfrm>
                <a:custGeom>
                  <a:avLst/>
                  <a:gdLst>
                    <a:gd name="T0" fmla="*/ 0 w 426"/>
                    <a:gd name="T1" fmla="*/ 22 h 187"/>
                    <a:gd name="T2" fmla="*/ 33 w 426"/>
                    <a:gd name="T3" fmla="*/ 55 h 187"/>
                    <a:gd name="T4" fmla="*/ 54 w 426"/>
                    <a:gd name="T5" fmla="*/ 88 h 187"/>
                    <a:gd name="T6" fmla="*/ 87 w 426"/>
                    <a:gd name="T7" fmla="*/ 99 h 187"/>
                    <a:gd name="T8" fmla="*/ 109 w 426"/>
                    <a:gd name="T9" fmla="*/ 142 h 187"/>
                    <a:gd name="T10" fmla="*/ 142 w 426"/>
                    <a:gd name="T11" fmla="*/ 164 h 187"/>
                    <a:gd name="T12" fmla="*/ 185 w 426"/>
                    <a:gd name="T13" fmla="*/ 186 h 187"/>
                    <a:gd name="T14" fmla="*/ 218 w 426"/>
                    <a:gd name="T15" fmla="*/ 186 h 187"/>
                    <a:gd name="T16" fmla="*/ 251 w 426"/>
                    <a:gd name="T17" fmla="*/ 186 h 187"/>
                    <a:gd name="T18" fmla="*/ 327 w 426"/>
                    <a:gd name="T19" fmla="*/ 186 h 187"/>
                    <a:gd name="T20" fmla="*/ 360 w 426"/>
                    <a:gd name="T21" fmla="*/ 186 h 187"/>
                    <a:gd name="T22" fmla="*/ 393 w 426"/>
                    <a:gd name="T23" fmla="*/ 186 h 187"/>
                    <a:gd name="T24" fmla="*/ 414 w 426"/>
                    <a:gd name="T25" fmla="*/ 153 h 187"/>
                    <a:gd name="T26" fmla="*/ 425 w 426"/>
                    <a:gd name="T27" fmla="*/ 120 h 187"/>
                    <a:gd name="T28" fmla="*/ 425 w 426"/>
                    <a:gd name="T29" fmla="*/ 77 h 187"/>
                    <a:gd name="T30" fmla="*/ 382 w 426"/>
                    <a:gd name="T31" fmla="*/ 55 h 187"/>
                    <a:gd name="T32" fmla="*/ 338 w 426"/>
                    <a:gd name="T33" fmla="*/ 44 h 187"/>
                    <a:gd name="T34" fmla="*/ 305 w 426"/>
                    <a:gd name="T35" fmla="*/ 33 h 187"/>
                    <a:gd name="T36" fmla="*/ 262 w 426"/>
                    <a:gd name="T37" fmla="*/ 44 h 187"/>
                    <a:gd name="T38" fmla="*/ 229 w 426"/>
                    <a:gd name="T39" fmla="*/ 55 h 187"/>
                    <a:gd name="T40" fmla="*/ 196 w 426"/>
                    <a:gd name="T41" fmla="*/ 55 h 187"/>
                    <a:gd name="T42" fmla="*/ 153 w 426"/>
                    <a:gd name="T43" fmla="*/ 44 h 187"/>
                    <a:gd name="T44" fmla="*/ 120 w 426"/>
                    <a:gd name="T45" fmla="*/ 33 h 187"/>
                    <a:gd name="T46" fmla="*/ 87 w 426"/>
                    <a:gd name="T47" fmla="*/ 11 h 187"/>
                    <a:gd name="T48" fmla="*/ 54 w 426"/>
                    <a:gd name="T49" fmla="*/ 11 h 187"/>
                    <a:gd name="T50" fmla="*/ 11 w 426"/>
                    <a:gd name="T51" fmla="*/ 0 h 187"/>
                    <a:gd name="T52" fmla="*/ 0 w 426"/>
                    <a:gd name="T53" fmla="*/ 33 h 187"/>
                    <a:gd name="T54" fmla="*/ 33 w 426"/>
                    <a:gd name="T55" fmla="*/ 55 h 1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187"/>
                    <a:gd name="T86" fmla="*/ 426 w 426"/>
                    <a:gd name="T87" fmla="*/ 187 h 1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187">
                      <a:moveTo>
                        <a:pt x="0" y="22"/>
                      </a:moveTo>
                      <a:lnTo>
                        <a:pt x="33" y="55"/>
                      </a:lnTo>
                      <a:lnTo>
                        <a:pt x="54" y="88"/>
                      </a:lnTo>
                      <a:lnTo>
                        <a:pt x="87" y="99"/>
                      </a:lnTo>
                      <a:lnTo>
                        <a:pt x="109" y="142"/>
                      </a:lnTo>
                      <a:lnTo>
                        <a:pt x="142" y="164"/>
                      </a:lnTo>
                      <a:lnTo>
                        <a:pt x="185" y="186"/>
                      </a:lnTo>
                      <a:lnTo>
                        <a:pt x="218" y="186"/>
                      </a:lnTo>
                      <a:lnTo>
                        <a:pt x="251" y="186"/>
                      </a:lnTo>
                      <a:lnTo>
                        <a:pt x="327" y="186"/>
                      </a:lnTo>
                      <a:lnTo>
                        <a:pt x="360" y="186"/>
                      </a:lnTo>
                      <a:lnTo>
                        <a:pt x="393" y="186"/>
                      </a:lnTo>
                      <a:lnTo>
                        <a:pt x="414" y="153"/>
                      </a:lnTo>
                      <a:lnTo>
                        <a:pt x="425" y="120"/>
                      </a:lnTo>
                      <a:lnTo>
                        <a:pt x="425" y="77"/>
                      </a:lnTo>
                      <a:lnTo>
                        <a:pt x="382" y="55"/>
                      </a:lnTo>
                      <a:lnTo>
                        <a:pt x="338" y="44"/>
                      </a:lnTo>
                      <a:lnTo>
                        <a:pt x="305" y="33"/>
                      </a:lnTo>
                      <a:lnTo>
                        <a:pt x="262" y="44"/>
                      </a:lnTo>
                      <a:lnTo>
                        <a:pt x="229" y="55"/>
                      </a:lnTo>
                      <a:lnTo>
                        <a:pt x="196" y="55"/>
                      </a:lnTo>
                      <a:lnTo>
                        <a:pt x="153" y="44"/>
                      </a:lnTo>
                      <a:lnTo>
                        <a:pt x="120" y="33"/>
                      </a:lnTo>
                      <a:lnTo>
                        <a:pt x="87" y="11"/>
                      </a:lnTo>
                      <a:lnTo>
                        <a:pt x="54" y="11"/>
                      </a:lnTo>
                      <a:lnTo>
                        <a:pt x="11" y="0"/>
                      </a:lnTo>
                      <a:lnTo>
                        <a:pt x="0" y="33"/>
                      </a:lnTo>
                      <a:lnTo>
                        <a:pt x="33" y="55"/>
                      </a:lnTo>
                    </a:path>
                  </a:pathLst>
                </a:custGeom>
                <a:solidFill>
                  <a:srgbClr val="FF6600"/>
                </a:solidFill>
                <a:ln w="12700" cap="rnd">
                  <a:solidFill>
                    <a:srgbClr val="FF6600"/>
                  </a:solidFill>
                  <a:round/>
                  <a:headEnd/>
                  <a:tailEnd/>
                </a:ln>
              </p:spPr>
              <p:txBody>
                <a:bodyPr/>
                <a:lstStyle/>
                <a:p>
                  <a:endParaRPr lang="en-US"/>
                </a:p>
              </p:txBody>
            </p:sp>
            <p:grpSp>
              <p:nvGrpSpPr>
                <p:cNvPr id="10306" name="Group 316">
                  <a:extLst>
                    <a:ext uri="{FF2B5EF4-FFF2-40B4-BE49-F238E27FC236}">
                      <a16:creationId xmlns:a16="http://schemas.microsoft.com/office/drawing/2014/main" id="{7F3D689D-DD37-D3B8-767C-69878BA0620B}"/>
                    </a:ext>
                  </a:extLst>
                </p:cNvPr>
                <p:cNvGrpSpPr>
                  <a:grpSpLocks/>
                </p:cNvGrpSpPr>
                <p:nvPr/>
              </p:nvGrpSpPr>
              <p:grpSpPr bwMode="auto">
                <a:xfrm>
                  <a:off x="831" y="1701"/>
                  <a:ext cx="1975" cy="116"/>
                  <a:chOff x="665" y="1458"/>
                  <a:chExt cx="1740" cy="116"/>
                </a:xfrm>
              </p:grpSpPr>
              <p:sp>
                <p:nvSpPr>
                  <p:cNvPr id="10308" name="Freeform 317">
                    <a:extLst>
                      <a:ext uri="{FF2B5EF4-FFF2-40B4-BE49-F238E27FC236}">
                        <a16:creationId xmlns:a16="http://schemas.microsoft.com/office/drawing/2014/main" id="{F661AFF0-FCF9-6893-55E0-0CE6EC3C5515}"/>
                      </a:ext>
                    </a:extLst>
                  </p:cNvPr>
                  <p:cNvSpPr>
                    <a:spLocks/>
                  </p:cNvSpPr>
                  <p:nvPr/>
                </p:nvSpPr>
                <p:spPr bwMode="auto">
                  <a:xfrm>
                    <a:off x="665" y="1506"/>
                    <a:ext cx="1576" cy="68"/>
                  </a:xfrm>
                  <a:custGeom>
                    <a:avLst/>
                    <a:gdLst>
                      <a:gd name="T0" fmla="*/ 17 w 1576"/>
                      <a:gd name="T1" fmla="*/ 0 h 68"/>
                      <a:gd name="T2" fmla="*/ 0 w 1576"/>
                      <a:gd name="T3" fmla="*/ 29 h 68"/>
                      <a:gd name="T4" fmla="*/ 50 w 1576"/>
                      <a:gd name="T5" fmla="*/ 58 h 68"/>
                      <a:gd name="T6" fmla="*/ 99 w 1576"/>
                      <a:gd name="T7" fmla="*/ 58 h 68"/>
                      <a:gd name="T8" fmla="*/ 149 w 1576"/>
                      <a:gd name="T9" fmla="*/ 58 h 68"/>
                      <a:gd name="T10" fmla="*/ 214 w 1576"/>
                      <a:gd name="T11" fmla="*/ 58 h 68"/>
                      <a:gd name="T12" fmla="*/ 263 w 1576"/>
                      <a:gd name="T13" fmla="*/ 58 h 68"/>
                      <a:gd name="T14" fmla="*/ 313 w 1576"/>
                      <a:gd name="T15" fmla="*/ 58 h 68"/>
                      <a:gd name="T16" fmla="*/ 362 w 1576"/>
                      <a:gd name="T17" fmla="*/ 67 h 68"/>
                      <a:gd name="T18" fmla="*/ 427 w 1576"/>
                      <a:gd name="T19" fmla="*/ 67 h 68"/>
                      <a:gd name="T20" fmla="*/ 477 w 1576"/>
                      <a:gd name="T21" fmla="*/ 67 h 68"/>
                      <a:gd name="T22" fmla="*/ 526 w 1576"/>
                      <a:gd name="T23" fmla="*/ 58 h 68"/>
                      <a:gd name="T24" fmla="*/ 591 w 1576"/>
                      <a:gd name="T25" fmla="*/ 58 h 68"/>
                      <a:gd name="T26" fmla="*/ 641 w 1576"/>
                      <a:gd name="T27" fmla="*/ 48 h 68"/>
                      <a:gd name="T28" fmla="*/ 690 w 1576"/>
                      <a:gd name="T29" fmla="*/ 48 h 68"/>
                      <a:gd name="T30" fmla="*/ 755 w 1576"/>
                      <a:gd name="T31" fmla="*/ 58 h 68"/>
                      <a:gd name="T32" fmla="*/ 805 w 1576"/>
                      <a:gd name="T33" fmla="*/ 58 h 68"/>
                      <a:gd name="T34" fmla="*/ 854 w 1576"/>
                      <a:gd name="T35" fmla="*/ 58 h 68"/>
                      <a:gd name="T36" fmla="*/ 919 w 1576"/>
                      <a:gd name="T37" fmla="*/ 67 h 68"/>
                      <a:gd name="T38" fmla="*/ 969 w 1576"/>
                      <a:gd name="T39" fmla="*/ 67 h 68"/>
                      <a:gd name="T40" fmla="*/ 1018 w 1576"/>
                      <a:gd name="T41" fmla="*/ 67 h 68"/>
                      <a:gd name="T42" fmla="*/ 1100 w 1576"/>
                      <a:gd name="T43" fmla="*/ 67 h 68"/>
                      <a:gd name="T44" fmla="*/ 1165 w 1576"/>
                      <a:gd name="T45" fmla="*/ 58 h 68"/>
                      <a:gd name="T46" fmla="*/ 1215 w 1576"/>
                      <a:gd name="T47" fmla="*/ 48 h 68"/>
                      <a:gd name="T48" fmla="*/ 1264 w 1576"/>
                      <a:gd name="T49" fmla="*/ 29 h 68"/>
                      <a:gd name="T50" fmla="*/ 1329 w 1576"/>
                      <a:gd name="T51" fmla="*/ 19 h 68"/>
                      <a:gd name="T52" fmla="*/ 1379 w 1576"/>
                      <a:gd name="T53" fmla="*/ 19 h 68"/>
                      <a:gd name="T54" fmla="*/ 1428 w 1576"/>
                      <a:gd name="T55" fmla="*/ 19 h 68"/>
                      <a:gd name="T56" fmla="*/ 1493 w 1576"/>
                      <a:gd name="T57" fmla="*/ 19 h 68"/>
                      <a:gd name="T58" fmla="*/ 1543 w 1576"/>
                      <a:gd name="T59" fmla="*/ 10 h 68"/>
                      <a:gd name="T60" fmla="*/ 1575 w 1576"/>
                      <a:gd name="T61" fmla="*/ 0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68"/>
                      <a:gd name="T95" fmla="*/ 1576 w 1576"/>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68">
                        <a:moveTo>
                          <a:pt x="17" y="0"/>
                        </a:moveTo>
                        <a:lnTo>
                          <a:pt x="0" y="29"/>
                        </a:lnTo>
                        <a:lnTo>
                          <a:pt x="50" y="58"/>
                        </a:lnTo>
                        <a:lnTo>
                          <a:pt x="99" y="58"/>
                        </a:lnTo>
                        <a:lnTo>
                          <a:pt x="149" y="58"/>
                        </a:lnTo>
                        <a:lnTo>
                          <a:pt x="214" y="58"/>
                        </a:lnTo>
                        <a:lnTo>
                          <a:pt x="263" y="58"/>
                        </a:lnTo>
                        <a:lnTo>
                          <a:pt x="313" y="58"/>
                        </a:lnTo>
                        <a:lnTo>
                          <a:pt x="362" y="67"/>
                        </a:lnTo>
                        <a:lnTo>
                          <a:pt x="427" y="67"/>
                        </a:lnTo>
                        <a:lnTo>
                          <a:pt x="477" y="67"/>
                        </a:lnTo>
                        <a:lnTo>
                          <a:pt x="526" y="58"/>
                        </a:lnTo>
                        <a:lnTo>
                          <a:pt x="591" y="58"/>
                        </a:lnTo>
                        <a:lnTo>
                          <a:pt x="641" y="48"/>
                        </a:lnTo>
                        <a:lnTo>
                          <a:pt x="690" y="48"/>
                        </a:lnTo>
                        <a:lnTo>
                          <a:pt x="755" y="58"/>
                        </a:lnTo>
                        <a:lnTo>
                          <a:pt x="805" y="58"/>
                        </a:lnTo>
                        <a:lnTo>
                          <a:pt x="854" y="58"/>
                        </a:lnTo>
                        <a:lnTo>
                          <a:pt x="919" y="67"/>
                        </a:lnTo>
                        <a:lnTo>
                          <a:pt x="969" y="67"/>
                        </a:lnTo>
                        <a:lnTo>
                          <a:pt x="1018" y="67"/>
                        </a:lnTo>
                        <a:lnTo>
                          <a:pt x="1100" y="67"/>
                        </a:lnTo>
                        <a:lnTo>
                          <a:pt x="1165" y="58"/>
                        </a:lnTo>
                        <a:lnTo>
                          <a:pt x="1215" y="48"/>
                        </a:lnTo>
                        <a:lnTo>
                          <a:pt x="1264" y="29"/>
                        </a:lnTo>
                        <a:lnTo>
                          <a:pt x="1329" y="19"/>
                        </a:lnTo>
                        <a:lnTo>
                          <a:pt x="1379" y="19"/>
                        </a:lnTo>
                        <a:lnTo>
                          <a:pt x="1428" y="19"/>
                        </a:lnTo>
                        <a:lnTo>
                          <a:pt x="1493" y="19"/>
                        </a:lnTo>
                        <a:lnTo>
                          <a:pt x="1543" y="10"/>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309" name="Freeform 318">
                    <a:extLst>
                      <a:ext uri="{FF2B5EF4-FFF2-40B4-BE49-F238E27FC236}">
                        <a16:creationId xmlns:a16="http://schemas.microsoft.com/office/drawing/2014/main" id="{C45E9C4F-ADF9-F153-1236-1CF9A3162C38}"/>
                      </a:ext>
                    </a:extLst>
                  </p:cNvPr>
                  <p:cNvSpPr>
                    <a:spLocks/>
                  </p:cNvSpPr>
                  <p:nvPr/>
                </p:nvSpPr>
                <p:spPr bwMode="auto">
                  <a:xfrm>
                    <a:off x="665" y="1458"/>
                    <a:ext cx="1740" cy="67"/>
                  </a:xfrm>
                  <a:custGeom>
                    <a:avLst/>
                    <a:gdLst>
                      <a:gd name="T0" fmla="*/ 19 w 1740"/>
                      <a:gd name="T1" fmla="*/ 66 h 67"/>
                      <a:gd name="T2" fmla="*/ 0 w 1740"/>
                      <a:gd name="T3" fmla="*/ 37 h 67"/>
                      <a:gd name="T4" fmla="*/ 55 w 1740"/>
                      <a:gd name="T5" fmla="*/ 9 h 67"/>
                      <a:gd name="T6" fmla="*/ 109 w 1740"/>
                      <a:gd name="T7" fmla="*/ 9 h 67"/>
                      <a:gd name="T8" fmla="*/ 164 w 1740"/>
                      <a:gd name="T9" fmla="*/ 9 h 67"/>
                      <a:gd name="T10" fmla="*/ 236 w 1740"/>
                      <a:gd name="T11" fmla="*/ 9 h 67"/>
                      <a:gd name="T12" fmla="*/ 290 w 1740"/>
                      <a:gd name="T13" fmla="*/ 9 h 67"/>
                      <a:gd name="T14" fmla="*/ 345 w 1740"/>
                      <a:gd name="T15" fmla="*/ 9 h 67"/>
                      <a:gd name="T16" fmla="*/ 400 w 1740"/>
                      <a:gd name="T17" fmla="*/ 0 h 67"/>
                      <a:gd name="T18" fmla="*/ 472 w 1740"/>
                      <a:gd name="T19" fmla="*/ 0 h 67"/>
                      <a:gd name="T20" fmla="*/ 526 w 1740"/>
                      <a:gd name="T21" fmla="*/ 0 h 67"/>
                      <a:gd name="T22" fmla="*/ 581 w 1740"/>
                      <a:gd name="T23" fmla="*/ 9 h 67"/>
                      <a:gd name="T24" fmla="*/ 653 w 1740"/>
                      <a:gd name="T25" fmla="*/ 9 h 67"/>
                      <a:gd name="T26" fmla="*/ 707 w 1740"/>
                      <a:gd name="T27" fmla="*/ 19 h 67"/>
                      <a:gd name="T28" fmla="*/ 762 w 1740"/>
                      <a:gd name="T29" fmla="*/ 19 h 67"/>
                      <a:gd name="T30" fmla="*/ 834 w 1740"/>
                      <a:gd name="T31" fmla="*/ 9 h 67"/>
                      <a:gd name="T32" fmla="*/ 888 w 1740"/>
                      <a:gd name="T33" fmla="*/ 9 h 67"/>
                      <a:gd name="T34" fmla="*/ 943 w 1740"/>
                      <a:gd name="T35" fmla="*/ 9 h 67"/>
                      <a:gd name="T36" fmla="*/ 1015 w 1740"/>
                      <a:gd name="T37" fmla="*/ 0 h 67"/>
                      <a:gd name="T38" fmla="*/ 1069 w 1740"/>
                      <a:gd name="T39" fmla="*/ 0 h 67"/>
                      <a:gd name="T40" fmla="*/ 1124 w 1740"/>
                      <a:gd name="T41" fmla="*/ 0 h 67"/>
                      <a:gd name="T42" fmla="*/ 1215 w 1740"/>
                      <a:gd name="T43" fmla="*/ 0 h 67"/>
                      <a:gd name="T44" fmla="*/ 1286 w 1740"/>
                      <a:gd name="T45" fmla="*/ 9 h 67"/>
                      <a:gd name="T46" fmla="*/ 1341 w 1740"/>
                      <a:gd name="T47" fmla="*/ 19 h 67"/>
                      <a:gd name="T48" fmla="*/ 1396 w 1740"/>
                      <a:gd name="T49" fmla="*/ 37 h 67"/>
                      <a:gd name="T50" fmla="*/ 1467 w 1740"/>
                      <a:gd name="T51" fmla="*/ 47 h 67"/>
                      <a:gd name="T52" fmla="*/ 1522 w 1740"/>
                      <a:gd name="T53" fmla="*/ 47 h 67"/>
                      <a:gd name="T54" fmla="*/ 1577 w 1740"/>
                      <a:gd name="T55" fmla="*/ 47 h 67"/>
                      <a:gd name="T56" fmla="*/ 1648 w 1740"/>
                      <a:gd name="T57" fmla="*/ 47 h 67"/>
                      <a:gd name="T58" fmla="*/ 1703 w 1740"/>
                      <a:gd name="T59" fmla="*/ 56 h 67"/>
                      <a:gd name="T60" fmla="*/ 1739 w 1740"/>
                      <a:gd name="T61" fmla="*/ 66 h 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67"/>
                      <a:gd name="T95" fmla="*/ 1740 w 1740"/>
                      <a:gd name="T96" fmla="*/ 67 h 6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67">
                        <a:moveTo>
                          <a:pt x="19" y="66"/>
                        </a:moveTo>
                        <a:lnTo>
                          <a:pt x="0" y="37"/>
                        </a:lnTo>
                        <a:lnTo>
                          <a:pt x="55" y="9"/>
                        </a:lnTo>
                        <a:lnTo>
                          <a:pt x="109" y="9"/>
                        </a:lnTo>
                        <a:lnTo>
                          <a:pt x="164" y="9"/>
                        </a:lnTo>
                        <a:lnTo>
                          <a:pt x="236" y="9"/>
                        </a:lnTo>
                        <a:lnTo>
                          <a:pt x="290" y="9"/>
                        </a:lnTo>
                        <a:lnTo>
                          <a:pt x="345" y="9"/>
                        </a:lnTo>
                        <a:lnTo>
                          <a:pt x="400" y="0"/>
                        </a:lnTo>
                        <a:lnTo>
                          <a:pt x="472" y="0"/>
                        </a:lnTo>
                        <a:lnTo>
                          <a:pt x="526" y="0"/>
                        </a:lnTo>
                        <a:lnTo>
                          <a:pt x="581" y="9"/>
                        </a:lnTo>
                        <a:lnTo>
                          <a:pt x="653" y="9"/>
                        </a:lnTo>
                        <a:lnTo>
                          <a:pt x="707" y="19"/>
                        </a:lnTo>
                        <a:lnTo>
                          <a:pt x="762" y="19"/>
                        </a:lnTo>
                        <a:lnTo>
                          <a:pt x="834" y="9"/>
                        </a:lnTo>
                        <a:lnTo>
                          <a:pt x="888" y="9"/>
                        </a:lnTo>
                        <a:lnTo>
                          <a:pt x="943" y="9"/>
                        </a:lnTo>
                        <a:lnTo>
                          <a:pt x="1015" y="0"/>
                        </a:lnTo>
                        <a:lnTo>
                          <a:pt x="1069" y="0"/>
                        </a:lnTo>
                        <a:lnTo>
                          <a:pt x="1124" y="0"/>
                        </a:lnTo>
                        <a:lnTo>
                          <a:pt x="1215" y="0"/>
                        </a:lnTo>
                        <a:lnTo>
                          <a:pt x="1286" y="9"/>
                        </a:lnTo>
                        <a:lnTo>
                          <a:pt x="1341" y="19"/>
                        </a:lnTo>
                        <a:lnTo>
                          <a:pt x="1396" y="37"/>
                        </a:lnTo>
                        <a:lnTo>
                          <a:pt x="1467" y="47"/>
                        </a:lnTo>
                        <a:lnTo>
                          <a:pt x="1522" y="47"/>
                        </a:lnTo>
                        <a:lnTo>
                          <a:pt x="1577" y="47"/>
                        </a:lnTo>
                        <a:lnTo>
                          <a:pt x="1648" y="47"/>
                        </a:lnTo>
                        <a:lnTo>
                          <a:pt x="1703" y="56"/>
                        </a:lnTo>
                        <a:lnTo>
                          <a:pt x="1739" y="66"/>
                        </a:lnTo>
                      </a:path>
                    </a:pathLst>
                  </a:custGeom>
                  <a:solidFill>
                    <a:srgbClr val="FF6600"/>
                  </a:solidFill>
                  <a:ln w="12700" cap="rnd">
                    <a:solidFill>
                      <a:srgbClr val="FF6600"/>
                    </a:solidFill>
                    <a:round/>
                    <a:headEnd/>
                    <a:tailEnd/>
                  </a:ln>
                </p:spPr>
                <p:txBody>
                  <a:bodyPr/>
                  <a:lstStyle/>
                  <a:p>
                    <a:endParaRPr lang="en-US"/>
                  </a:p>
                </p:txBody>
              </p:sp>
            </p:grpSp>
            <p:sp>
              <p:nvSpPr>
                <p:cNvPr id="10307" name="Freeform 319">
                  <a:extLst>
                    <a:ext uri="{FF2B5EF4-FFF2-40B4-BE49-F238E27FC236}">
                      <a16:creationId xmlns:a16="http://schemas.microsoft.com/office/drawing/2014/main" id="{57FE196D-CDB1-AC38-2113-F375DAD0C5E3}"/>
                    </a:ext>
                  </a:extLst>
                </p:cNvPr>
                <p:cNvSpPr>
                  <a:spLocks/>
                </p:cNvSpPr>
                <p:nvPr/>
              </p:nvSpPr>
              <p:spPr bwMode="auto">
                <a:xfrm rot="-10610205">
                  <a:off x="1834" y="1983"/>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grpSp>
        <p:sp>
          <p:nvSpPr>
            <p:cNvPr id="10247" name="AutoShape 451">
              <a:extLst>
                <a:ext uri="{FF2B5EF4-FFF2-40B4-BE49-F238E27FC236}">
                  <a16:creationId xmlns:a16="http://schemas.microsoft.com/office/drawing/2014/main" id="{6811EFFB-1806-5F38-C8DF-296DD6B898C2}"/>
                </a:ext>
              </a:extLst>
            </p:cNvPr>
            <p:cNvSpPr>
              <a:spLocks noChangeArrowheads="1"/>
            </p:cNvSpPr>
            <p:nvPr/>
          </p:nvSpPr>
          <p:spPr bwMode="auto">
            <a:xfrm>
              <a:off x="6517" y="3226"/>
              <a:ext cx="44" cy="44"/>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48" name="AutoShape 452">
              <a:extLst>
                <a:ext uri="{FF2B5EF4-FFF2-40B4-BE49-F238E27FC236}">
                  <a16:creationId xmlns:a16="http://schemas.microsoft.com/office/drawing/2014/main" id="{70029000-4C58-F66E-CF7E-ADF4886BEA1B}"/>
                </a:ext>
              </a:extLst>
            </p:cNvPr>
            <p:cNvSpPr>
              <a:spLocks noChangeArrowheads="1"/>
            </p:cNvSpPr>
            <p:nvPr/>
          </p:nvSpPr>
          <p:spPr bwMode="auto">
            <a:xfrm>
              <a:off x="6671" y="3226"/>
              <a:ext cx="44" cy="44"/>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49" name="AutoShape 453">
              <a:extLst>
                <a:ext uri="{FF2B5EF4-FFF2-40B4-BE49-F238E27FC236}">
                  <a16:creationId xmlns:a16="http://schemas.microsoft.com/office/drawing/2014/main" id="{3A37AB4A-B4ED-00AC-6A34-E47385623C46}"/>
                </a:ext>
              </a:extLst>
            </p:cNvPr>
            <p:cNvSpPr>
              <a:spLocks noChangeArrowheads="1"/>
            </p:cNvSpPr>
            <p:nvPr/>
          </p:nvSpPr>
          <p:spPr bwMode="auto">
            <a:xfrm>
              <a:off x="6133" y="3150"/>
              <a:ext cx="52" cy="44"/>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0" name="AutoShape 454">
              <a:extLst>
                <a:ext uri="{FF2B5EF4-FFF2-40B4-BE49-F238E27FC236}">
                  <a16:creationId xmlns:a16="http://schemas.microsoft.com/office/drawing/2014/main" id="{0798B635-7DEE-9EF2-609F-E353009E485F}"/>
                </a:ext>
              </a:extLst>
            </p:cNvPr>
            <p:cNvSpPr>
              <a:spLocks noChangeArrowheads="1"/>
            </p:cNvSpPr>
            <p:nvPr/>
          </p:nvSpPr>
          <p:spPr bwMode="auto">
            <a:xfrm>
              <a:off x="6594" y="3175"/>
              <a:ext cx="52" cy="44"/>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1" name="AutoShape 455">
              <a:extLst>
                <a:ext uri="{FF2B5EF4-FFF2-40B4-BE49-F238E27FC236}">
                  <a16:creationId xmlns:a16="http://schemas.microsoft.com/office/drawing/2014/main" id="{15CF6D79-E8D1-CDBB-70E3-8F0F4CC0BF3B}"/>
                </a:ext>
              </a:extLst>
            </p:cNvPr>
            <p:cNvSpPr>
              <a:spLocks noChangeArrowheads="1"/>
            </p:cNvSpPr>
            <p:nvPr/>
          </p:nvSpPr>
          <p:spPr bwMode="auto">
            <a:xfrm>
              <a:off x="6902" y="3226"/>
              <a:ext cx="51" cy="44"/>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2" name="Oval 456">
              <a:extLst>
                <a:ext uri="{FF2B5EF4-FFF2-40B4-BE49-F238E27FC236}">
                  <a16:creationId xmlns:a16="http://schemas.microsoft.com/office/drawing/2014/main" id="{FD3A7B2D-62A8-3CE2-F2B9-3C6812FB8CCE}"/>
                </a:ext>
              </a:extLst>
            </p:cNvPr>
            <p:cNvSpPr>
              <a:spLocks noChangeArrowheads="1"/>
            </p:cNvSpPr>
            <p:nvPr/>
          </p:nvSpPr>
          <p:spPr bwMode="auto">
            <a:xfrm>
              <a:off x="6241" y="3226"/>
              <a:ext cx="44" cy="44"/>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3" name="Oval 457">
              <a:extLst>
                <a:ext uri="{FF2B5EF4-FFF2-40B4-BE49-F238E27FC236}">
                  <a16:creationId xmlns:a16="http://schemas.microsoft.com/office/drawing/2014/main" id="{F8CF00B3-3301-DAA2-9FE3-765051616C45}"/>
                </a:ext>
              </a:extLst>
            </p:cNvPr>
            <p:cNvSpPr>
              <a:spLocks noChangeArrowheads="1"/>
            </p:cNvSpPr>
            <p:nvPr/>
          </p:nvSpPr>
          <p:spPr bwMode="auto">
            <a:xfrm>
              <a:off x="7086" y="3175"/>
              <a:ext cx="44" cy="44"/>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4" name="AutoShape 458">
              <a:extLst>
                <a:ext uri="{FF2B5EF4-FFF2-40B4-BE49-F238E27FC236}">
                  <a16:creationId xmlns:a16="http://schemas.microsoft.com/office/drawing/2014/main" id="{FC48C113-6D9A-C2D9-D134-8502165D8FD3}"/>
                </a:ext>
              </a:extLst>
            </p:cNvPr>
            <p:cNvSpPr>
              <a:spLocks noChangeArrowheads="1"/>
            </p:cNvSpPr>
            <p:nvPr/>
          </p:nvSpPr>
          <p:spPr bwMode="auto">
            <a:xfrm>
              <a:off x="6087" y="3188"/>
              <a:ext cx="44" cy="44"/>
            </a:xfrm>
            <a:prstGeom prst="triangle">
              <a:avLst>
                <a:gd name="adj" fmla="val 100000"/>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5" name="AutoShape 459">
              <a:extLst>
                <a:ext uri="{FF2B5EF4-FFF2-40B4-BE49-F238E27FC236}">
                  <a16:creationId xmlns:a16="http://schemas.microsoft.com/office/drawing/2014/main" id="{CB509EB7-40BE-779F-EFD7-EA206A70AFBC}"/>
                </a:ext>
              </a:extLst>
            </p:cNvPr>
            <p:cNvSpPr>
              <a:spLocks noChangeArrowheads="1"/>
            </p:cNvSpPr>
            <p:nvPr/>
          </p:nvSpPr>
          <p:spPr bwMode="auto">
            <a:xfrm>
              <a:off x="7337" y="3181"/>
              <a:ext cx="44" cy="44"/>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6" name="Rectangle 460">
              <a:extLst>
                <a:ext uri="{FF2B5EF4-FFF2-40B4-BE49-F238E27FC236}">
                  <a16:creationId xmlns:a16="http://schemas.microsoft.com/office/drawing/2014/main" id="{1A852F93-6A51-DEB6-CFB4-EE8F7AF84EC0}"/>
                </a:ext>
              </a:extLst>
            </p:cNvPr>
            <p:cNvSpPr>
              <a:spLocks noChangeArrowheads="1"/>
            </p:cNvSpPr>
            <p:nvPr/>
          </p:nvSpPr>
          <p:spPr bwMode="auto">
            <a:xfrm>
              <a:off x="5994" y="3158"/>
              <a:ext cx="1860" cy="45"/>
            </a:xfrm>
            <a:prstGeom prst="rect">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7" name="AutoShape 461">
              <a:extLst>
                <a:ext uri="{FF2B5EF4-FFF2-40B4-BE49-F238E27FC236}">
                  <a16:creationId xmlns:a16="http://schemas.microsoft.com/office/drawing/2014/main" id="{7BC8082E-6182-536D-01D7-FC7C90A3D3EF}"/>
                </a:ext>
              </a:extLst>
            </p:cNvPr>
            <p:cNvSpPr>
              <a:spLocks noChangeArrowheads="1"/>
            </p:cNvSpPr>
            <p:nvPr/>
          </p:nvSpPr>
          <p:spPr bwMode="auto">
            <a:xfrm>
              <a:off x="6410" y="3150"/>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8" name="AutoShape 462">
              <a:extLst>
                <a:ext uri="{FF2B5EF4-FFF2-40B4-BE49-F238E27FC236}">
                  <a16:creationId xmlns:a16="http://schemas.microsoft.com/office/drawing/2014/main" id="{3128DB60-3065-E5FB-878D-C0E762F5808B}"/>
                </a:ext>
              </a:extLst>
            </p:cNvPr>
            <p:cNvSpPr>
              <a:spLocks noChangeArrowheads="1"/>
            </p:cNvSpPr>
            <p:nvPr/>
          </p:nvSpPr>
          <p:spPr bwMode="auto">
            <a:xfrm>
              <a:off x="6026" y="3150"/>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59" name="AutoShape 463">
              <a:extLst>
                <a:ext uri="{FF2B5EF4-FFF2-40B4-BE49-F238E27FC236}">
                  <a16:creationId xmlns:a16="http://schemas.microsoft.com/office/drawing/2014/main" id="{7E4E6E31-25D1-9CCD-B11F-1B17886A8FD0}"/>
                </a:ext>
              </a:extLst>
            </p:cNvPr>
            <p:cNvSpPr>
              <a:spLocks noChangeArrowheads="1"/>
            </p:cNvSpPr>
            <p:nvPr/>
          </p:nvSpPr>
          <p:spPr bwMode="auto">
            <a:xfrm>
              <a:off x="6210" y="3150"/>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0" name="AutoShape 464">
              <a:extLst>
                <a:ext uri="{FF2B5EF4-FFF2-40B4-BE49-F238E27FC236}">
                  <a16:creationId xmlns:a16="http://schemas.microsoft.com/office/drawing/2014/main" id="{215F3741-8862-4A62-0B7D-197A254C5B3F}"/>
                </a:ext>
              </a:extLst>
            </p:cNvPr>
            <p:cNvSpPr>
              <a:spLocks noChangeArrowheads="1"/>
            </p:cNvSpPr>
            <p:nvPr/>
          </p:nvSpPr>
          <p:spPr bwMode="auto">
            <a:xfrm>
              <a:off x="6594" y="3150"/>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1" name="AutoShape 465">
              <a:extLst>
                <a:ext uri="{FF2B5EF4-FFF2-40B4-BE49-F238E27FC236}">
                  <a16:creationId xmlns:a16="http://schemas.microsoft.com/office/drawing/2014/main" id="{3B318C73-4F0B-94E3-FA66-2F2F0A3FB230}"/>
                </a:ext>
              </a:extLst>
            </p:cNvPr>
            <p:cNvSpPr>
              <a:spLocks noChangeArrowheads="1"/>
            </p:cNvSpPr>
            <p:nvPr/>
          </p:nvSpPr>
          <p:spPr bwMode="auto">
            <a:xfrm>
              <a:off x="7009" y="3150"/>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2" name="AutoShape 466">
              <a:extLst>
                <a:ext uri="{FF2B5EF4-FFF2-40B4-BE49-F238E27FC236}">
                  <a16:creationId xmlns:a16="http://schemas.microsoft.com/office/drawing/2014/main" id="{F46E4BA5-68FA-CE2E-3584-A95905DB7AE5}"/>
                </a:ext>
              </a:extLst>
            </p:cNvPr>
            <p:cNvSpPr>
              <a:spLocks noChangeArrowheads="1"/>
            </p:cNvSpPr>
            <p:nvPr/>
          </p:nvSpPr>
          <p:spPr bwMode="auto">
            <a:xfrm>
              <a:off x="6794" y="3150"/>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3" name="AutoShape 467">
              <a:extLst>
                <a:ext uri="{FF2B5EF4-FFF2-40B4-BE49-F238E27FC236}">
                  <a16:creationId xmlns:a16="http://schemas.microsoft.com/office/drawing/2014/main" id="{F551CAEC-3B00-1628-882F-A70A4E72C4B0}"/>
                </a:ext>
              </a:extLst>
            </p:cNvPr>
            <p:cNvSpPr>
              <a:spLocks noChangeArrowheads="1"/>
            </p:cNvSpPr>
            <p:nvPr/>
          </p:nvSpPr>
          <p:spPr bwMode="auto">
            <a:xfrm>
              <a:off x="7224" y="3150"/>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4" name="AutoShape 468">
              <a:extLst>
                <a:ext uri="{FF2B5EF4-FFF2-40B4-BE49-F238E27FC236}">
                  <a16:creationId xmlns:a16="http://schemas.microsoft.com/office/drawing/2014/main" id="{66C2DACA-271E-0123-9D99-CC498515BF90}"/>
                </a:ext>
              </a:extLst>
            </p:cNvPr>
            <p:cNvSpPr>
              <a:spLocks noChangeArrowheads="1"/>
            </p:cNvSpPr>
            <p:nvPr/>
          </p:nvSpPr>
          <p:spPr bwMode="auto">
            <a:xfrm>
              <a:off x="7424" y="3150"/>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5" name="AutoShape 469">
              <a:extLst>
                <a:ext uri="{FF2B5EF4-FFF2-40B4-BE49-F238E27FC236}">
                  <a16:creationId xmlns:a16="http://schemas.microsoft.com/office/drawing/2014/main" id="{5615F31E-C700-C0B1-0E08-F9C3B5DB5C73}"/>
                </a:ext>
              </a:extLst>
            </p:cNvPr>
            <p:cNvSpPr>
              <a:spLocks noChangeArrowheads="1"/>
            </p:cNvSpPr>
            <p:nvPr/>
          </p:nvSpPr>
          <p:spPr bwMode="auto">
            <a:xfrm>
              <a:off x="7601" y="3149"/>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6" name="AutoShape 470">
              <a:extLst>
                <a:ext uri="{FF2B5EF4-FFF2-40B4-BE49-F238E27FC236}">
                  <a16:creationId xmlns:a16="http://schemas.microsoft.com/office/drawing/2014/main" id="{FF688EA1-A5F7-CDEC-7EAF-EDD3263E8835}"/>
                </a:ext>
              </a:extLst>
            </p:cNvPr>
            <p:cNvSpPr>
              <a:spLocks noChangeArrowheads="1"/>
            </p:cNvSpPr>
            <p:nvPr/>
          </p:nvSpPr>
          <p:spPr bwMode="auto">
            <a:xfrm>
              <a:off x="7733" y="3149"/>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US" altLang="en-US" sz="1800" b="1"/>
            </a:p>
          </p:txBody>
        </p:sp>
        <p:sp>
          <p:nvSpPr>
            <p:cNvPr id="10267" name="AutoShape 471">
              <a:extLst>
                <a:ext uri="{FF2B5EF4-FFF2-40B4-BE49-F238E27FC236}">
                  <a16:creationId xmlns:a16="http://schemas.microsoft.com/office/drawing/2014/main" id="{91BD10B5-89A5-D21C-49A6-BFD7869AF43B}"/>
                </a:ext>
              </a:extLst>
            </p:cNvPr>
            <p:cNvSpPr>
              <a:spLocks noChangeArrowheads="1"/>
            </p:cNvSpPr>
            <p:nvPr/>
          </p:nvSpPr>
          <p:spPr bwMode="auto">
            <a:xfrm>
              <a:off x="6498" y="3007"/>
              <a:ext cx="44" cy="44"/>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8" name="AutoShape 472">
              <a:extLst>
                <a:ext uri="{FF2B5EF4-FFF2-40B4-BE49-F238E27FC236}">
                  <a16:creationId xmlns:a16="http://schemas.microsoft.com/office/drawing/2014/main" id="{31E590EC-4F22-9063-A829-781449614142}"/>
                </a:ext>
              </a:extLst>
            </p:cNvPr>
            <p:cNvSpPr>
              <a:spLocks noChangeArrowheads="1"/>
            </p:cNvSpPr>
            <p:nvPr/>
          </p:nvSpPr>
          <p:spPr bwMode="auto">
            <a:xfrm>
              <a:off x="6652" y="3007"/>
              <a:ext cx="44" cy="44"/>
            </a:xfrm>
            <a:prstGeom prst="triangle">
              <a:avLst>
                <a:gd name="adj" fmla="val 49995"/>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69" name="AutoShape 473">
              <a:extLst>
                <a:ext uri="{FF2B5EF4-FFF2-40B4-BE49-F238E27FC236}">
                  <a16:creationId xmlns:a16="http://schemas.microsoft.com/office/drawing/2014/main" id="{D95DBA87-F09F-9CDA-0CCA-D043EE25DAA2}"/>
                </a:ext>
              </a:extLst>
            </p:cNvPr>
            <p:cNvSpPr>
              <a:spLocks noChangeArrowheads="1"/>
            </p:cNvSpPr>
            <p:nvPr/>
          </p:nvSpPr>
          <p:spPr bwMode="auto">
            <a:xfrm>
              <a:off x="6114" y="2931"/>
              <a:ext cx="52" cy="44"/>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0" name="AutoShape 474">
              <a:extLst>
                <a:ext uri="{FF2B5EF4-FFF2-40B4-BE49-F238E27FC236}">
                  <a16:creationId xmlns:a16="http://schemas.microsoft.com/office/drawing/2014/main" id="{90C28197-0437-9DBB-640E-4377809388E1}"/>
                </a:ext>
              </a:extLst>
            </p:cNvPr>
            <p:cNvSpPr>
              <a:spLocks noChangeArrowheads="1"/>
            </p:cNvSpPr>
            <p:nvPr/>
          </p:nvSpPr>
          <p:spPr bwMode="auto">
            <a:xfrm>
              <a:off x="6575" y="2956"/>
              <a:ext cx="52" cy="44"/>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1" name="AutoShape 475">
              <a:extLst>
                <a:ext uri="{FF2B5EF4-FFF2-40B4-BE49-F238E27FC236}">
                  <a16:creationId xmlns:a16="http://schemas.microsoft.com/office/drawing/2014/main" id="{2AB54FBF-D11A-4D3B-B39F-73035C162C3E}"/>
                </a:ext>
              </a:extLst>
            </p:cNvPr>
            <p:cNvSpPr>
              <a:spLocks noChangeArrowheads="1"/>
            </p:cNvSpPr>
            <p:nvPr/>
          </p:nvSpPr>
          <p:spPr bwMode="auto">
            <a:xfrm>
              <a:off x="6883" y="3007"/>
              <a:ext cx="51" cy="44"/>
            </a:xfrm>
            <a:prstGeom prst="octagon">
              <a:avLst>
                <a:gd name="adj" fmla="val 29282"/>
              </a:avLst>
            </a:prstGeom>
            <a:solidFill>
              <a:schemeClr val="folHlink"/>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2" name="Oval 476">
              <a:extLst>
                <a:ext uri="{FF2B5EF4-FFF2-40B4-BE49-F238E27FC236}">
                  <a16:creationId xmlns:a16="http://schemas.microsoft.com/office/drawing/2014/main" id="{C0A44F78-48CB-FA6F-FDBF-7EBC70903BC4}"/>
                </a:ext>
              </a:extLst>
            </p:cNvPr>
            <p:cNvSpPr>
              <a:spLocks noChangeArrowheads="1"/>
            </p:cNvSpPr>
            <p:nvPr/>
          </p:nvSpPr>
          <p:spPr bwMode="auto">
            <a:xfrm>
              <a:off x="6222" y="3007"/>
              <a:ext cx="44" cy="44"/>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3" name="Oval 477">
              <a:extLst>
                <a:ext uri="{FF2B5EF4-FFF2-40B4-BE49-F238E27FC236}">
                  <a16:creationId xmlns:a16="http://schemas.microsoft.com/office/drawing/2014/main" id="{9C452438-AD28-8ED0-3A9E-3BA8094A2A73}"/>
                </a:ext>
              </a:extLst>
            </p:cNvPr>
            <p:cNvSpPr>
              <a:spLocks noChangeArrowheads="1"/>
            </p:cNvSpPr>
            <p:nvPr/>
          </p:nvSpPr>
          <p:spPr bwMode="auto">
            <a:xfrm>
              <a:off x="7067" y="2956"/>
              <a:ext cx="44" cy="44"/>
            </a:xfrm>
            <a:prstGeom prst="ellipse">
              <a:avLst/>
            </a:prstGeom>
            <a:solidFill>
              <a:srgbClr val="000000"/>
            </a:solidFill>
            <a:ln w="12700">
              <a:solidFill>
                <a:srgbClr val="CECECE"/>
              </a:solidFill>
              <a:round/>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4" name="AutoShape 478">
              <a:extLst>
                <a:ext uri="{FF2B5EF4-FFF2-40B4-BE49-F238E27FC236}">
                  <a16:creationId xmlns:a16="http://schemas.microsoft.com/office/drawing/2014/main" id="{56966E67-C233-DAD6-AC29-3F7B37DA5C94}"/>
                </a:ext>
              </a:extLst>
            </p:cNvPr>
            <p:cNvSpPr>
              <a:spLocks noChangeArrowheads="1"/>
            </p:cNvSpPr>
            <p:nvPr/>
          </p:nvSpPr>
          <p:spPr bwMode="auto">
            <a:xfrm>
              <a:off x="6068" y="2969"/>
              <a:ext cx="44" cy="44"/>
            </a:xfrm>
            <a:prstGeom prst="triangle">
              <a:avLst>
                <a:gd name="adj" fmla="val 100000"/>
              </a:avLst>
            </a:prstGeom>
            <a:solidFill>
              <a:srgbClr val="3C0023"/>
            </a:solidFill>
            <a:ln w="127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5" name="AutoShape 479">
              <a:extLst>
                <a:ext uri="{FF2B5EF4-FFF2-40B4-BE49-F238E27FC236}">
                  <a16:creationId xmlns:a16="http://schemas.microsoft.com/office/drawing/2014/main" id="{46F92DC0-8BE5-B25F-203C-8350EEEFCC2B}"/>
                </a:ext>
              </a:extLst>
            </p:cNvPr>
            <p:cNvSpPr>
              <a:spLocks noChangeArrowheads="1"/>
            </p:cNvSpPr>
            <p:nvPr/>
          </p:nvSpPr>
          <p:spPr bwMode="auto">
            <a:xfrm>
              <a:off x="7318" y="2962"/>
              <a:ext cx="44" cy="44"/>
            </a:xfrm>
            <a:prstGeom prst="rtTriangle">
              <a:avLst/>
            </a:prstGeom>
            <a:solidFill>
              <a:schemeClr val="folHlink"/>
            </a:solidFill>
            <a:ln w="76200">
              <a:solidFill>
                <a:schemeClr val="folHlink"/>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6" name="Rectangle 480">
              <a:extLst>
                <a:ext uri="{FF2B5EF4-FFF2-40B4-BE49-F238E27FC236}">
                  <a16:creationId xmlns:a16="http://schemas.microsoft.com/office/drawing/2014/main" id="{7944D152-C309-6F0F-1433-14B0178C4975}"/>
                </a:ext>
              </a:extLst>
            </p:cNvPr>
            <p:cNvSpPr>
              <a:spLocks noChangeArrowheads="1"/>
            </p:cNvSpPr>
            <p:nvPr/>
          </p:nvSpPr>
          <p:spPr bwMode="auto">
            <a:xfrm>
              <a:off x="5994" y="2939"/>
              <a:ext cx="1860" cy="45"/>
            </a:xfrm>
            <a:prstGeom prst="rect">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7" name="AutoShape 481">
              <a:extLst>
                <a:ext uri="{FF2B5EF4-FFF2-40B4-BE49-F238E27FC236}">
                  <a16:creationId xmlns:a16="http://schemas.microsoft.com/office/drawing/2014/main" id="{7C87F960-24F2-378B-AA6F-E2991DBF95A3}"/>
                </a:ext>
              </a:extLst>
            </p:cNvPr>
            <p:cNvSpPr>
              <a:spLocks noChangeArrowheads="1"/>
            </p:cNvSpPr>
            <p:nvPr/>
          </p:nvSpPr>
          <p:spPr bwMode="auto">
            <a:xfrm>
              <a:off x="6391" y="2931"/>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8" name="AutoShape 482">
              <a:extLst>
                <a:ext uri="{FF2B5EF4-FFF2-40B4-BE49-F238E27FC236}">
                  <a16:creationId xmlns:a16="http://schemas.microsoft.com/office/drawing/2014/main" id="{4312458A-BDEF-9211-7C85-8C66CE5A3A08}"/>
                </a:ext>
              </a:extLst>
            </p:cNvPr>
            <p:cNvSpPr>
              <a:spLocks noChangeArrowheads="1"/>
            </p:cNvSpPr>
            <p:nvPr/>
          </p:nvSpPr>
          <p:spPr bwMode="auto">
            <a:xfrm>
              <a:off x="6007" y="2931"/>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79" name="AutoShape 483">
              <a:extLst>
                <a:ext uri="{FF2B5EF4-FFF2-40B4-BE49-F238E27FC236}">
                  <a16:creationId xmlns:a16="http://schemas.microsoft.com/office/drawing/2014/main" id="{712A2ABC-DA02-4EAC-D5F4-E0DCDA53CFE0}"/>
                </a:ext>
              </a:extLst>
            </p:cNvPr>
            <p:cNvSpPr>
              <a:spLocks noChangeArrowheads="1"/>
            </p:cNvSpPr>
            <p:nvPr/>
          </p:nvSpPr>
          <p:spPr bwMode="auto">
            <a:xfrm>
              <a:off x="6191" y="2931"/>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80" name="AutoShape 484">
              <a:extLst>
                <a:ext uri="{FF2B5EF4-FFF2-40B4-BE49-F238E27FC236}">
                  <a16:creationId xmlns:a16="http://schemas.microsoft.com/office/drawing/2014/main" id="{7A1DABA6-499A-2872-9628-0EA02B0A460C}"/>
                </a:ext>
              </a:extLst>
            </p:cNvPr>
            <p:cNvSpPr>
              <a:spLocks noChangeArrowheads="1"/>
            </p:cNvSpPr>
            <p:nvPr/>
          </p:nvSpPr>
          <p:spPr bwMode="auto">
            <a:xfrm>
              <a:off x="6575" y="2931"/>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81" name="AutoShape 485">
              <a:extLst>
                <a:ext uri="{FF2B5EF4-FFF2-40B4-BE49-F238E27FC236}">
                  <a16:creationId xmlns:a16="http://schemas.microsoft.com/office/drawing/2014/main" id="{52AB564D-F1AE-DAF5-B92D-BD8A9CCDCAE9}"/>
                </a:ext>
              </a:extLst>
            </p:cNvPr>
            <p:cNvSpPr>
              <a:spLocks noChangeArrowheads="1"/>
            </p:cNvSpPr>
            <p:nvPr/>
          </p:nvSpPr>
          <p:spPr bwMode="auto">
            <a:xfrm>
              <a:off x="6990" y="2931"/>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82" name="AutoShape 486">
              <a:extLst>
                <a:ext uri="{FF2B5EF4-FFF2-40B4-BE49-F238E27FC236}">
                  <a16:creationId xmlns:a16="http://schemas.microsoft.com/office/drawing/2014/main" id="{1D20D807-A5EE-AD16-D858-367CFBB86360}"/>
                </a:ext>
              </a:extLst>
            </p:cNvPr>
            <p:cNvSpPr>
              <a:spLocks noChangeArrowheads="1"/>
            </p:cNvSpPr>
            <p:nvPr/>
          </p:nvSpPr>
          <p:spPr bwMode="auto">
            <a:xfrm>
              <a:off x="6775" y="2931"/>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83" name="AutoShape 487">
              <a:extLst>
                <a:ext uri="{FF2B5EF4-FFF2-40B4-BE49-F238E27FC236}">
                  <a16:creationId xmlns:a16="http://schemas.microsoft.com/office/drawing/2014/main" id="{7ACB7698-5DA7-858A-743B-E55E73C9B65E}"/>
                </a:ext>
              </a:extLst>
            </p:cNvPr>
            <p:cNvSpPr>
              <a:spLocks noChangeArrowheads="1"/>
            </p:cNvSpPr>
            <p:nvPr/>
          </p:nvSpPr>
          <p:spPr bwMode="auto">
            <a:xfrm>
              <a:off x="7205" y="2931"/>
              <a:ext cx="88" cy="54"/>
            </a:xfrm>
            <a:prstGeom prst="parallelogram">
              <a:avLst>
                <a:gd name="adj" fmla="val 108642"/>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84" name="AutoShape 488">
              <a:extLst>
                <a:ext uri="{FF2B5EF4-FFF2-40B4-BE49-F238E27FC236}">
                  <a16:creationId xmlns:a16="http://schemas.microsoft.com/office/drawing/2014/main" id="{EF9E216F-3095-6425-CE89-9B201BDC66F0}"/>
                </a:ext>
              </a:extLst>
            </p:cNvPr>
            <p:cNvSpPr>
              <a:spLocks noChangeArrowheads="1"/>
            </p:cNvSpPr>
            <p:nvPr/>
          </p:nvSpPr>
          <p:spPr bwMode="auto">
            <a:xfrm>
              <a:off x="7405" y="2931"/>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85" name="AutoShape 489">
              <a:extLst>
                <a:ext uri="{FF2B5EF4-FFF2-40B4-BE49-F238E27FC236}">
                  <a16:creationId xmlns:a16="http://schemas.microsoft.com/office/drawing/2014/main" id="{05697C33-3585-2C8F-BD7C-916219E64D5F}"/>
                </a:ext>
              </a:extLst>
            </p:cNvPr>
            <p:cNvSpPr>
              <a:spLocks noChangeArrowheads="1"/>
            </p:cNvSpPr>
            <p:nvPr/>
          </p:nvSpPr>
          <p:spPr bwMode="auto">
            <a:xfrm>
              <a:off x="7582" y="2930"/>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CA" altLang="en-US" sz="1800"/>
            </a:p>
          </p:txBody>
        </p:sp>
        <p:sp>
          <p:nvSpPr>
            <p:cNvPr id="10286" name="AutoShape 490">
              <a:extLst>
                <a:ext uri="{FF2B5EF4-FFF2-40B4-BE49-F238E27FC236}">
                  <a16:creationId xmlns:a16="http://schemas.microsoft.com/office/drawing/2014/main" id="{9CE86777-0F3B-05CC-CB19-91D435A2051E}"/>
                </a:ext>
              </a:extLst>
            </p:cNvPr>
            <p:cNvSpPr>
              <a:spLocks noChangeArrowheads="1"/>
            </p:cNvSpPr>
            <p:nvPr/>
          </p:nvSpPr>
          <p:spPr bwMode="auto">
            <a:xfrm>
              <a:off x="7714" y="2930"/>
              <a:ext cx="87" cy="54"/>
            </a:xfrm>
            <a:prstGeom prst="parallelogram">
              <a:avLst>
                <a:gd name="adj" fmla="val 107407"/>
              </a:avLst>
            </a:prstGeom>
            <a:gradFill rotWithShape="0">
              <a:gsLst>
                <a:gs pos="0">
                  <a:srgbClr val="C0C0C0"/>
                </a:gs>
                <a:gs pos="100000">
                  <a:srgbClr val="808080"/>
                </a:gs>
              </a:gsLst>
              <a:lin ang="5400000" scaled="1"/>
            </a:gradFill>
            <a:ln w="12700">
              <a:solidFill>
                <a:srgbClr val="000000"/>
              </a:solidFill>
              <a:miter lim="800000"/>
              <a:headEnd/>
              <a:tailEnd/>
            </a:ln>
          </p:spPr>
          <p:txBody>
            <a:bodyPr wrap="none" anchor="ct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endParaRPr lang="en-US" altLang="en-US" sz="1800" b="1"/>
            </a:p>
          </p:txBody>
        </p:sp>
        <p:grpSp>
          <p:nvGrpSpPr>
            <p:cNvPr id="10287" name="Group 491">
              <a:extLst>
                <a:ext uri="{FF2B5EF4-FFF2-40B4-BE49-F238E27FC236}">
                  <a16:creationId xmlns:a16="http://schemas.microsoft.com/office/drawing/2014/main" id="{181A266E-7BEC-DA75-42DB-F0B4ABCAA54B}"/>
                </a:ext>
              </a:extLst>
            </p:cNvPr>
            <p:cNvGrpSpPr>
              <a:grpSpLocks/>
            </p:cNvGrpSpPr>
            <p:nvPr/>
          </p:nvGrpSpPr>
          <p:grpSpPr bwMode="auto">
            <a:xfrm>
              <a:off x="6872" y="2931"/>
              <a:ext cx="454" cy="136"/>
              <a:chOff x="831" y="1701"/>
              <a:chExt cx="2011" cy="666"/>
            </a:xfrm>
          </p:grpSpPr>
          <p:grpSp>
            <p:nvGrpSpPr>
              <p:cNvPr id="10288" name="Group 492">
                <a:extLst>
                  <a:ext uri="{FF2B5EF4-FFF2-40B4-BE49-F238E27FC236}">
                    <a16:creationId xmlns:a16="http://schemas.microsoft.com/office/drawing/2014/main" id="{6F4BD0B4-51B5-5531-8045-E86131E5F271}"/>
                  </a:ext>
                </a:extLst>
              </p:cNvPr>
              <p:cNvGrpSpPr>
                <a:grpSpLocks/>
              </p:cNvGrpSpPr>
              <p:nvPr/>
            </p:nvGrpSpPr>
            <p:grpSpPr bwMode="auto">
              <a:xfrm>
                <a:off x="1630" y="1983"/>
                <a:ext cx="864" cy="96"/>
                <a:chOff x="1634" y="1756"/>
                <a:chExt cx="1740" cy="67"/>
              </a:xfrm>
            </p:grpSpPr>
            <p:sp>
              <p:nvSpPr>
                <p:cNvPr id="10299" name="Freeform 493">
                  <a:extLst>
                    <a:ext uri="{FF2B5EF4-FFF2-40B4-BE49-F238E27FC236}">
                      <a16:creationId xmlns:a16="http://schemas.microsoft.com/office/drawing/2014/main" id="{0737B857-FF5A-39AB-FE24-40632C0F3463}"/>
                    </a:ext>
                  </a:extLst>
                </p:cNvPr>
                <p:cNvSpPr>
                  <a:spLocks/>
                </p:cNvSpPr>
                <p:nvPr/>
              </p:nvSpPr>
              <p:spPr bwMode="auto">
                <a:xfrm>
                  <a:off x="1634" y="1783"/>
                  <a:ext cx="1576" cy="40"/>
                </a:xfrm>
                <a:custGeom>
                  <a:avLst/>
                  <a:gdLst>
                    <a:gd name="T0" fmla="*/ 17 w 1576"/>
                    <a:gd name="T1" fmla="*/ 0 h 40"/>
                    <a:gd name="T2" fmla="*/ 0 w 1576"/>
                    <a:gd name="T3" fmla="*/ 17 h 40"/>
                    <a:gd name="T4" fmla="*/ 50 w 1576"/>
                    <a:gd name="T5" fmla="*/ 34 h 40"/>
                    <a:gd name="T6" fmla="*/ 99 w 1576"/>
                    <a:gd name="T7" fmla="*/ 34 h 40"/>
                    <a:gd name="T8" fmla="*/ 149 w 1576"/>
                    <a:gd name="T9" fmla="*/ 34 h 40"/>
                    <a:gd name="T10" fmla="*/ 214 w 1576"/>
                    <a:gd name="T11" fmla="*/ 34 h 40"/>
                    <a:gd name="T12" fmla="*/ 263 w 1576"/>
                    <a:gd name="T13" fmla="*/ 34 h 40"/>
                    <a:gd name="T14" fmla="*/ 313 w 1576"/>
                    <a:gd name="T15" fmla="*/ 34 h 40"/>
                    <a:gd name="T16" fmla="*/ 362 w 1576"/>
                    <a:gd name="T17" fmla="*/ 39 h 40"/>
                    <a:gd name="T18" fmla="*/ 427 w 1576"/>
                    <a:gd name="T19" fmla="*/ 39 h 40"/>
                    <a:gd name="T20" fmla="*/ 477 w 1576"/>
                    <a:gd name="T21" fmla="*/ 39 h 40"/>
                    <a:gd name="T22" fmla="*/ 526 w 1576"/>
                    <a:gd name="T23" fmla="*/ 34 h 40"/>
                    <a:gd name="T24" fmla="*/ 591 w 1576"/>
                    <a:gd name="T25" fmla="*/ 34 h 40"/>
                    <a:gd name="T26" fmla="*/ 641 w 1576"/>
                    <a:gd name="T27" fmla="*/ 28 h 40"/>
                    <a:gd name="T28" fmla="*/ 690 w 1576"/>
                    <a:gd name="T29" fmla="*/ 28 h 40"/>
                    <a:gd name="T30" fmla="*/ 755 w 1576"/>
                    <a:gd name="T31" fmla="*/ 34 h 40"/>
                    <a:gd name="T32" fmla="*/ 805 w 1576"/>
                    <a:gd name="T33" fmla="*/ 34 h 40"/>
                    <a:gd name="T34" fmla="*/ 854 w 1576"/>
                    <a:gd name="T35" fmla="*/ 34 h 40"/>
                    <a:gd name="T36" fmla="*/ 919 w 1576"/>
                    <a:gd name="T37" fmla="*/ 39 h 40"/>
                    <a:gd name="T38" fmla="*/ 969 w 1576"/>
                    <a:gd name="T39" fmla="*/ 39 h 40"/>
                    <a:gd name="T40" fmla="*/ 1018 w 1576"/>
                    <a:gd name="T41" fmla="*/ 39 h 40"/>
                    <a:gd name="T42" fmla="*/ 1100 w 1576"/>
                    <a:gd name="T43" fmla="*/ 39 h 40"/>
                    <a:gd name="T44" fmla="*/ 1165 w 1576"/>
                    <a:gd name="T45" fmla="*/ 34 h 40"/>
                    <a:gd name="T46" fmla="*/ 1215 w 1576"/>
                    <a:gd name="T47" fmla="*/ 28 h 40"/>
                    <a:gd name="T48" fmla="*/ 1264 w 1576"/>
                    <a:gd name="T49" fmla="*/ 17 h 40"/>
                    <a:gd name="T50" fmla="*/ 1329 w 1576"/>
                    <a:gd name="T51" fmla="*/ 11 h 40"/>
                    <a:gd name="T52" fmla="*/ 1379 w 1576"/>
                    <a:gd name="T53" fmla="*/ 11 h 40"/>
                    <a:gd name="T54" fmla="*/ 1428 w 1576"/>
                    <a:gd name="T55" fmla="*/ 11 h 40"/>
                    <a:gd name="T56" fmla="*/ 1493 w 1576"/>
                    <a:gd name="T57" fmla="*/ 11 h 40"/>
                    <a:gd name="T58" fmla="*/ 1543 w 1576"/>
                    <a:gd name="T59" fmla="*/ 6 h 40"/>
                    <a:gd name="T60" fmla="*/ 1575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300" name="Freeform 494">
                  <a:extLst>
                    <a:ext uri="{FF2B5EF4-FFF2-40B4-BE49-F238E27FC236}">
                      <a16:creationId xmlns:a16="http://schemas.microsoft.com/office/drawing/2014/main" id="{0E79B594-FB73-C776-6E36-66F7F9B192A2}"/>
                    </a:ext>
                  </a:extLst>
                </p:cNvPr>
                <p:cNvSpPr>
                  <a:spLocks/>
                </p:cNvSpPr>
                <p:nvPr/>
              </p:nvSpPr>
              <p:spPr bwMode="auto">
                <a:xfrm>
                  <a:off x="1634" y="1756"/>
                  <a:ext cx="1740" cy="39"/>
                </a:xfrm>
                <a:custGeom>
                  <a:avLst/>
                  <a:gdLst>
                    <a:gd name="T0" fmla="*/ 19 w 1740"/>
                    <a:gd name="T1" fmla="*/ 38 h 39"/>
                    <a:gd name="T2" fmla="*/ 0 w 1740"/>
                    <a:gd name="T3" fmla="*/ 22 h 39"/>
                    <a:gd name="T4" fmla="*/ 55 w 1740"/>
                    <a:gd name="T5" fmla="*/ 5 h 39"/>
                    <a:gd name="T6" fmla="*/ 109 w 1740"/>
                    <a:gd name="T7" fmla="*/ 5 h 39"/>
                    <a:gd name="T8" fmla="*/ 164 w 1740"/>
                    <a:gd name="T9" fmla="*/ 5 h 39"/>
                    <a:gd name="T10" fmla="*/ 236 w 1740"/>
                    <a:gd name="T11" fmla="*/ 5 h 39"/>
                    <a:gd name="T12" fmla="*/ 290 w 1740"/>
                    <a:gd name="T13" fmla="*/ 5 h 39"/>
                    <a:gd name="T14" fmla="*/ 345 w 1740"/>
                    <a:gd name="T15" fmla="*/ 5 h 39"/>
                    <a:gd name="T16" fmla="*/ 400 w 1740"/>
                    <a:gd name="T17" fmla="*/ 0 h 39"/>
                    <a:gd name="T18" fmla="*/ 472 w 1740"/>
                    <a:gd name="T19" fmla="*/ 0 h 39"/>
                    <a:gd name="T20" fmla="*/ 526 w 1740"/>
                    <a:gd name="T21" fmla="*/ 0 h 39"/>
                    <a:gd name="T22" fmla="*/ 581 w 1740"/>
                    <a:gd name="T23" fmla="*/ 5 h 39"/>
                    <a:gd name="T24" fmla="*/ 653 w 1740"/>
                    <a:gd name="T25" fmla="*/ 5 h 39"/>
                    <a:gd name="T26" fmla="*/ 707 w 1740"/>
                    <a:gd name="T27" fmla="*/ 11 h 39"/>
                    <a:gd name="T28" fmla="*/ 762 w 1740"/>
                    <a:gd name="T29" fmla="*/ 11 h 39"/>
                    <a:gd name="T30" fmla="*/ 834 w 1740"/>
                    <a:gd name="T31" fmla="*/ 5 h 39"/>
                    <a:gd name="T32" fmla="*/ 888 w 1740"/>
                    <a:gd name="T33" fmla="*/ 5 h 39"/>
                    <a:gd name="T34" fmla="*/ 943 w 1740"/>
                    <a:gd name="T35" fmla="*/ 5 h 39"/>
                    <a:gd name="T36" fmla="*/ 1015 w 1740"/>
                    <a:gd name="T37" fmla="*/ 0 h 39"/>
                    <a:gd name="T38" fmla="*/ 1069 w 1740"/>
                    <a:gd name="T39" fmla="*/ 0 h 39"/>
                    <a:gd name="T40" fmla="*/ 1124 w 1740"/>
                    <a:gd name="T41" fmla="*/ 0 h 39"/>
                    <a:gd name="T42" fmla="*/ 1215 w 1740"/>
                    <a:gd name="T43" fmla="*/ 0 h 39"/>
                    <a:gd name="T44" fmla="*/ 1286 w 1740"/>
                    <a:gd name="T45" fmla="*/ 5 h 39"/>
                    <a:gd name="T46" fmla="*/ 1341 w 1740"/>
                    <a:gd name="T47" fmla="*/ 11 h 39"/>
                    <a:gd name="T48" fmla="*/ 1396 w 1740"/>
                    <a:gd name="T49" fmla="*/ 22 h 39"/>
                    <a:gd name="T50" fmla="*/ 1467 w 1740"/>
                    <a:gd name="T51" fmla="*/ 27 h 39"/>
                    <a:gd name="T52" fmla="*/ 1522 w 1740"/>
                    <a:gd name="T53" fmla="*/ 27 h 39"/>
                    <a:gd name="T54" fmla="*/ 1577 w 1740"/>
                    <a:gd name="T55" fmla="*/ 27 h 39"/>
                    <a:gd name="T56" fmla="*/ 1648 w 1740"/>
                    <a:gd name="T57" fmla="*/ 27 h 39"/>
                    <a:gd name="T58" fmla="*/ 1703 w 1740"/>
                    <a:gd name="T59" fmla="*/ 32 h 39"/>
                    <a:gd name="T60" fmla="*/ 1739 w 1740"/>
                    <a:gd name="T61" fmla="*/ 38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grpSp>
            <p:nvGrpSpPr>
              <p:cNvPr id="10289" name="Group 495">
                <a:extLst>
                  <a:ext uri="{FF2B5EF4-FFF2-40B4-BE49-F238E27FC236}">
                    <a16:creationId xmlns:a16="http://schemas.microsoft.com/office/drawing/2014/main" id="{DF45F333-8DD1-B1C5-F275-CA7B176BA74D}"/>
                  </a:ext>
                </a:extLst>
              </p:cNvPr>
              <p:cNvGrpSpPr>
                <a:grpSpLocks/>
              </p:cNvGrpSpPr>
              <p:nvPr/>
            </p:nvGrpSpPr>
            <p:grpSpPr bwMode="auto">
              <a:xfrm>
                <a:off x="831" y="1701"/>
                <a:ext cx="2011" cy="666"/>
                <a:chOff x="831" y="1701"/>
                <a:chExt cx="2011" cy="666"/>
              </a:xfrm>
            </p:grpSpPr>
            <p:sp>
              <p:nvSpPr>
                <p:cNvPr id="10290" name="Freeform 496">
                  <a:extLst>
                    <a:ext uri="{FF2B5EF4-FFF2-40B4-BE49-F238E27FC236}">
                      <a16:creationId xmlns:a16="http://schemas.microsoft.com/office/drawing/2014/main" id="{14FD1F57-A04A-42A9-93AE-C9C02F448086}"/>
                    </a:ext>
                  </a:extLst>
                </p:cNvPr>
                <p:cNvSpPr>
                  <a:spLocks/>
                </p:cNvSpPr>
                <p:nvPr/>
              </p:nvSpPr>
              <p:spPr bwMode="auto">
                <a:xfrm>
                  <a:off x="1774" y="2137"/>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nvGrpSpPr>
                <p:cNvPr id="10291" name="Group 497">
                  <a:extLst>
                    <a:ext uri="{FF2B5EF4-FFF2-40B4-BE49-F238E27FC236}">
                      <a16:creationId xmlns:a16="http://schemas.microsoft.com/office/drawing/2014/main" id="{82E8FE3B-ACD2-D1C8-85D5-250E04372FC7}"/>
                    </a:ext>
                  </a:extLst>
                </p:cNvPr>
                <p:cNvGrpSpPr>
                  <a:grpSpLocks/>
                </p:cNvGrpSpPr>
                <p:nvPr/>
              </p:nvGrpSpPr>
              <p:grpSpPr bwMode="auto">
                <a:xfrm rot="10800000">
                  <a:off x="2506" y="1983"/>
                  <a:ext cx="336" cy="96"/>
                  <a:chOff x="2352" y="2208"/>
                  <a:chExt cx="1150" cy="576"/>
                </a:xfrm>
              </p:grpSpPr>
              <p:sp>
                <p:nvSpPr>
                  <p:cNvPr id="10297" name="Freeform 498">
                    <a:extLst>
                      <a:ext uri="{FF2B5EF4-FFF2-40B4-BE49-F238E27FC236}">
                        <a16:creationId xmlns:a16="http://schemas.microsoft.com/office/drawing/2014/main" id="{196820D1-876C-91E6-AC0D-641F2A23B438}"/>
                      </a:ext>
                    </a:extLst>
                  </p:cNvPr>
                  <p:cNvSpPr>
                    <a:spLocks/>
                  </p:cNvSpPr>
                  <p:nvPr/>
                </p:nvSpPr>
                <p:spPr bwMode="auto">
                  <a:xfrm>
                    <a:off x="2352" y="2440"/>
                    <a:ext cx="1042" cy="344"/>
                  </a:xfrm>
                  <a:custGeom>
                    <a:avLst/>
                    <a:gdLst>
                      <a:gd name="T0" fmla="*/ 3 w 1576"/>
                      <a:gd name="T1" fmla="*/ 0 h 40"/>
                      <a:gd name="T2" fmla="*/ 0 w 1576"/>
                      <a:gd name="T3" fmla="*/ 92897 h 40"/>
                      <a:gd name="T4" fmla="*/ 10 w 1576"/>
                      <a:gd name="T5" fmla="*/ 185717 h 40"/>
                      <a:gd name="T6" fmla="*/ 19 w 1576"/>
                      <a:gd name="T7" fmla="*/ 185717 h 40"/>
                      <a:gd name="T8" fmla="*/ 28 w 1576"/>
                      <a:gd name="T9" fmla="*/ 185717 h 40"/>
                      <a:gd name="T10" fmla="*/ 40 w 1576"/>
                      <a:gd name="T11" fmla="*/ 185717 h 40"/>
                      <a:gd name="T12" fmla="*/ 50 w 1576"/>
                      <a:gd name="T13" fmla="*/ 185717 h 40"/>
                      <a:gd name="T14" fmla="*/ 60 w 1576"/>
                      <a:gd name="T15" fmla="*/ 185717 h 40"/>
                      <a:gd name="T16" fmla="*/ 69 w 1576"/>
                      <a:gd name="T17" fmla="*/ 213082 h 40"/>
                      <a:gd name="T18" fmla="*/ 81 w 1576"/>
                      <a:gd name="T19" fmla="*/ 213082 h 40"/>
                      <a:gd name="T20" fmla="*/ 91 w 1576"/>
                      <a:gd name="T21" fmla="*/ 213082 h 40"/>
                      <a:gd name="T22" fmla="*/ 100 w 1576"/>
                      <a:gd name="T23" fmla="*/ 185717 h 40"/>
                      <a:gd name="T24" fmla="*/ 113 w 1576"/>
                      <a:gd name="T25" fmla="*/ 185717 h 40"/>
                      <a:gd name="T26" fmla="*/ 122 w 1576"/>
                      <a:gd name="T27" fmla="*/ 153321 h 40"/>
                      <a:gd name="T28" fmla="*/ 132 w 1576"/>
                      <a:gd name="T29" fmla="*/ 153321 h 40"/>
                      <a:gd name="T30" fmla="*/ 144 w 1576"/>
                      <a:gd name="T31" fmla="*/ 185717 h 40"/>
                      <a:gd name="T32" fmla="*/ 154 w 1576"/>
                      <a:gd name="T33" fmla="*/ 185717 h 40"/>
                      <a:gd name="T34" fmla="*/ 163 w 1576"/>
                      <a:gd name="T35" fmla="*/ 185717 h 40"/>
                      <a:gd name="T36" fmla="*/ 176 w 1576"/>
                      <a:gd name="T37" fmla="*/ 213082 h 40"/>
                      <a:gd name="T38" fmla="*/ 185 w 1576"/>
                      <a:gd name="T39" fmla="*/ 213082 h 40"/>
                      <a:gd name="T40" fmla="*/ 194 w 1576"/>
                      <a:gd name="T41" fmla="*/ 213082 h 40"/>
                      <a:gd name="T42" fmla="*/ 210 w 1576"/>
                      <a:gd name="T43" fmla="*/ 213082 h 40"/>
                      <a:gd name="T44" fmla="*/ 223 w 1576"/>
                      <a:gd name="T45" fmla="*/ 185717 h 40"/>
                      <a:gd name="T46" fmla="*/ 232 w 1576"/>
                      <a:gd name="T47" fmla="*/ 153321 h 40"/>
                      <a:gd name="T48" fmla="*/ 242 w 1576"/>
                      <a:gd name="T49" fmla="*/ 92897 h 40"/>
                      <a:gd name="T50" fmla="*/ 254 w 1576"/>
                      <a:gd name="T51" fmla="*/ 60424 h 40"/>
                      <a:gd name="T52" fmla="*/ 264 w 1576"/>
                      <a:gd name="T53" fmla="*/ 60424 h 40"/>
                      <a:gd name="T54" fmla="*/ 273 w 1576"/>
                      <a:gd name="T55" fmla="*/ 60424 h 40"/>
                      <a:gd name="T56" fmla="*/ 286 w 1576"/>
                      <a:gd name="T57" fmla="*/ 60424 h 40"/>
                      <a:gd name="T58" fmla="*/ 295 w 1576"/>
                      <a:gd name="T59" fmla="*/ 33058 h 40"/>
                      <a:gd name="T60" fmla="*/ 301 w 1576"/>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40"/>
                      <a:gd name="T95" fmla="*/ 1576 w 1576"/>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40">
                        <a:moveTo>
                          <a:pt x="17" y="0"/>
                        </a:moveTo>
                        <a:lnTo>
                          <a:pt x="0" y="17"/>
                        </a:lnTo>
                        <a:lnTo>
                          <a:pt x="50" y="34"/>
                        </a:lnTo>
                        <a:lnTo>
                          <a:pt x="99" y="34"/>
                        </a:lnTo>
                        <a:lnTo>
                          <a:pt x="149" y="34"/>
                        </a:lnTo>
                        <a:lnTo>
                          <a:pt x="214" y="34"/>
                        </a:lnTo>
                        <a:lnTo>
                          <a:pt x="263" y="34"/>
                        </a:lnTo>
                        <a:lnTo>
                          <a:pt x="313" y="34"/>
                        </a:lnTo>
                        <a:lnTo>
                          <a:pt x="362" y="39"/>
                        </a:lnTo>
                        <a:lnTo>
                          <a:pt x="427" y="39"/>
                        </a:lnTo>
                        <a:lnTo>
                          <a:pt x="477" y="39"/>
                        </a:lnTo>
                        <a:lnTo>
                          <a:pt x="526" y="34"/>
                        </a:lnTo>
                        <a:lnTo>
                          <a:pt x="591" y="34"/>
                        </a:lnTo>
                        <a:lnTo>
                          <a:pt x="641" y="28"/>
                        </a:lnTo>
                        <a:lnTo>
                          <a:pt x="690" y="28"/>
                        </a:lnTo>
                        <a:lnTo>
                          <a:pt x="755" y="34"/>
                        </a:lnTo>
                        <a:lnTo>
                          <a:pt x="805" y="34"/>
                        </a:lnTo>
                        <a:lnTo>
                          <a:pt x="854" y="34"/>
                        </a:lnTo>
                        <a:lnTo>
                          <a:pt x="919" y="39"/>
                        </a:lnTo>
                        <a:lnTo>
                          <a:pt x="969" y="39"/>
                        </a:lnTo>
                        <a:lnTo>
                          <a:pt x="1018" y="39"/>
                        </a:lnTo>
                        <a:lnTo>
                          <a:pt x="1100" y="39"/>
                        </a:lnTo>
                        <a:lnTo>
                          <a:pt x="1165" y="34"/>
                        </a:lnTo>
                        <a:lnTo>
                          <a:pt x="1215" y="28"/>
                        </a:lnTo>
                        <a:lnTo>
                          <a:pt x="1264" y="17"/>
                        </a:lnTo>
                        <a:lnTo>
                          <a:pt x="1329" y="11"/>
                        </a:lnTo>
                        <a:lnTo>
                          <a:pt x="1379" y="11"/>
                        </a:lnTo>
                        <a:lnTo>
                          <a:pt x="1428" y="11"/>
                        </a:lnTo>
                        <a:lnTo>
                          <a:pt x="1493" y="11"/>
                        </a:lnTo>
                        <a:lnTo>
                          <a:pt x="1543" y="6"/>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298" name="Freeform 499">
                    <a:extLst>
                      <a:ext uri="{FF2B5EF4-FFF2-40B4-BE49-F238E27FC236}">
                        <a16:creationId xmlns:a16="http://schemas.microsoft.com/office/drawing/2014/main" id="{5A9E4045-E1F5-64EF-12A1-EA0FFFEED88F}"/>
                      </a:ext>
                    </a:extLst>
                  </p:cNvPr>
                  <p:cNvSpPr>
                    <a:spLocks/>
                  </p:cNvSpPr>
                  <p:nvPr/>
                </p:nvSpPr>
                <p:spPr bwMode="auto">
                  <a:xfrm>
                    <a:off x="2352" y="2208"/>
                    <a:ext cx="1150" cy="335"/>
                  </a:xfrm>
                  <a:custGeom>
                    <a:avLst/>
                    <a:gdLst>
                      <a:gd name="T0" fmla="*/ 4 w 1740"/>
                      <a:gd name="T1" fmla="*/ 206592 h 39"/>
                      <a:gd name="T2" fmla="*/ 0 w 1740"/>
                      <a:gd name="T3" fmla="*/ 119750 h 39"/>
                      <a:gd name="T4" fmla="*/ 11 w 1740"/>
                      <a:gd name="T5" fmla="*/ 27229 h 39"/>
                      <a:gd name="T6" fmla="*/ 21 w 1740"/>
                      <a:gd name="T7" fmla="*/ 27229 h 39"/>
                      <a:gd name="T8" fmla="*/ 31 w 1740"/>
                      <a:gd name="T9" fmla="*/ 27229 h 39"/>
                      <a:gd name="T10" fmla="*/ 45 w 1740"/>
                      <a:gd name="T11" fmla="*/ 27229 h 39"/>
                      <a:gd name="T12" fmla="*/ 56 w 1740"/>
                      <a:gd name="T13" fmla="*/ 27229 h 39"/>
                      <a:gd name="T14" fmla="*/ 66 w 1740"/>
                      <a:gd name="T15" fmla="*/ 27229 h 39"/>
                      <a:gd name="T16" fmla="*/ 76 w 1740"/>
                      <a:gd name="T17" fmla="*/ 0 h 39"/>
                      <a:gd name="T18" fmla="*/ 90 w 1740"/>
                      <a:gd name="T19" fmla="*/ 0 h 39"/>
                      <a:gd name="T20" fmla="*/ 100 w 1740"/>
                      <a:gd name="T21" fmla="*/ 0 h 39"/>
                      <a:gd name="T22" fmla="*/ 111 w 1740"/>
                      <a:gd name="T23" fmla="*/ 27229 h 39"/>
                      <a:gd name="T24" fmla="*/ 125 w 1740"/>
                      <a:gd name="T25" fmla="*/ 27229 h 39"/>
                      <a:gd name="T26" fmla="*/ 135 w 1740"/>
                      <a:gd name="T27" fmla="*/ 59544 h 39"/>
                      <a:gd name="T28" fmla="*/ 145 w 1740"/>
                      <a:gd name="T29" fmla="*/ 59544 h 39"/>
                      <a:gd name="T30" fmla="*/ 159 w 1740"/>
                      <a:gd name="T31" fmla="*/ 27229 h 39"/>
                      <a:gd name="T32" fmla="*/ 169 w 1740"/>
                      <a:gd name="T33" fmla="*/ 27229 h 39"/>
                      <a:gd name="T34" fmla="*/ 180 w 1740"/>
                      <a:gd name="T35" fmla="*/ 27229 h 39"/>
                      <a:gd name="T36" fmla="*/ 194 w 1740"/>
                      <a:gd name="T37" fmla="*/ 0 h 39"/>
                      <a:gd name="T38" fmla="*/ 204 w 1740"/>
                      <a:gd name="T39" fmla="*/ 0 h 39"/>
                      <a:gd name="T40" fmla="*/ 215 w 1740"/>
                      <a:gd name="T41" fmla="*/ 0 h 39"/>
                      <a:gd name="T42" fmla="*/ 232 w 1740"/>
                      <a:gd name="T43" fmla="*/ 0 h 39"/>
                      <a:gd name="T44" fmla="*/ 245 w 1740"/>
                      <a:gd name="T45" fmla="*/ 27229 h 39"/>
                      <a:gd name="T46" fmla="*/ 256 w 1740"/>
                      <a:gd name="T47" fmla="*/ 59544 h 39"/>
                      <a:gd name="T48" fmla="*/ 266 w 1740"/>
                      <a:gd name="T49" fmla="*/ 119750 h 39"/>
                      <a:gd name="T50" fmla="*/ 280 w 1740"/>
                      <a:gd name="T51" fmla="*/ 147048 h 39"/>
                      <a:gd name="T52" fmla="*/ 291 w 1740"/>
                      <a:gd name="T53" fmla="*/ 147048 h 39"/>
                      <a:gd name="T54" fmla="*/ 301 w 1740"/>
                      <a:gd name="T55" fmla="*/ 147048 h 39"/>
                      <a:gd name="T56" fmla="*/ 315 w 1740"/>
                      <a:gd name="T57" fmla="*/ 147048 h 39"/>
                      <a:gd name="T58" fmla="*/ 325 w 1740"/>
                      <a:gd name="T59" fmla="*/ 174277 h 39"/>
                      <a:gd name="T60" fmla="*/ 332 w 1740"/>
                      <a:gd name="T61" fmla="*/ 206592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39"/>
                      <a:gd name="T95" fmla="*/ 1740 w 1740"/>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39">
                        <a:moveTo>
                          <a:pt x="19" y="38"/>
                        </a:moveTo>
                        <a:lnTo>
                          <a:pt x="0" y="22"/>
                        </a:lnTo>
                        <a:lnTo>
                          <a:pt x="55" y="5"/>
                        </a:lnTo>
                        <a:lnTo>
                          <a:pt x="109" y="5"/>
                        </a:lnTo>
                        <a:lnTo>
                          <a:pt x="164" y="5"/>
                        </a:lnTo>
                        <a:lnTo>
                          <a:pt x="236" y="5"/>
                        </a:lnTo>
                        <a:lnTo>
                          <a:pt x="290" y="5"/>
                        </a:lnTo>
                        <a:lnTo>
                          <a:pt x="345" y="5"/>
                        </a:lnTo>
                        <a:lnTo>
                          <a:pt x="400" y="0"/>
                        </a:lnTo>
                        <a:lnTo>
                          <a:pt x="472" y="0"/>
                        </a:lnTo>
                        <a:lnTo>
                          <a:pt x="526" y="0"/>
                        </a:lnTo>
                        <a:lnTo>
                          <a:pt x="581" y="5"/>
                        </a:lnTo>
                        <a:lnTo>
                          <a:pt x="653" y="5"/>
                        </a:lnTo>
                        <a:lnTo>
                          <a:pt x="707" y="11"/>
                        </a:lnTo>
                        <a:lnTo>
                          <a:pt x="762" y="11"/>
                        </a:lnTo>
                        <a:lnTo>
                          <a:pt x="834" y="5"/>
                        </a:lnTo>
                        <a:lnTo>
                          <a:pt x="888" y="5"/>
                        </a:lnTo>
                        <a:lnTo>
                          <a:pt x="943" y="5"/>
                        </a:lnTo>
                        <a:lnTo>
                          <a:pt x="1015" y="0"/>
                        </a:lnTo>
                        <a:lnTo>
                          <a:pt x="1069" y="0"/>
                        </a:lnTo>
                        <a:lnTo>
                          <a:pt x="1124" y="0"/>
                        </a:lnTo>
                        <a:lnTo>
                          <a:pt x="1215" y="0"/>
                        </a:lnTo>
                        <a:lnTo>
                          <a:pt x="1286" y="5"/>
                        </a:lnTo>
                        <a:lnTo>
                          <a:pt x="1341" y="11"/>
                        </a:lnTo>
                        <a:lnTo>
                          <a:pt x="1396" y="22"/>
                        </a:lnTo>
                        <a:lnTo>
                          <a:pt x="1467" y="27"/>
                        </a:lnTo>
                        <a:lnTo>
                          <a:pt x="1522" y="27"/>
                        </a:lnTo>
                        <a:lnTo>
                          <a:pt x="1577" y="27"/>
                        </a:lnTo>
                        <a:lnTo>
                          <a:pt x="1648" y="27"/>
                        </a:lnTo>
                        <a:lnTo>
                          <a:pt x="1703" y="32"/>
                        </a:lnTo>
                        <a:lnTo>
                          <a:pt x="1739" y="38"/>
                        </a:lnTo>
                      </a:path>
                    </a:pathLst>
                  </a:custGeom>
                  <a:solidFill>
                    <a:srgbClr val="FF6600"/>
                  </a:solidFill>
                  <a:ln w="12700" cap="rnd">
                    <a:solidFill>
                      <a:srgbClr val="FF6600"/>
                    </a:solidFill>
                    <a:round/>
                    <a:headEnd/>
                    <a:tailEnd/>
                  </a:ln>
                </p:spPr>
                <p:txBody>
                  <a:bodyPr/>
                  <a:lstStyle/>
                  <a:p>
                    <a:endParaRPr lang="en-US"/>
                  </a:p>
                </p:txBody>
              </p:sp>
            </p:grpSp>
            <p:sp>
              <p:nvSpPr>
                <p:cNvPr id="10292" name="Freeform 500">
                  <a:extLst>
                    <a:ext uri="{FF2B5EF4-FFF2-40B4-BE49-F238E27FC236}">
                      <a16:creationId xmlns:a16="http://schemas.microsoft.com/office/drawing/2014/main" id="{A1D4E2A1-9326-1414-C3A9-BAF38AC21FD6}"/>
                    </a:ext>
                  </a:extLst>
                </p:cNvPr>
                <p:cNvSpPr>
                  <a:spLocks/>
                </p:cNvSpPr>
                <p:nvPr/>
              </p:nvSpPr>
              <p:spPr bwMode="auto">
                <a:xfrm>
                  <a:off x="993" y="1880"/>
                  <a:ext cx="426" cy="187"/>
                </a:xfrm>
                <a:custGeom>
                  <a:avLst/>
                  <a:gdLst>
                    <a:gd name="T0" fmla="*/ 0 w 426"/>
                    <a:gd name="T1" fmla="*/ 22 h 187"/>
                    <a:gd name="T2" fmla="*/ 33 w 426"/>
                    <a:gd name="T3" fmla="*/ 55 h 187"/>
                    <a:gd name="T4" fmla="*/ 54 w 426"/>
                    <a:gd name="T5" fmla="*/ 88 h 187"/>
                    <a:gd name="T6" fmla="*/ 87 w 426"/>
                    <a:gd name="T7" fmla="*/ 99 h 187"/>
                    <a:gd name="T8" fmla="*/ 109 w 426"/>
                    <a:gd name="T9" fmla="*/ 142 h 187"/>
                    <a:gd name="T10" fmla="*/ 142 w 426"/>
                    <a:gd name="T11" fmla="*/ 164 h 187"/>
                    <a:gd name="T12" fmla="*/ 185 w 426"/>
                    <a:gd name="T13" fmla="*/ 186 h 187"/>
                    <a:gd name="T14" fmla="*/ 218 w 426"/>
                    <a:gd name="T15" fmla="*/ 186 h 187"/>
                    <a:gd name="T16" fmla="*/ 251 w 426"/>
                    <a:gd name="T17" fmla="*/ 186 h 187"/>
                    <a:gd name="T18" fmla="*/ 327 w 426"/>
                    <a:gd name="T19" fmla="*/ 186 h 187"/>
                    <a:gd name="T20" fmla="*/ 360 w 426"/>
                    <a:gd name="T21" fmla="*/ 186 h 187"/>
                    <a:gd name="T22" fmla="*/ 393 w 426"/>
                    <a:gd name="T23" fmla="*/ 186 h 187"/>
                    <a:gd name="T24" fmla="*/ 414 w 426"/>
                    <a:gd name="T25" fmla="*/ 153 h 187"/>
                    <a:gd name="T26" fmla="*/ 425 w 426"/>
                    <a:gd name="T27" fmla="*/ 120 h 187"/>
                    <a:gd name="T28" fmla="*/ 425 w 426"/>
                    <a:gd name="T29" fmla="*/ 77 h 187"/>
                    <a:gd name="T30" fmla="*/ 382 w 426"/>
                    <a:gd name="T31" fmla="*/ 55 h 187"/>
                    <a:gd name="T32" fmla="*/ 338 w 426"/>
                    <a:gd name="T33" fmla="*/ 44 h 187"/>
                    <a:gd name="T34" fmla="*/ 305 w 426"/>
                    <a:gd name="T35" fmla="*/ 33 h 187"/>
                    <a:gd name="T36" fmla="*/ 262 w 426"/>
                    <a:gd name="T37" fmla="*/ 44 h 187"/>
                    <a:gd name="T38" fmla="*/ 229 w 426"/>
                    <a:gd name="T39" fmla="*/ 55 h 187"/>
                    <a:gd name="T40" fmla="*/ 196 w 426"/>
                    <a:gd name="T41" fmla="*/ 55 h 187"/>
                    <a:gd name="T42" fmla="*/ 153 w 426"/>
                    <a:gd name="T43" fmla="*/ 44 h 187"/>
                    <a:gd name="T44" fmla="*/ 120 w 426"/>
                    <a:gd name="T45" fmla="*/ 33 h 187"/>
                    <a:gd name="T46" fmla="*/ 87 w 426"/>
                    <a:gd name="T47" fmla="*/ 11 h 187"/>
                    <a:gd name="T48" fmla="*/ 54 w 426"/>
                    <a:gd name="T49" fmla="*/ 11 h 187"/>
                    <a:gd name="T50" fmla="*/ 11 w 426"/>
                    <a:gd name="T51" fmla="*/ 0 h 187"/>
                    <a:gd name="T52" fmla="*/ 0 w 426"/>
                    <a:gd name="T53" fmla="*/ 33 h 187"/>
                    <a:gd name="T54" fmla="*/ 33 w 426"/>
                    <a:gd name="T55" fmla="*/ 55 h 1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187"/>
                    <a:gd name="T86" fmla="*/ 426 w 426"/>
                    <a:gd name="T87" fmla="*/ 187 h 1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187">
                      <a:moveTo>
                        <a:pt x="0" y="22"/>
                      </a:moveTo>
                      <a:lnTo>
                        <a:pt x="33" y="55"/>
                      </a:lnTo>
                      <a:lnTo>
                        <a:pt x="54" y="88"/>
                      </a:lnTo>
                      <a:lnTo>
                        <a:pt x="87" y="99"/>
                      </a:lnTo>
                      <a:lnTo>
                        <a:pt x="109" y="142"/>
                      </a:lnTo>
                      <a:lnTo>
                        <a:pt x="142" y="164"/>
                      </a:lnTo>
                      <a:lnTo>
                        <a:pt x="185" y="186"/>
                      </a:lnTo>
                      <a:lnTo>
                        <a:pt x="218" y="186"/>
                      </a:lnTo>
                      <a:lnTo>
                        <a:pt x="251" y="186"/>
                      </a:lnTo>
                      <a:lnTo>
                        <a:pt x="327" y="186"/>
                      </a:lnTo>
                      <a:lnTo>
                        <a:pt x="360" y="186"/>
                      </a:lnTo>
                      <a:lnTo>
                        <a:pt x="393" y="186"/>
                      </a:lnTo>
                      <a:lnTo>
                        <a:pt x="414" y="153"/>
                      </a:lnTo>
                      <a:lnTo>
                        <a:pt x="425" y="120"/>
                      </a:lnTo>
                      <a:lnTo>
                        <a:pt x="425" y="77"/>
                      </a:lnTo>
                      <a:lnTo>
                        <a:pt x="382" y="55"/>
                      </a:lnTo>
                      <a:lnTo>
                        <a:pt x="338" y="44"/>
                      </a:lnTo>
                      <a:lnTo>
                        <a:pt x="305" y="33"/>
                      </a:lnTo>
                      <a:lnTo>
                        <a:pt x="262" y="44"/>
                      </a:lnTo>
                      <a:lnTo>
                        <a:pt x="229" y="55"/>
                      </a:lnTo>
                      <a:lnTo>
                        <a:pt x="196" y="55"/>
                      </a:lnTo>
                      <a:lnTo>
                        <a:pt x="153" y="44"/>
                      </a:lnTo>
                      <a:lnTo>
                        <a:pt x="120" y="33"/>
                      </a:lnTo>
                      <a:lnTo>
                        <a:pt x="87" y="11"/>
                      </a:lnTo>
                      <a:lnTo>
                        <a:pt x="54" y="11"/>
                      </a:lnTo>
                      <a:lnTo>
                        <a:pt x="11" y="0"/>
                      </a:lnTo>
                      <a:lnTo>
                        <a:pt x="0" y="33"/>
                      </a:lnTo>
                      <a:lnTo>
                        <a:pt x="33" y="55"/>
                      </a:lnTo>
                    </a:path>
                  </a:pathLst>
                </a:custGeom>
                <a:solidFill>
                  <a:srgbClr val="FF6600"/>
                </a:solidFill>
                <a:ln w="12700" cap="rnd">
                  <a:solidFill>
                    <a:srgbClr val="FF6600"/>
                  </a:solidFill>
                  <a:round/>
                  <a:headEnd/>
                  <a:tailEnd/>
                </a:ln>
              </p:spPr>
              <p:txBody>
                <a:bodyPr/>
                <a:lstStyle/>
                <a:p>
                  <a:endParaRPr lang="en-US"/>
                </a:p>
              </p:txBody>
            </p:sp>
            <p:grpSp>
              <p:nvGrpSpPr>
                <p:cNvPr id="10293" name="Group 501">
                  <a:extLst>
                    <a:ext uri="{FF2B5EF4-FFF2-40B4-BE49-F238E27FC236}">
                      <a16:creationId xmlns:a16="http://schemas.microsoft.com/office/drawing/2014/main" id="{71B49BD9-8437-BEE9-C791-4D96B35A9AD8}"/>
                    </a:ext>
                  </a:extLst>
                </p:cNvPr>
                <p:cNvGrpSpPr>
                  <a:grpSpLocks/>
                </p:cNvGrpSpPr>
                <p:nvPr/>
              </p:nvGrpSpPr>
              <p:grpSpPr bwMode="auto">
                <a:xfrm>
                  <a:off x="831" y="1701"/>
                  <a:ext cx="1975" cy="116"/>
                  <a:chOff x="665" y="1458"/>
                  <a:chExt cx="1740" cy="116"/>
                </a:xfrm>
              </p:grpSpPr>
              <p:sp>
                <p:nvSpPr>
                  <p:cNvPr id="10295" name="Freeform 502">
                    <a:extLst>
                      <a:ext uri="{FF2B5EF4-FFF2-40B4-BE49-F238E27FC236}">
                        <a16:creationId xmlns:a16="http://schemas.microsoft.com/office/drawing/2014/main" id="{AE3DBF10-E257-0572-6F0B-C09F5320633A}"/>
                      </a:ext>
                    </a:extLst>
                  </p:cNvPr>
                  <p:cNvSpPr>
                    <a:spLocks/>
                  </p:cNvSpPr>
                  <p:nvPr/>
                </p:nvSpPr>
                <p:spPr bwMode="auto">
                  <a:xfrm>
                    <a:off x="665" y="1506"/>
                    <a:ext cx="1576" cy="68"/>
                  </a:xfrm>
                  <a:custGeom>
                    <a:avLst/>
                    <a:gdLst>
                      <a:gd name="T0" fmla="*/ 17 w 1576"/>
                      <a:gd name="T1" fmla="*/ 0 h 68"/>
                      <a:gd name="T2" fmla="*/ 0 w 1576"/>
                      <a:gd name="T3" fmla="*/ 29 h 68"/>
                      <a:gd name="T4" fmla="*/ 50 w 1576"/>
                      <a:gd name="T5" fmla="*/ 58 h 68"/>
                      <a:gd name="T6" fmla="*/ 99 w 1576"/>
                      <a:gd name="T7" fmla="*/ 58 h 68"/>
                      <a:gd name="T8" fmla="*/ 149 w 1576"/>
                      <a:gd name="T9" fmla="*/ 58 h 68"/>
                      <a:gd name="T10" fmla="*/ 214 w 1576"/>
                      <a:gd name="T11" fmla="*/ 58 h 68"/>
                      <a:gd name="T12" fmla="*/ 263 w 1576"/>
                      <a:gd name="T13" fmla="*/ 58 h 68"/>
                      <a:gd name="T14" fmla="*/ 313 w 1576"/>
                      <a:gd name="T15" fmla="*/ 58 h 68"/>
                      <a:gd name="T16" fmla="*/ 362 w 1576"/>
                      <a:gd name="T17" fmla="*/ 67 h 68"/>
                      <a:gd name="T18" fmla="*/ 427 w 1576"/>
                      <a:gd name="T19" fmla="*/ 67 h 68"/>
                      <a:gd name="T20" fmla="*/ 477 w 1576"/>
                      <a:gd name="T21" fmla="*/ 67 h 68"/>
                      <a:gd name="T22" fmla="*/ 526 w 1576"/>
                      <a:gd name="T23" fmla="*/ 58 h 68"/>
                      <a:gd name="T24" fmla="*/ 591 w 1576"/>
                      <a:gd name="T25" fmla="*/ 58 h 68"/>
                      <a:gd name="T26" fmla="*/ 641 w 1576"/>
                      <a:gd name="T27" fmla="*/ 48 h 68"/>
                      <a:gd name="T28" fmla="*/ 690 w 1576"/>
                      <a:gd name="T29" fmla="*/ 48 h 68"/>
                      <a:gd name="T30" fmla="*/ 755 w 1576"/>
                      <a:gd name="T31" fmla="*/ 58 h 68"/>
                      <a:gd name="T32" fmla="*/ 805 w 1576"/>
                      <a:gd name="T33" fmla="*/ 58 h 68"/>
                      <a:gd name="T34" fmla="*/ 854 w 1576"/>
                      <a:gd name="T35" fmla="*/ 58 h 68"/>
                      <a:gd name="T36" fmla="*/ 919 w 1576"/>
                      <a:gd name="T37" fmla="*/ 67 h 68"/>
                      <a:gd name="T38" fmla="*/ 969 w 1576"/>
                      <a:gd name="T39" fmla="*/ 67 h 68"/>
                      <a:gd name="T40" fmla="*/ 1018 w 1576"/>
                      <a:gd name="T41" fmla="*/ 67 h 68"/>
                      <a:gd name="T42" fmla="*/ 1100 w 1576"/>
                      <a:gd name="T43" fmla="*/ 67 h 68"/>
                      <a:gd name="T44" fmla="*/ 1165 w 1576"/>
                      <a:gd name="T45" fmla="*/ 58 h 68"/>
                      <a:gd name="T46" fmla="*/ 1215 w 1576"/>
                      <a:gd name="T47" fmla="*/ 48 h 68"/>
                      <a:gd name="T48" fmla="*/ 1264 w 1576"/>
                      <a:gd name="T49" fmla="*/ 29 h 68"/>
                      <a:gd name="T50" fmla="*/ 1329 w 1576"/>
                      <a:gd name="T51" fmla="*/ 19 h 68"/>
                      <a:gd name="T52" fmla="*/ 1379 w 1576"/>
                      <a:gd name="T53" fmla="*/ 19 h 68"/>
                      <a:gd name="T54" fmla="*/ 1428 w 1576"/>
                      <a:gd name="T55" fmla="*/ 19 h 68"/>
                      <a:gd name="T56" fmla="*/ 1493 w 1576"/>
                      <a:gd name="T57" fmla="*/ 19 h 68"/>
                      <a:gd name="T58" fmla="*/ 1543 w 1576"/>
                      <a:gd name="T59" fmla="*/ 10 h 68"/>
                      <a:gd name="T60" fmla="*/ 1575 w 1576"/>
                      <a:gd name="T61" fmla="*/ 0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6"/>
                      <a:gd name="T94" fmla="*/ 0 h 68"/>
                      <a:gd name="T95" fmla="*/ 1576 w 1576"/>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6" h="68">
                        <a:moveTo>
                          <a:pt x="17" y="0"/>
                        </a:moveTo>
                        <a:lnTo>
                          <a:pt x="0" y="29"/>
                        </a:lnTo>
                        <a:lnTo>
                          <a:pt x="50" y="58"/>
                        </a:lnTo>
                        <a:lnTo>
                          <a:pt x="99" y="58"/>
                        </a:lnTo>
                        <a:lnTo>
                          <a:pt x="149" y="58"/>
                        </a:lnTo>
                        <a:lnTo>
                          <a:pt x="214" y="58"/>
                        </a:lnTo>
                        <a:lnTo>
                          <a:pt x="263" y="58"/>
                        </a:lnTo>
                        <a:lnTo>
                          <a:pt x="313" y="58"/>
                        </a:lnTo>
                        <a:lnTo>
                          <a:pt x="362" y="67"/>
                        </a:lnTo>
                        <a:lnTo>
                          <a:pt x="427" y="67"/>
                        </a:lnTo>
                        <a:lnTo>
                          <a:pt x="477" y="67"/>
                        </a:lnTo>
                        <a:lnTo>
                          <a:pt x="526" y="58"/>
                        </a:lnTo>
                        <a:lnTo>
                          <a:pt x="591" y="58"/>
                        </a:lnTo>
                        <a:lnTo>
                          <a:pt x="641" y="48"/>
                        </a:lnTo>
                        <a:lnTo>
                          <a:pt x="690" y="48"/>
                        </a:lnTo>
                        <a:lnTo>
                          <a:pt x="755" y="58"/>
                        </a:lnTo>
                        <a:lnTo>
                          <a:pt x="805" y="58"/>
                        </a:lnTo>
                        <a:lnTo>
                          <a:pt x="854" y="58"/>
                        </a:lnTo>
                        <a:lnTo>
                          <a:pt x="919" y="67"/>
                        </a:lnTo>
                        <a:lnTo>
                          <a:pt x="969" y="67"/>
                        </a:lnTo>
                        <a:lnTo>
                          <a:pt x="1018" y="67"/>
                        </a:lnTo>
                        <a:lnTo>
                          <a:pt x="1100" y="67"/>
                        </a:lnTo>
                        <a:lnTo>
                          <a:pt x="1165" y="58"/>
                        </a:lnTo>
                        <a:lnTo>
                          <a:pt x="1215" y="48"/>
                        </a:lnTo>
                        <a:lnTo>
                          <a:pt x="1264" y="29"/>
                        </a:lnTo>
                        <a:lnTo>
                          <a:pt x="1329" y="19"/>
                        </a:lnTo>
                        <a:lnTo>
                          <a:pt x="1379" y="19"/>
                        </a:lnTo>
                        <a:lnTo>
                          <a:pt x="1428" y="19"/>
                        </a:lnTo>
                        <a:lnTo>
                          <a:pt x="1493" y="19"/>
                        </a:lnTo>
                        <a:lnTo>
                          <a:pt x="1543" y="10"/>
                        </a:lnTo>
                        <a:lnTo>
                          <a:pt x="1575" y="0"/>
                        </a:lnTo>
                      </a:path>
                    </a:pathLst>
                  </a:custGeom>
                  <a:solidFill>
                    <a:srgbClr val="FF6600"/>
                  </a:solidFill>
                  <a:ln w="12700" cap="rnd">
                    <a:solidFill>
                      <a:srgbClr val="FF6600"/>
                    </a:solidFill>
                    <a:round/>
                    <a:headEnd/>
                    <a:tailEnd/>
                  </a:ln>
                </p:spPr>
                <p:txBody>
                  <a:bodyPr/>
                  <a:lstStyle/>
                  <a:p>
                    <a:endParaRPr lang="en-US"/>
                  </a:p>
                </p:txBody>
              </p:sp>
              <p:sp>
                <p:nvSpPr>
                  <p:cNvPr id="10296" name="Freeform 503">
                    <a:extLst>
                      <a:ext uri="{FF2B5EF4-FFF2-40B4-BE49-F238E27FC236}">
                        <a16:creationId xmlns:a16="http://schemas.microsoft.com/office/drawing/2014/main" id="{B8A9A0C8-2A37-085E-67F4-44D296568C31}"/>
                      </a:ext>
                    </a:extLst>
                  </p:cNvPr>
                  <p:cNvSpPr>
                    <a:spLocks/>
                  </p:cNvSpPr>
                  <p:nvPr/>
                </p:nvSpPr>
                <p:spPr bwMode="auto">
                  <a:xfrm>
                    <a:off x="665" y="1458"/>
                    <a:ext cx="1740" cy="67"/>
                  </a:xfrm>
                  <a:custGeom>
                    <a:avLst/>
                    <a:gdLst>
                      <a:gd name="T0" fmla="*/ 19 w 1740"/>
                      <a:gd name="T1" fmla="*/ 66 h 67"/>
                      <a:gd name="T2" fmla="*/ 0 w 1740"/>
                      <a:gd name="T3" fmla="*/ 37 h 67"/>
                      <a:gd name="T4" fmla="*/ 55 w 1740"/>
                      <a:gd name="T5" fmla="*/ 9 h 67"/>
                      <a:gd name="T6" fmla="*/ 109 w 1740"/>
                      <a:gd name="T7" fmla="*/ 9 h 67"/>
                      <a:gd name="T8" fmla="*/ 164 w 1740"/>
                      <a:gd name="T9" fmla="*/ 9 h 67"/>
                      <a:gd name="T10" fmla="*/ 236 w 1740"/>
                      <a:gd name="T11" fmla="*/ 9 h 67"/>
                      <a:gd name="T12" fmla="*/ 290 w 1740"/>
                      <a:gd name="T13" fmla="*/ 9 h 67"/>
                      <a:gd name="T14" fmla="*/ 345 w 1740"/>
                      <a:gd name="T15" fmla="*/ 9 h 67"/>
                      <a:gd name="T16" fmla="*/ 400 w 1740"/>
                      <a:gd name="T17" fmla="*/ 0 h 67"/>
                      <a:gd name="T18" fmla="*/ 472 w 1740"/>
                      <a:gd name="T19" fmla="*/ 0 h 67"/>
                      <a:gd name="T20" fmla="*/ 526 w 1740"/>
                      <a:gd name="T21" fmla="*/ 0 h 67"/>
                      <a:gd name="T22" fmla="*/ 581 w 1740"/>
                      <a:gd name="T23" fmla="*/ 9 h 67"/>
                      <a:gd name="T24" fmla="*/ 653 w 1740"/>
                      <a:gd name="T25" fmla="*/ 9 h 67"/>
                      <a:gd name="T26" fmla="*/ 707 w 1740"/>
                      <a:gd name="T27" fmla="*/ 19 h 67"/>
                      <a:gd name="T28" fmla="*/ 762 w 1740"/>
                      <a:gd name="T29" fmla="*/ 19 h 67"/>
                      <a:gd name="T30" fmla="*/ 834 w 1740"/>
                      <a:gd name="T31" fmla="*/ 9 h 67"/>
                      <a:gd name="T32" fmla="*/ 888 w 1740"/>
                      <a:gd name="T33" fmla="*/ 9 h 67"/>
                      <a:gd name="T34" fmla="*/ 943 w 1740"/>
                      <a:gd name="T35" fmla="*/ 9 h 67"/>
                      <a:gd name="T36" fmla="*/ 1015 w 1740"/>
                      <a:gd name="T37" fmla="*/ 0 h 67"/>
                      <a:gd name="T38" fmla="*/ 1069 w 1740"/>
                      <a:gd name="T39" fmla="*/ 0 h 67"/>
                      <a:gd name="T40" fmla="*/ 1124 w 1740"/>
                      <a:gd name="T41" fmla="*/ 0 h 67"/>
                      <a:gd name="T42" fmla="*/ 1215 w 1740"/>
                      <a:gd name="T43" fmla="*/ 0 h 67"/>
                      <a:gd name="T44" fmla="*/ 1286 w 1740"/>
                      <a:gd name="T45" fmla="*/ 9 h 67"/>
                      <a:gd name="T46" fmla="*/ 1341 w 1740"/>
                      <a:gd name="T47" fmla="*/ 19 h 67"/>
                      <a:gd name="T48" fmla="*/ 1396 w 1740"/>
                      <a:gd name="T49" fmla="*/ 37 h 67"/>
                      <a:gd name="T50" fmla="*/ 1467 w 1740"/>
                      <a:gd name="T51" fmla="*/ 47 h 67"/>
                      <a:gd name="T52" fmla="*/ 1522 w 1740"/>
                      <a:gd name="T53" fmla="*/ 47 h 67"/>
                      <a:gd name="T54" fmla="*/ 1577 w 1740"/>
                      <a:gd name="T55" fmla="*/ 47 h 67"/>
                      <a:gd name="T56" fmla="*/ 1648 w 1740"/>
                      <a:gd name="T57" fmla="*/ 47 h 67"/>
                      <a:gd name="T58" fmla="*/ 1703 w 1740"/>
                      <a:gd name="T59" fmla="*/ 56 h 67"/>
                      <a:gd name="T60" fmla="*/ 1739 w 1740"/>
                      <a:gd name="T61" fmla="*/ 66 h 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0"/>
                      <a:gd name="T94" fmla="*/ 0 h 67"/>
                      <a:gd name="T95" fmla="*/ 1740 w 1740"/>
                      <a:gd name="T96" fmla="*/ 67 h 6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0" h="67">
                        <a:moveTo>
                          <a:pt x="19" y="66"/>
                        </a:moveTo>
                        <a:lnTo>
                          <a:pt x="0" y="37"/>
                        </a:lnTo>
                        <a:lnTo>
                          <a:pt x="55" y="9"/>
                        </a:lnTo>
                        <a:lnTo>
                          <a:pt x="109" y="9"/>
                        </a:lnTo>
                        <a:lnTo>
                          <a:pt x="164" y="9"/>
                        </a:lnTo>
                        <a:lnTo>
                          <a:pt x="236" y="9"/>
                        </a:lnTo>
                        <a:lnTo>
                          <a:pt x="290" y="9"/>
                        </a:lnTo>
                        <a:lnTo>
                          <a:pt x="345" y="9"/>
                        </a:lnTo>
                        <a:lnTo>
                          <a:pt x="400" y="0"/>
                        </a:lnTo>
                        <a:lnTo>
                          <a:pt x="472" y="0"/>
                        </a:lnTo>
                        <a:lnTo>
                          <a:pt x="526" y="0"/>
                        </a:lnTo>
                        <a:lnTo>
                          <a:pt x="581" y="9"/>
                        </a:lnTo>
                        <a:lnTo>
                          <a:pt x="653" y="9"/>
                        </a:lnTo>
                        <a:lnTo>
                          <a:pt x="707" y="19"/>
                        </a:lnTo>
                        <a:lnTo>
                          <a:pt x="762" y="19"/>
                        </a:lnTo>
                        <a:lnTo>
                          <a:pt x="834" y="9"/>
                        </a:lnTo>
                        <a:lnTo>
                          <a:pt x="888" y="9"/>
                        </a:lnTo>
                        <a:lnTo>
                          <a:pt x="943" y="9"/>
                        </a:lnTo>
                        <a:lnTo>
                          <a:pt x="1015" y="0"/>
                        </a:lnTo>
                        <a:lnTo>
                          <a:pt x="1069" y="0"/>
                        </a:lnTo>
                        <a:lnTo>
                          <a:pt x="1124" y="0"/>
                        </a:lnTo>
                        <a:lnTo>
                          <a:pt x="1215" y="0"/>
                        </a:lnTo>
                        <a:lnTo>
                          <a:pt x="1286" y="9"/>
                        </a:lnTo>
                        <a:lnTo>
                          <a:pt x="1341" y="19"/>
                        </a:lnTo>
                        <a:lnTo>
                          <a:pt x="1396" y="37"/>
                        </a:lnTo>
                        <a:lnTo>
                          <a:pt x="1467" y="47"/>
                        </a:lnTo>
                        <a:lnTo>
                          <a:pt x="1522" y="47"/>
                        </a:lnTo>
                        <a:lnTo>
                          <a:pt x="1577" y="47"/>
                        </a:lnTo>
                        <a:lnTo>
                          <a:pt x="1648" y="47"/>
                        </a:lnTo>
                        <a:lnTo>
                          <a:pt x="1703" y="56"/>
                        </a:lnTo>
                        <a:lnTo>
                          <a:pt x="1739" y="66"/>
                        </a:lnTo>
                      </a:path>
                    </a:pathLst>
                  </a:custGeom>
                  <a:solidFill>
                    <a:srgbClr val="FF6600"/>
                  </a:solidFill>
                  <a:ln w="12700" cap="rnd">
                    <a:solidFill>
                      <a:srgbClr val="FF6600"/>
                    </a:solidFill>
                    <a:round/>
                    <a:headEnd/>
                    <a:tailEnd/>
                  </a:ln>
                </p:spPr>
                <p:txBody>
                  <a:bodyPr/>
                  <a:lstStyle/>
                  <a:p>
                    <a:endParaRPr lang="en-US"/>
                  </a:p>
                </p:txBody>
              </p:sp>
            </p:grpSp>
            <p:sp>
              <p:nvSpPr>
                <p:cNvPr id="10294" name="Freeform 504">
                  <a:extLst>
                    <a:ext uri="{FF2B5EF4-FFF2-40B4-BE49-F238E27FC236}">
                      <a16:creationId xmlns:a16="http://schemas.microsoft.com/office/drawing/2014/main" id="{E228543F-F0E3-462A-2E7D-92120C8EA747}"/>
                    </a:ext>
                  </a:extLst>
                </p:cNvPr>
                <p:cNvSpPr>
                  <a:spLocks/>
                </p:cNvSpPr>
                <p:nvPr/>
              </p:nvSpPr>
              <p:spPr bwMode="auto">
                <a:xfrm rot="-10610205">
                  <a:off x="1834" y="1983"/>
                  <a:ext cx="290" cy="230"/>
                </a:xfrm>
                <a:custGeom>
                  <a:avLst/>
                  <a:gdLst>
                    <a:gd name="T0" fmla="*/ 52 w 290"/>
                    <a:gd name="T1" fmla="*/ 202 h 230"/>
                    <a:gd name="T2" fmla="*/ 88 w 290"/>
                    <a:gd name="T3" fmla="*/ 222 h 230"/>
                    <a:gd name="T4" fmla="*/ 132 w 290"/>
                    <a:gd name="T5" fmla="*/ 230 h 230"/>
                    <a:gd name="T6" fmla="*/ 184 w 290"/>
                    <a:gd name="T7" fmla="*/ 226 h 230"/>
                    <a:gd name="T8" fmla="*/ 232 w 290"/>
                    <a:gd name="T9" fmla="*/ 218 h 230"/>
                    <a:gd name="T10" fmla="*/ 252 w 290"/>
                    <a:gd name="T11" fmla="*/ 186 h 230"/>
                    <a:gd name="T12" fmla="*/ 261 w 290"/>
                    <a:gd name="T13" fmla="*/ 157 h 230"/>
                    <a:gd name="T14" fmla="*/ 261 w 290"/>
                    <a:gd name="T15" fmla="*/ 151 h 230"/>
                    <a:gd name="T16" fmla="*/ 290 w 290"/>
                    <a:gd name="T17" fmla="*/ 145 h 230"/>
                    <a:gd name="T18" fmla="*/ 290 w 290"/>
                    <a:gd name="T19" fmla="*/ 137 h 230"/>
                    <a:gd name="T20" fmla="*/ 290 w 290"/>
                    <a:gd name="T21" fmla="*/ 130 h 230"/>
                    <a:gd name="T22" fmla="*/ 261 w 290"/>
                    <a:gd name="T23" fmla="*/ 124 h 230"/>
                    <a:gd name="T24" fmla="*/ 261 w 290"/>
                    <a:gd name="T25" fmla="*/ 115 h 230"/>
                    <a:gd name="T26" fmla="*/ 225 w 290"/>
                    <a:gd name="T27" fmla="*/ 109 h 230"/>
                    <a:gd name="T28" fmla="*/ 225 w 290"/>
                    <a:gd name="T29" fmla="*/ 103 h 230"/>
                    <a:gd name="T30" fmla="*/ 261 w 290"/>
                    <a:gd name="T31" fmla="*/ 94 h 230"/>
                    <a:gd name="T32" fmla="*/ 261 w 290"/>
                    <a:gd name="T33" fmla="*/ 88 h 230"/>
                    <a:gd name="T34" fmla="*/ 261 w 290"/>
                    <a:gd name="T35" fmla="*/ 81 h 230"/>
                    <a:gd name="T36" fmla="*/ 290 w 290"/>
                    <a:gd name="T37" fmla="*/ 73 h 230"/>
                    <a:gd name="T38" fmla="*/ 290 w 290"/>
                    <a:gd name="T39" fmla="*/ 67 h 230"/>
                    <a:gd name="T40" fmla="*/ 290 w 290"/>
                    <a:gd name="T41" fmla="*/ 61 h 230"/>
                    <a:gd name="T42" fmla="*/ 290 w 290"/>
                    <a:gd name="T43" fmla="*/ 50 h 230"/>
                    <a:gd name="T44" fmla="*/ 261 w 290"/>
                    <a:gd name="T45" fmla="*/ 42 h 230"/>
                    <a:gd name="T46" fmla="*/ 225 w 290"/>
                    <a:gd name="T47" fmla="*/ 36 h 230"/>
                    <a:gd name="T48" fmla="*/ 160 w 290"/>
                    <a:gd name="T49" fmla="*/ 29 h 230"/>
                    <a:gd name="T50" fmla="*/ 124 w 290"/>
                    <a:gd name="T51" fmla="*/ 21 h 230"/>
                    <a:gd name="T52" fmla="*/ 124 w 290"/>
                    <a:gd name="T53" fmla="*/ 14 h 230"/>
                    <a:gd name="T54" fmla="*/ 124 w 290"/>
                    <a:gd name="T55" fmla="*/ 8 h 230"/>
                    <a:gd name="T56" fmla="*/ 124 w 290"/>
                    <a:gd name="T57" fmla="*/ 0 h 230"/>
                    <a:gd name="T58" fmla="*/ 0 w 290"/>
                    <a:gd name="T59" fmla="*/ 26 h 230"/>
                    <a:gd name="T60" fmla="*/ 4 w 290"/>
                    <a:gd name="T61" fmla="*/ 102 h 2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
                    <a:gd name="T94" fmla="*/ 0 h 230"/>
                    <a:gd name="T95" fmla="*/ 290 w 290"/>
                    <a:gd name="T96" fmla="*/ 230 h 2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 h="230">
                      <a:moveTo>
                        <a:pt x="52" y="202"/>
                      </a:moveTo>
                      <a:lnTo>
                        <a:pt x="88" y="222"/>
                      </a:lnTo>
                      <a:lnTo>
                        <a:pt x="132" y="230"/>
                      </a:lnTo>
                      <a:lnTo>
                        <a:pt x="184" y="226"/>
                      </a:lnTo>
                      <a:lnTo>
                        <a:pt x="232" y="218"/>
                      </a:lnTo>
                      <a:lnTo>
                        <a:pt x="252" y="186"/>
                      </a:lnTo>
                      <a:lnTo>
                        <a:pt x="261" y="157"/>
                      </a:lnTo>
                      <a:lnTo>
                        <a:pt x="261" y="151"/>
                      </a:lnTo>
                      <a:lnTo>
                        <a:pt x="290" y="145"/>
                      </a:lnTo>
                      <a:lnTo>
                        <a:pt x="290" y="137"/>
                      </a:lnTo>
                      <a:lnTo>
                        <a:pt x="290" y="130"/>
                      </a:lnTo>
                      <a:lnTo>
                        <a:pt x="261" y="124"/>
                      </a:lnTo>
                      <a:lnTo>
                        <a:pt x="261" y="115"/>
                      </a:lnTo>
                      <a:lnTo>
                        <a:pt x="225" y="109"/>
                      </a:lnTo>
                      <a:lnTo>
                        <a:pt x="225" y="103"/>
                      </a:lnTo>
                      <a:lnTo>
                        <a:pt x="261" y="94"/>
                      </a:lnTo>
                      <a:lnTo>
                        <a:pt x="261" y="88"/>
                      </a:lnTo>
                      <a:lnTo>
                        <a:pt x="261" y="81"/>
                      </a:lnTo>
                      <a:lnTo>
                        <a:pt x="290" y="73"/>
                      </a:lnTo>
                      <a:lnTo>
                        <a:pt x="290" y="67"/>
                      </a:lnTo>
                      <a:lnTo>
                        <a:pt x="290" y="61"/>
                      </a:lnTo>
                      <a:lnTo>
                        <a:pt x="290" y="50"/>
                      </a:lnTo>
                      <a:lnTo>
                        <a:pt x="261" y="42"/>
                      </a:lnTo>
                      <a:lnTo>
                        <a:pt x="225" y="36"/>
                      </a:lnTo>
                      <a:lnTo>
                        <a:pt x="160" y="29"/>
                      </a:lnTo>
                      <a:lnTo>
                        <a:pt x="124" y="21"/>
                      </a:lnTo>
                      <a:lnTo>
                        <a:pt x="124" y="14"/>
                      </a:lnTo>
                      <a:lnTo>
                        <a:pt x="124" y="8"/>
                      </a:lnTo>
                      <a:lnTo>
                        <a:pt x="124" y="0"/>
                      </a:lnTo>
                      <a:lnTo>
                        <a:pt x="0" y="26"/>
                      </a:lnTo>
                      <a:lnTo>
                        <a:pt x="4" y="102"/>
                      </a:lnTo>
                    </a:path>
                  </a:pathLst>
                </a:custGeom>
                <a:solidFill>
                  <a:srgbClr val="FF6600"/>
                </a:solidFill>
                <a:ln w="12700" cap="rnd">
                  <a:solidFill>
                    <a:srgbClr val="FF6600"/>
                  </a:solidFill>
                  <a:round/>
                  <a:headEnd/>
                  <a:tailEnd/>
                </a:ln>
              </p:spPr>
              <p:txBody>
                <a:bodyPr/>
                <a:lstStyle/>
                <a:p>
                  <a:endParaRPr lang="en-US"/>
                </a:p>
              </p:txBody>
            </p:sp>
          </p:grpSp>
        </p:grpSp>
      </p:grpSp>
      <p:sp>
        <p:nvSpPr>
          <p:cNvPr id="4" name="Slide Number Placeholder 3">
            <a:extLst>
              <a:ext uri="{FF2B5EF4-FFF2-40B4-BE49-F238E27FC236}">
                <a16:creationId xmlns:a16="http://schemas.microsoft.com/office/drawing/2014/main" id="{B2D8A833-E04C-5739-54A0-C6B7585DB83B}"/>
              </a:ext>
            </a:extLst>
          </p:cNvPr>
          <p:cNvSpPr>
            <a:spLocks noGrp="1"/>
          </p:cNvSpPr>
          <p:nvPr>
            <p:ph type="sldNum" sz="quarter" idx="4"/>
          </p:nvPr>
        </p:nvSpPr>
        <p:spPr/>
        <p:txBody>
          <a:bodyPr/>
          <a:lstStyle/>
          <a:p>
            <a:fld id="{3A2281A5-0AAD-5C43-9874-F8F3A9F5B29A}" type="slidenum">
              <a:rPr lang="en-US" smtClean="0"/>
              <a:pPr/>
              <a:t>7</a:t>
            </a:fld>
            <a:endParaRPr lang="en-US"/>
          </a:p>
        </p:txBody>
      </p:sp>
      <p:sp>
        <p:nvSpPr>
          <p:cNvPr id="10244" name="Rectangle 513">
            <a:extLst>
              <a:ext uri="{FF2B5EF4-FFF2-40B4-BE49-F238E27FC236}">
                <a16:creationId xmlns:a16="http://schemas.microsoft.com/office/drawing/2014/main" id="{A78C14CB-8C4F-0903-7E70-923518FEED0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a:r>
              <a:rPr lang="en-US" altLang="en-US" sz="2400" b="1" dirty="0">
                <a:ea typeface="ＭＳ Ｐゴシック" panose="020B0600070205080204" pitchFamily="34" charset="-128"/>
              </a:rPr>
              <a:t>Chapter 3 - Copper Sulfate Electrode (CSE) Testing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xit" presetSubtype="0" fill="hold" nodeType="clickEffect">
                                  <p:stCondLst>
                                    <p:cond delay="0"/>
                                  </p:stCondLst>
                                  <p:childTnLst>
                                    <p:anim calcmode="lin" valueType="num">
                                      <p:cBhvr>
                                        <p:cTn id="6" dur="1000"/>
                                        <p:tgtEl>
                                          <p:spTgt spid="2"/>
                                        </p:tgtEl>
                                        <p:attrNameLst>
                                          <p:attrName>ppt_x</p:attrName>
                                        </p:attrNameLst>
                                      </p:cBhvr>
                                      <p:tavLst>
                                        <p:tav tm="0">
                                          <p:val>
                                            <p:strVal val="ppt_x"/>
                                          </p:val>
                                        </p:tav>
                                        <p:tav tm="100000">
                                          <p:val>
                                            <p:strVal val="ppt_x-.2"/>
                                          </p:val>
                                        </p:tav>
                                      </p:tavLst>
                                    </p:anim>
                                    <p:anim calcmode="lin" valueType="num">
                                      <p:cBhvr>
                                        <p:cTn id="7" dur="1000"/>
                                        <p:tgtEl>
                                          <p:spTgt spid="2"/>
                                        </p:tgtEl>
                                        <p:attrNameLst>
                                          <p:attrName>ppt_y</p:attrName>
                                        </p:attrNameLst>
                                      </p:cBhvr>
                                      <p:tavLst>
                                        <p:tav tm="0">
                                          <p:val>
                                            <p:strVal val="ppt_y"/>
                                          </p:val>
                                        </p:tav>
                                        <p:tav tm="100000">
                                          <p:val>
                                            <p:strVal val="ppt_y"/>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par>
                          <p:cTn id="10" fill="hold" nodeType="afterGroup">
                            <p:stCondLst>
                              <p:cond delay="1000"/>
                            </p:stCondLst>
                            <p:childTnLst>
                              <p:par>
                                <p:cTn id="11" presetID="2" presetClass="entr" presetSubtype="4" fill="hold" nodeType="afterEffect">
                                  <p:stCondLst>
                                    <p:cond delay="50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351">
            <a:extLst>
              <a:ext uri="{FF2B5EF4-FFF2-40B4-BE49-F238E27FC236}">
                <a16:creationId xmlns:a16="http://schemas.microsoft.com/office/drawing/2014/main" id="{8A1779B4-F580-E61C-B7FE-CB0D03F21F0D}"/>
              </a:ext>
            </a:extLst>
          </p:cNvPr>
          <p:cNvSpPr>
            <a:spLocks noChangeShapeType="1"/>
          </p:cNvSpPr>
          <p:nvPr/>
        </p:nvSpPr>
        <p:spPr bwMode="auto">
          <a:xfrm>
            <a:off x="5631656" y="80843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 name="Rectangle 440">
            <a:extLst>
              <a:ext uri="{FF2B5EF4-FFF2-40B4-BE49-F238E27FC236}">
                <a16:creationId xmlns:a16="http://schemas.microsoft.com/office/drawing/2014/main" id="{9A9AF200-8C4D-42A0-252F-FC1FA178AFFF}"/>
              </a:ext>
            </a:extLst>
          </p:cNvPr>
          <p:cNvSpPr>
            <a:spLocks noChangeArrowheads="1"/>
          </p:cNvSpPr>
          <p:nvPr/>
        </p:nvSpPr>
        <p:spPr bwMode="auto">
          <a:xfrm>
            <a:off x="539552" y="908205"/>
            <a:ext cx="6561534"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lbertus Extra Bold" pitchFamily="34" charset="0"/>
                <a:ea typeface="ＭＳ Ｐゴシック" panose="020B0600070205080204" pitchFamily="34" charset="-128"/>
              </a:defRPr>
            </a:lvl1pPr>
            <a:lvl2pPr marL="742950" indent="-285750">
              <a:defRPr sz="2400">
                <a:solidFill>
                  <a:schemeClr val="tx1"/>
                </a:solidFill>
                <a:latin typeface="Albertus Extra Bold" pitchFamily="34" charset="0"/>
                <a:ea typeface="ＭＳ Ｐゴシック" panose="020B0600070205080204" pitchFamily="34" charset="-128"/>
              </a:defRPr>
            </a:lvl2pPr>
            <a:lvl3pPr marL="1143000" indent="-228600">
              <a:defRPr sz="2400">
                <a:solidFill>
                  <a:schemeClr val="tx1"/>
                </a:solidFill>
                <a:latin typeface="Albertus Extra Bold" pitchFamily="34" charset="0"/>
                <a:ea typeface="ＭＳ Ｐゴシック" panose="020B0600070205080204" pitchFamily="34" charset="-128"/>
              </a:defRPr>
            </a:lvl3pPr>
            <a:lvl4pPr marL="1600200" indent="-228600">
              <a:defRPr sz="2400">
                <a:solidFill>
                  <a:schemeClr val="tx1"/>
                </a:solidFill>
                <a:latin typeface="Albertus Extra Bold" pitchFamily="34" charset="0"/>
                <a:ea typeface="ＭＳ Ｐゴシック" panose="020B0600070205080204" pitchFamily="34" charset="-128"/>
              </a:defRPr>
            </a:lvl4pPr>
            <a:lvl5pPr marL="2057400" indent="-228600">
              <a:defRPr sz="2400">
                <a:solidFill>
                  <a:schemeClr val="tx1"/>
                </a:solidFill>
                <a:latin typeface="Albertus Extra Bold"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lbertus Extra Bold" pitchFamily="34" charset="0"/>
                <a:ea typeface="ＭＳ Ｐゴシック" panose="020B0600070205080204" pitchFamily="34" charset="-128"/>
              </a:defRPr>
            </a:lvl9pPr>
          </a:lstStyle>
          <a:p>
            <a:pPr algn="l"/>
            <a:r>
              <a:rPr lang="en-US" altLang="en-US" sz="1800" dirty="0">
                <a:solidFill>
                  <a:schemeClr val="bg2">
                    <a:lumMod val="10000"/>
                  </a:schemeClr>
                </a:solidFill>
                <a:latin typeface="Arial" panose="020B0604020202020204" pitchFamily="34" charset="0"/>
                <a:cs typeface="Arial" panose="020B0604020202020204" pitchFamily="34" charset="0"/>
              </a:rPr>
              <a:t>ASTM C876 Interpretation of Results</a:t>
            </a:r>
          </a:p>
        </p:txBody>
      </p:sp>
      <p:sp>
        <p:nvSpPr>
          <p:cNvPr id="11272" name="Rectangle 462">
            <a:extLst>
              <a:ext uri="{FF2B5EF4-FFF2-40B4-BE49-F238E27FC236}">
                <a16:creationId xmlns:a16="http://schemas.microsoft.com/office/drawing/2014/main" id="{0D4FEBD1-DB46-ECE7-A101-E30B5FF9D18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a:r>
              <a:rPr lang="en-US" altLang="en-US" sz="2400" b="1" dirty="0">
                <a:ea typeface="ＭＳ Ｐゴシック" panose="020B0600070205080204" pitchFamily="34" charset="-128"/>
              </a:rPr>
              <a:t>Chapter 3 - Copper Sulfate Electrode (CSE) Testing</a:t>
            </a:r>
          </a:p>
        </p:txBody>
      </p:sp>
      <p:sp>
        <p:nvSpPr>
          <p:cNvPr id="7" name="Slide Number Placeholder 6">
            <a:extLst>
              <a:ext uri="{FF2B5EF4-FFF2-40B4-BE49-F238E27FC236}">
                <a16:creationId xmlns:a16="http://schemas.microsoft.com/office/drawing/2014/main" id="{CBE22424-B8D3-B52A-4992-697D5D4B4CA0}"/>
              </a:ext>
            </a:extLst>
          </p:cNvPr>
          <p:cNvSpPr>
            <a:spLocks noGrp="1"/>
          </p:cNvSpPr>
          <p:nvPr>
            <p:ph type="sldNum" sz="quarter" idx="4"/>
          </p:nvPr>
        </p:nvSpPr>
        <p:spPr/>
        <p:txBody>
          <a:bodyPr/>
          <a:lstStyle/>
          <a:p>
            <a:fld id="{3A2281A5-0AAD-5C43-9874-F8F3A9F5B29A}" type="slidenum">
              <a:rPr lang="en-US" smtClean="0"/>
              <a:pPr/>
              <a:t>8</a:t>
            </a:fld>
            <a:endParaRPr lang="en-US"/>
          </a:p>
        </p:txBody>
      </p:sp>
      <p:graphicFrame>
        <p:nvGraphicFramePr>
          <p:cNvPr id="8" name="Table 8">
            <a:extLst>
              <a:ext uri="{FF2B5EF4-FFF2-40B4-BE49-F238E27FC236}">
                <a16:creationId xmlns:a16="http://schemas.microsoft.com/office/drawing/2014/main" id="{2F86F2D9-EFF2-646B-583B-A3E45807EAC8}"/>
              </a:ext>
            </a:extLst>
          </p:cNvPr>
          <p:cNvGraphicFramePr>
            <a:graphicFrameLocks noGrp="1"/>
          </p:cNvGraphicFramePr>
          <p:nvPr>
            <p:extLst>
              <p:ext uri="{D42A27DB-BD31-4B8C-83A1-F6EECF244321}">
                <p14:modId xmlns:p14="http://schemas.microsoft.com/office/powerpoint/2010/main" val="4043552110"/>
              </p:ext>
            </p:extLst>
          </p:nvPr>
        </p:nvGraphicFramePr>
        <p:xfrm>
          <a:off x="3995936" y="1615599"/>
          <a:ext cx="4626187" cy="2956560"/>
        </p:xfrm>
        <a:graphic>
          <a:graphicData uri="http://schemas.openxmlformats.org/drawingml/2006/table">
            <a:tbl>
              <a:tblPr firstRow="1" bandRow="1">
                <a:tableStyleId>{21E4AEA4-8DFA-4A89-87EB-49C32662AFE0}</a:tableStyleId>
              </a:tblPr>
              <a:tblGrid>
                <a:gridCol w="2313093">
                  <a:extLst>
                    <a:ext uri="{9D8B030D-6E8A-4147-A177-3AD203B41FA5}">
                      <a16:colId xmlns:a16="http://schemas.microsoft.com/office/drawing/2014/main" val="2011505779"/>
                    </a:ext>
                  </a:extLst>
                </a:gridCol>
                <a:gridCol w="1156547">
                  <a:extLst>
                    <a:ext uri="{9D8B030D-6E8A-4147-A177-3AD203B41FA5}">
                      <a16:colId xmlns:a16="http://schemas.microsoft.com/office/drawing/2014/main" val="4225589863"/>
                    </a:ext>
                  </a:extLst>
                </a:gridCol>
                <a:gridCol w="1156547">
                  <a:extLst>
                    <a:ext uri="{9D8B030D-6E8A-4147-A177-3AD203B41FA5}">
                      <a16:colId xmlns:a16="http://schemas.microsoft.com/office/drawing/2014/main" val="2343511494"/>
                    </a:ext>
                  </a:extLst>
                </a:gridCol>
              </a:tblGrid>
              <a:tr h="374313">
                <a:tc>
                  <a:txBody>
                    <a:bodyPr/>
                    <a:lstStyle/>
                    <a:p>
                      <a:pPr algn="ctr"/>
                      <a:r>
                        <a:rPr lang="en-US" sz="1400" dirty="0">
                          <a:latin typeface="Arial" panose="020B0604020202020204" pitchFamily="34" charset="0"/>
                          <a:cs typeface="Arial" panose="020B0604020202020204" pitchFamily="34" charset="0"/>
                        </a:rPr>
                        <a:t>Half-Cell Potential </a:t>
                      </a:r>
                    </a:p>
                    <a:p>
                      <a:pPr algn="ctr"/>
                      <a:r>
                        <a:rPr lang="en-US" sz="1400" dirty="0">
                          <a:latin typeface="Arial" panose="020B0604020202020204" pitchFamily="34" charset="0"/>
                          <a:cs typeface="Arial" panose="020B0604020202020204" pitchFamily="34" charset="0"/>
                        </a:rPr>
                        <a:t>(Absolute Value)</a:t>
                      </a:r>
                    </a:p>
                  </a:txBody>
                  <a:tcPr anchor="ctr"/>
                </a:tc>
                <a:tc gridSpan="2">
                  <a:txBody>
                    <a:bodyPr/>
                    <a:lstStyle/>
                    <a:p>
                      <a:pPr algn="ctr"/>
                      <a:r>
                        <a:rPr lang="en-US" sz="1400" dirty="0">
                          <a:latin typeface="Arial" panose="020B0604020202020204" pitchFamily="34" charset="0"/>
                          <a:cs typeface="Arial" panose="020B0604020202020204" pitchFamily="34" charset="0"/>
                        </a:rPr>
                        <a:t>Percent of </a:t>
                      </a:r>
                    </a:p>
                    <a:p>
                      <a:pPr algn="ctr"/>
                      <a:r>
                        <a:rPr lang="en-US" sz="1400" dirty="0">
                          <a:latin typeface="Arial" panose="020B0604020202020204" pitchFamily="34" charset="0"/>
                          <a:cs typeface="Arial" panose="020B0604020202020204" pitchFamily="34" charset="0"/>
                        </a:rPr>
                        <a:t>Test Area</a:t>
                      </a:r>
                    </a:p>
                  </a:txBody>
                  <a:tcPr anchor="ctr"/>
                </a:tc>
                <a:tc hMerge="1">
                  <a:txBody>
                    <a:bodyPr/>
                    <a:lstStyle/>
                    <a:p>
                      <a:endParaRPr lang="en-US"/>
                    </a:p>
                  </a:txBody>
                  <a:tcPr/>
                </a:tc>
                <a:extLst>
                  <a:ext uri="{0D108BD9-81ED-4DB2-BD59-A6C34878D82A}">
                    <a16:rowId xmlns:a16="http://schemas.microsoft.com/office/drawing/2014/main" val="2809092242"/>
                  </a:ext>
                </a:extLst>
              </a:tr>
              <a:tr h="640080">
                <a:tc>
                  <a:txBody>
                    <a:bodyPr/>
                    <a:lstStyle/>
                    <a:p>
                      <a:pPr algn="ctr"/>
                      <a:r>
                        <a:rPr lang="en-US" sz="1400" dirty="0">
                          <a:latin typeface="Arial" panose="020B0604020202020204" pitchFamily="34" charset="0"/>
                          <a:cs typeface="Arial" panose="020B0604020202020204" pitchFamily="34" charset="0"/>
                        </a:rPr>
                        <a:t>0.000 to 0.099  V</a:t>
                      </a:r>
                    </a:p>
                    <a:p>
                      <a:pPr algn="ctr"/>
                      <a:r>
                        <a:rPr lang="en-US" sz="1400" dirty="0">
                          <a:latin typeface="Arial" panose="020B0604020202020204" pitchFamily="34" charset="0"/>
                          <a:cs typeface="Arial" panose="020B0604020202020204" pitchFamily="34" charset="0"/>
                        </a:rPr>
                        <a:t>0.100 to 0.199 V</a:t>
                      </a:r>
                    </a:p>
                  </a:txBody>
                  <a:tcPr anchor="ctr"/>
                </a:tc>
                <a:tc>
                  <a:txBody>
                    <a:bodyPr/>
                    <a:lstStyle/>
                    <a:p>
                      <a:pPr algn="ctr"/>
                      <a:r>
                        <a:rPr lang="en-US" sz="1400" dirty="0">
                          <a:latin typeface="Arial" panose="020B0604020202020204" pitchFamily="34" charset="0"/>
                          <a:cs typeface="Arial" panose="020B0604020202020204" pitchFamily="34" charset="0"/>
                        </a:rPr>
                        <a:t>0.0</a:t>
                      </a:r>
                    </a:p>
                    <a:p>
                      <a:pPr algn="ctr"/>
                      <a:r>
                        <a:rPr lang="en-US" sz="1400" dirty="0">
                          <a:latin typeface="Arial" panose="020B0604020202020204" pitchFamily="34" charset="0"/>
                          <a:cs typeface="Arial" panose="020B0604020202020204" pitchFamily="34" charset="0"/>
                        </a:rPr>
                        <a:t>1.4</a:t>
                      </a:r>
                    </a:p>
                  </a:txBody>
                  <a:tcPr anchor="ctr"/>
                </a:tc>
                <a:tc>
                  <a:txBody>
                    <a:bodyPr/>
                    <a:lstStyle/>
                    <a:p>
                      <a:pPr algn="ctr"/>
                      <a:r>
                        <a:rPr lang="en-US" sz="140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3105156943"/>
                  </a:ext>
                </a:extLst>
              </a:tr>
              <a:tr h="640080">
                <a:tc>
                  <a:txBody>
                    <a:bodyPr/>
                    <a:lstStyle/>
                    <a:p>
                      <a:pPr algn="ctr"/>
                      <a:r>
                        <a:rPr lang="en-US" sz="1400" dirty="0">
                          <a:latin typeface="Arial" panose="020B0604020202020204" pitchFamily="34" charset="0"/>
                          <a:cs typeface="Arial" panose="020B0604020202020204" pitchFamily="34" charset="0"/>
                        </a:rPr>
                        <a:t>0.200 to 0.299 V</a:t>
                      </a:r>
                    </a:p>
                    <a:p>
                      <a:pPr algn="ctr"/>
                      <a:r>
                        <a:rPr lang="en-US" sz="1400" dirty="0">
                          <a:latin typeface="Arial" panose="020B0604020202020204" pitchFamily="34" charset="0"/>
                          <a:cs typeface="Arial" panose="020B0604020202020204" pitchFamily="34" charset="0"/>
                        </a:rPr>
                        <a:t>0.300 to 0.349 V</a:t>
                      </a:r>
                    </a:p>
                  </a:txBody>
                  <a:tcPr anchor="ctr"/>
                </a:tc>
                <a:tc>
                  <a:txBody>
                    <a:bodyPr/>
                    <a:lstStyle/>
                    <a:p>
                      <a:pPr algn="ctr"/>
                      <a:r>
                        <a:rPr lang="en-US" sz="1400" dirty="0">
                          <a:latin typeface="Arial" panose="020B0604020202020204" pitchFamily="34" charset="0"/>
                          <a:cs typeface="Arial" panose="020B0604020202020204" pitchFamily="34" charset="0"/>
                        </a:rPr>
                        <a:t>20.8</a:t>
                      </a:r>
                    </a:p>
                    <a:p>
                      <a:pPr algn="ctr"/>
                      <a:r>
                        <a:rPr lang="en-US" sz="1400" dirty="0">
                          <a:latin typeface="Arial" panose="020B0604020202020204" pitchFamily="34" charset="0"/>
                          <a:cs typeface="Arial" panose="020B0604020202020204" pitchFamily="34" charset="0"/>
                        </a:rPr>
                        <a:t>12.7</a:t>
                      </a:r>
                    </a:p>
                  </a:txBody>
                  <a:tcPr anchor="ctr"/>
                </a:tc>
                <a:tc>
                  <a:txBody>
                    <a:bodyPr/>
                    <a:lstStyle/>
                    <a:p>
                      <a:pPr algn="ctr"/>
                      <a:r>
                        <a:rPr lang="en-US" sz="1400" dirty="0">
                          <a:latin typeface="Arial" panose="020B0604020202020204" pitchFamily="34" charset="0"/>
                          <a:cs typeface="Arial" panose="020B0604020202020204" pitchFamily="34" charset="0"/>
                        </a:rPr>
                        <a:t>33.6</a:t>
                      </a:r>
                    </a:p>
                  </a:txBody>
                  <a:tcPr anchor="ctr"/>
                </a:tc>
                <a:extLst>
                  <a:ext uri="{0D108BD9-81ED-4DB2-BD59-A6C34878D82A}">
                    <a16:rowId xmlns:a16="http://schemas.microsoft.com/office/drawing/2014/main" val="291758973"/>
                  </a:ext>
                </a:extLst>
              </a:tr>
              <a:tr h="374313">
                <a:tc>
                  <a:txBody>
                    <a:bodyPr/>
                    <a:lstStyle/>
                    <a:p>
                      <a:pPr algn="ctr"/>
                      <a:r>
                        <a:rPr lang="en-US" sz="1400" dirty="0">
                          <a:latin typeface="Arial" panose="020B0604020202020204" pitchFamily="34" charset="0"/>
                          <a:cs typeface="Arial" panose="020B0604020202020204" pitchFamily="34" charset="0"/>
                        </a:rPr>
                        <a:t>0.350 to 0.399 V</a:t>
                      </a:r>
                    </a:p>
                    <a:p>
                      <a:pPr algn="ctr"/>
                      <a:r>
                        <a:rPr lang="en-US" sz="1400" dirty="0">
                          <a:latin typeface="Arial" panose="020B0604020202020204" pitchFamily="34" charset="0"/>
                          <a:cs typeface="Arial" panose="020B0604020202020204" pitchFamily="34" charset="0"/>
                        </a:rPr>
                        <a:t>0.400 to 0.499 V</a:t>
                      </a:r>
                    </a:p>
                    <a:p>
                      <a:pPr algn="ctr"/>
                      <a:r>
                        <a:rPr lang="en-US" sz="1400" dirty="0">
                          <a:latin typeface="Arial" panose="020B0604020202020204" pitchFamily="34" charset="0"/>
                          <a:cs typeface="Arial" panose="020B0604020202020204" pitchFamily="34" charset="0"/>
                        </a:rPr>
                        <a:t>0.500 to 0.599 V</a:t>
                      </a:r>
                    </a:p>
                    <a:p>
                      <a:pPr algn="ctr"/>
                      <a:r>
                        <a:rPr lang="en-US" sz="1400" dirty="0">
                          <a:latin typeface="Arial" panose="020B0604020202020204" pitchFamily="34" charset="0"/>
                          <a:cs typeface="Arial" panose="020B0604020202020204" pitchFamily="34" charset="0"/>
                        </a:rPr>
                        <a:t>0.600 to 0.699 V</a:t>
                      </a:r>
                    </a:p>
                    <a:p>
                      <a:pPr algn="ctr"/>
                      <a:r>
                        <a:rPr lang="en-US" sz="1400" dirty="0">
                          <a:latin typeface="Arial" panose="020B0604020202020204" pitchFamily="34" charset="0"/>
                          <a:cs typeface="Arial" panose="020B0604020202020204" pitchFamily="34" charset="0"/>
                        </a:rPr>
                        <a:t>0.700 to 0.799 V</a:t>
                      </a:r>
                    </a:p>
                  </a:txBody>
                  <a:tcPr anchor="ctr"/>
                </a:tc>
                <a:tc>
                  <a:txBody>
                    <a:bodyPr/>
                    <a:lstStyle/>
                    <a:p>
                      <a:pPr algn="ctr"/>
                      <a:r>
                        <a:rPr lang="en-US" sz="1400" dirty="0">
                          <a:latin typeface="Arial" panose="020B0604020202020204" pitchFamily="34" charset="0"/>
                          <a:cs typeface="Arial" panose="020B0604020202020204" pitchFamily="34" charset="0"/>
                        </a:rPr>
                        <a:t>14.7</a:t>
                      </a:r>
                    </a:p>
                    <a:p>
                      <a:pPr algn="ctr"/>
                      <a:r>
                        <a:rPr lang="en-US" sz="1400" dirty="0">
                          <a:latin typeface="Arial" panose="020B0604020202020204" pitchFamily="34" charset="0"/>
                          <a:cs typeface="Arial" panose="020B0604020202020204" pitchFamily="34" charset="0"/>
                        </a:rPr>
                        <a:t>30.8</a:t>
                      </a:r>
                    </a:p>
                    <a:p>
                      <a:pPr algn="ctr"/>
                      <a:r>
                        <a:rPr lang="en-US" sz="1400" dirty="0">
                          <a:latin typeface="Arial" panose="020B0604020202020204" pitchFamily="34" charset="0"/>
                          <a:cs typeface="Arial" panose="020B0604020202020204" pitchFamily="34" charset="0"/>
                        </a:rPr>
                        <a:t>19.5</a:t>
                      </a:r>
                    </a:p>
                    <a:p>
                      <a:pPr algn="ctr"/>
                      <a:r>
                        <a:rPr lang="en-US" sz="1400" dirty="0">
                          <a:latin typeface="Arial" panose="020B0604020202020204" pitchFamily="34" charset="0"/>
                          <a:cs typeface="Arial" panose="020B0604020202020204" pitchFamily="34" charset="0"/>
                        </a:rPr>
                        <a:t>0.5</a:t>
                      </a:r>
                    </a:p>
                    <a:p>
                      <a:pPr algn="ctr"/>
                      <a:r>
                        <a:rPr lang="en-US" sz="1400" dirty="0">
                          <a:latin typeface="Arial" panose="020B0604020202020204" pitchFamily="34" charset="0"/>
                          <a:cs typeface="Arial" panose="020B0604020202020204" pitchFamily="34" charset="0"/>
                        </a:rPr>
                        <a:t>0.5</a:t>
                      </a:r>
                    </a:p>
                  </a:txBody>
                  <a:tcPr anchor="ctr"/>
                </a:tc>
                <a:tc>
                  <a:txBody>
                    <a:bodyPr/>
                    <a:lstStyle/>
                    <a:p>
                      <a:pPr algn="ctr"/>
                      <a:r>
                        <a:rPr lang="en-US" sz="1400" dirty="0">
                          <a:latin typeface="Arial" panose="020B0604020202020204" pitchFamily="34" charset="0"/>
                          <a:cs typeface="Arial" panose="020B0604020202020204" pitchFamily="34" charset="0"/>
                        </a:rPr>
                        <a:t>65.0</a:t>
                      </a:r>
                    </a:p>
                  </a:txBody>
                  <a:tcPr anchor="ctr"/>
                </a:tc>
                <a:extLst>
                  <a:ext uri="{0D108BD9-81ED-4DB2-BD59-A6C34878D82A}">
                    <a16:rowId xmlns:a16="http://schemas.microsoft.com/office/drawing/2014/main" val="1229407780"/>
                  </a:ext>
                </a:extLst>
              </a:tr>
            </a:tbl>
          </a:graphicData>
        </a:graphic>
      </p:graphicFrame>
      <p:sp>
        <p:nvSpPr>
          <p:cNvPr id="9" name="TextBox 8">
            <a:extLst>
              <a:ext uri="{FF2B5EF4-FFF2-40B4-BE49-F238E27FC236}">
                <a16:creationId xmlns:a16="http://schemas.microsoft.com/office/drawing/2014/main" id="{B0FC1A2E-A80F-20AB-0D41-09CFD1DE8DA7}"/>
              </a:ext>
            </a:extLst>
          </p:cNvPr>
          <p:cNvSpPr txBox="1"/>
          <p:nvPr/>
        </p:nvSpPr>
        <p:spPr>
          <a:xfrm>
            <a:off x="539553" y="2087400"/>
            <a:ext cx="2926039" cy="677108"/>
          </a:xfrm>
          <a:prstGeom prst="rect">
            <a:avLst/>
          </a:prstGeom>
          <a:noFill/>
        </p:spPr>
        <p:txBody>
          <a:bodyPr wrap="square" rtlCol="0">
            <a:spAutoFit/>
          </a:bodyPr>
          <a:lstStyle/>
          <a:p>
            <a:r>
              <a:rPr lang="en-US" sz="1400" b="1" dirty="0">
                <a:solidFill>
                  <a:srgbClr val="0081AB"/>
                </a:solidFill>
                <a:latin typeface="Arial" panose="020B0604020202020204" pitchFamily="34" charset="0"/>
                <a:cs typeface="Arial" panose="020B0604020202020204" pitchFamily="34" charset="0"/>
              </a:rPr>
              <a:t>Inactive Area (0 to -0.2 V)</a:t>
            </a:r>
          </a:p>
          <a:p>
            <a:r>
              <a:rPr lang="en-US" sz="1200" dirty="0">
                <a:latin typeface="Arial" panose="020B0604020202020204" pitchFamily="34" charset="0"/>
                <a:cs typeface="Arial" panose="020B0604020202020204" pitchFamily="34" charset="0"/>
              </a:rPr>
              <a:t>90% Probability that active corrosion is not occurring.</a:t>
            </a:r>
          </a:p>
        </p:txBody>
      </p:sp>
      <p:sp>
        <p:nvSpPr>
          <p:cNvPr id="10" name="TextBox 9">
            <a:extLst>
              <a:ext uri="{FF2B5EF4-FFF2-40B4-BE49-F238E27FC236}">
                <a16:creationId xmlns:a16="http://schemas.microsoft.com/office/drawing/2014/main" id="{3C4C89AC-95DA-D3C5-31D4-F2BDA3714F09}"/>
              </a:ext>
            </a:extLst>
          </p:cNvPr>
          <p:cNvSpPr txBox="1"/>
          <p:nvPr/>
        </p:nvSpPr>
        <p:spPr>
          <a:xfrm>
            <a:off x="539553" y="2787774"/>
            <a:ext cx="2952326" cy="677108"/>
          </a:xfrm>
          <a:prstGeom prst="rect">
            <a:avLst/>
          </a:prstGeom>
          <a:noFill/>
        </p:spPr>
        <p:txBody>
          <a:bodyPr wrap="square" rtlCol="0">
            <a:spAutoFit/>
          </a:bodyPr>
          <a:lstStyle/>
          <a:p>
            <a:r>
              <a:rPr lang="en-US" sz="1400" b="1" dirty="0">
                <a:solidFill>
                  <a:srgbClr val="0081AB"/>
                </a:solidFill>
                <a:latin typeface="Arial" panose="020B0604020202020204" pitchFamily="34" charset="0"/>
                <a:cs typeface="Arial" panose="020B0604020202020204" pitchFamily="34" charset="0"/>
              </a:rPr>
              <a:t>Transition Area (-0.2 V to -0.35 V)</a:t>
            </a:r>
          </a:p>
          <a:p>
            <a:r>
              <a:rPr lang="en-US" sz="1200" dirty="0">
                <a:latin typeface="Arial" panose="020B0604020202020204" pitchFamily="34" charset="0"/>
                <a:cs typeface="Arial" panose="020B0604020202020204" pitchFamily="34" charset="0"/>
              </a:rPr>
              <a:t>Potential for active corrosion is indeterminate. </a:t>
            </a:r>
          </a:p>
        </p:txBody>
      </p:sp>
      <p:sp>
        <p:nvSpPr>
          <p:cNvPr id="11" name="TextBox 10">
            <a:extLst>
              <a:ext uri="{FF2B5EF4-FFF2-40B4-BE49-F238E27FC236}">
                <a16:creationId xmlns:a16="http://schemas.microsoft.com/office/drawing/2014/main" id="{ABA02807-B314-5F36-C784-AB8A69B89754}"/>
              </a:ext>
            </a:extLst>
          </p:cNvPr>
          <p:cNvSpPr txBox="1"/>
          <p:nvPr/>
        </p:nvSpPr>
        <p:spPr>
          <a:xfrm>
            <a:off x="523164" y="3656146"/>
            <a:ext cx="3135592" cy="677108"/>
          </a:xfrm>
          <a:prstGeom prst="rect">
            <a:avLst/>
          </a:prstGeom>
          <a:noFill/>
        </p:spPr>
        <p:txBody>
          <a:bodyPr wrap="square" rtlCol="0">
            <a:spAutoFit/>
          </a:bodyPr>
          <a:lstStyle/>
          <a:p>
            <a:r>
              <a:rPr lang="en-US" sz="1400" b="1" dirty="0">
                <a:solidFill>
                  <a:srgbClr val="0081AB"/>
                </a:solidFill>
                <a:latin typeface="Arial" panose="020B0604020202020204" pitchFamily="34" charset="0"/>
                <a:cs typeface="Arial" panose="020B0604020202020204" pitchFamily="34" charset="0"/>
              </a:rPr>
              <a:t>Active Area (-0.35 V to -0.8 V)</a:t>
            </a:r>
          </a:p>
          <a:p>
            <a:r>
              <a:rPr lang="en-US" sz="1200" dirty="0">
                <a:latin typeface="Arial" panose="020B0604020202020204" pitchFamily="34" charset="0"/>
                <a:cs typeface="Arial" panose="020B0604020202020204" pitchFamily="34" charset="0"/>
              </a:rPr>
              <a:t>Potential for active corrosion is indeterminate. </a:t>
            </a:r>
          </a:p>
        </p:txBody>
      </p:sp>
      <p:sp>
        <p:nvSpPr>
          <p:cNvPr id="16" name="Left Brace 15">
            <a:extLst>
              <a:ext uri="{FF2B5EF4-FFF2-40B4-BE49-F238E27FC236}">
                <a16:creationId xmlns:a16="http://schemas.microsoft.com/office/drawing/2014/main" id="{F8976642-6D1A-C53F-6C9D-C294DAB4B398}"/>
              </a:ext>
            </a:extLst>
          </p:cNvPr>
          <p:cNvSpPr/>
          <p:nvPr/>
        </p:nvSpPr>
        <p:spPr>
          <a:xfrm>
            <a:off x="3658756" y="2173926"/>
            <a:ext cx="170304"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85C9EF97-8C9F-A66B-B0AD-802C1E2457F7}"/>
              </a:ext>
            </a:extLst>
          </p:cNvPr>
          <p:cNvSpPr/>
          <p:nvPr/>
        </p:nvSpPr>
        <p:spPr>
          <a:xfrm>
            <a:off x="3658756" y="2841851"/>
            <a:ext cx="170304"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9B9E175-7734-3007-5979-9C4A4EFC3AAE}"/>
              </a:ext>
            </a:extLst>
          </p:cNvPr>
          <p:cNvSpPr/>
          <p:nvPr/>
        </p:nvSpPr>
        <p:spPr>
          <a:xfrm>
            <a:off x="3658756" y="3579862"/>
            <a:ext cx="161563" cy="8640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0.7"/>
</p:tagLst>
</file>

<file path=ppt/tags/tag10.xml><?xml version="1.0" encoding="utf-8"?>
<p:tagLst xmlns:a="http://schemas.openxmlformats.org/drawingml/2006/main" xmlns:r="http://schemas.openxmlformats.org/officeDocument/2006/relationships" xmlns:p="http://schemas.openxmlformats.org/presentationml/2006/main">
  <p:tag name="TIMING" val="|14"/>
</p:tagLst>
</file>

<file path=ppt/tags/tag11.xml><?xml version="1.0" encoding="utf-8"?>
<p:tagLst xmlns:a="http://schemas.openxmlformats.org/drawingml/2006/main" xmlns:r="http://schemas.openxmlformats.org/officeDocument/2006/relationships" xmlns:p="http://schemas.openxmlformats.org/presentationml/2006/main">
  <p:tag name="TIMING" val="|19.7|19.4"/>
</p:tagLst>
</file>

<file path=ppt/tags/tag12.xml><?xml version="1.0" encoding="utf-8"?>
<p:tagLst xmlns:a="http://schemas.openxmlformats.org/drawingml/2006/main" xmlns:r="http://schemas.openxmlformats.org/officeDocument/2006/relationships" xmlns:p="http://schemas.openxmlformats.org/presentationml/2006/main">
  <p:tag name="TIMING" val="|31.8|0.5"/>
</p:tagLst>
</file>

<file path=ppt/tags/tag13.xml><?xml version="1.0" encoding="utf-8"?>
<p:tagLst xmlns:a="http://schemas.openxmlformats.org/drawingml/2006/main" xmlns:r="http://schemas.openxmlformats.org/officeDocument/2006/relationships" xmlns:p="http://schemas.openxmlformats.org/presentationml/2006/main">
  <p:tag name="TIMING" val="|57|19.8"/>
</p:tagLst>
</file>

<file path=ppt/tags/tag14.xml><?xml version="1.0" encoding="utf-8"?>
<p:tagLst xmlns:a="http://schemas.openxmlformats.org/drawingml/2006/main" xmlns:r="http://schemas.openxmlformats.org/officeDocument/2006/relationships" xmlns:p="http://schemas.openxmlformats.org/presentationml/2006/main">
  <p:tag name="TIMING" val="|25.4|1.5|9.8|42.1"/>
</p:tagLst>
</file>

<file path=ppt/tags/tag15.xml><?xml version="1.0" encoding="utf-8"?>
<p:tagLst xmlns:a="http://schemas.openxmlformats.org/drawingml/2006/main" xmlns:r="http://schemas.openxmlformats.org/officeDocument/2006/relationships" xmlns:p="http://schemas.openxmlformats.org/presentationml/2006/main">
  <p:tag name="TIMING" val="|36.4"/>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1.9"/>
</p:tagLst>
</file>

<file path=ppt/tags/tag4.xml><?xml version="1.0" encoding="utf-8"?>
<p:tagLst xmlns:a="http://schemas.openxmlformats.org/drawingml/2006/main" xmlns:r="http://schemas.openxmlformats.org/officeDocument/2006/relationships" xmlns:p="http://schemas.openxmlformats.org/presentationml/2006/main">
  <p:tag name="TIMING" val="|45.3|18.6"/>
</p:tagLst>
</file>

<file path=ppt/tags/tag5.xml><?xml version="1.0" encoding="utf-8"?>
<p:tagLst xmlns:a="http://schemas.openxmlformats.org/drawingml/2006/main" xmlns:r="http://schemas.openxmlformats.org/officeDocument/2006/relationships" xmlns:p="http://schemas.openxmlformats.org/presentationml/2006/main">
  <p:tag name="TIMING" val="|33|9"/>
</p:tagLst>
</file>

<file path=ppt/tags/tag6.xml><?xml version="1.0" encoding="utf-8"?>
<p:tagLst xmlns:a="http://schemas.openxmlformats.org/drawingml/2006/main" xmlns:r="http://schemas.openxmlformats.org/officeDocument/2006/relationships" xmlns:p="http://schemas.openxmlformats.org/presentationml/2006/main">
  <p:tag name="TIMING" val="|83.3|0.6"/>
</p:tagLst>
</file>

<file path=ppt/tags/tag7.xml><?xml version="1.0" encoding="utf-8"?>
<p:tagLst xmlns:a="http://schemas.openxmlformats.org/drawingml/2006/main" xmlns:r="http://schemas.openxmlformats.org/officeDocument/2006/relationships" xmlns:p="http://schemas.openxmlformats.org/presentationml/2006/main">
  <p:tag name="TIMING" val="|33.2|14.9|11.3|1|6|0.2|0.8|4.5|28.7"/>
</p:tagLst>
</file>

<file path=ppt/tags/tag8.xml><?xml version="1.0" encoding="utf-8"?>
<p:tagLst xmlns:a="http://schemas.openxmlformats.org/drawingml/2006/main" xmlns:r="http://schemas.openxmlformats.org/officeDocument/2006/relationships" xmlns:p="http://schemas.openxmlformats.org/presentationml/2006/main">
  <p:tag name="TIMING" val="|5.3|3.5|0.7|11"/>
</p:tagLst>
</file>

<file path=ppt/tags/tag9.xml><?xml version="1.0" encoding="utf-8"?>
<p:tagLst xmlns:a="http://schemas.openxmlformats.org/drawingml/2006/main" xmlns:r="http://schemas.openxmlformats.org/officeDocument/2006/relationships" xmlns:p="http://schemas.openxmlformats.org/presentationml/2006/main">
  <p:tag name="TIMING" val="|30.5|0.8|0.8|7.8|29.2"/>
</p:tagLst>
</file>

<file path=ppt/theme/theme1.xml><?xml version="1.0" encoding="utf-8"?>
<a:theme xmlns:a="http://schemas.openxmlformats.org/drawingml/2006/main" name="Alberta - Goverment">
  <a:themeElements>
    <a:clrScheme name="Custom 4">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berta - Goverment" id="{B5B9DE0F-B4AD-4032-AF5B-DF91C75EA15F}" vid="{0F13C157-AA60-4577-BBE0-D12A7DEBDB48}"/>
    </a:ext>
  </a:extLst>
</a:theme>
</file>

<file path=ppt/theme/theme2.xml><?xml version="1.0" encoding="utf-8"?>
<a:theme xmlns:a="http://schemas.openxmlformats.org/drawingml/2006/main" name="Body slides">
  <a:themeElements>
    <a:clrScheme name="Sky basic">
      <a:dk1>
        <a:srgbClr val="36424A"/>
      </a:dk1>
      <a:lt1>
        <a:sysClr val="window" lastClr="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Alberta - Goverment</Template>
  <TotalTime>6762</TotalTime>
  <Words>6008</Words>
  <Application>Microsoft Office PowerPoint</Application>
  <PresentationFormat>On-screen Show (16:9)</PresentationFormat>
  <Paragraphs>459</Paragraphs>
  <Slides>43</Slides>
  <Notes>42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6</vt:i4>
      </vt:variant>
      <vt:variant>
        <vt:lpstr>Slide Titles</vt:lpstr>
      </vt:variant>
      <vt:variant>
        <vt:i4>43</vt:i4>
      </vt:variant>
    </vt:vector>
  </HeadingPairs>
  <TitlesOfParts>
    <vt:vector size="57" baseType="lpstr">
      <vt:lpstr>Albertus Extra Bold</vt:lpstr>
      <vt:lpstr>Arial</vt:lpstr>
      <vt:lpstr>Calibri</vt:lpstr>
      <vt:lpstr>Symbol</vt:lpstr>
      <vt:lpstr>Times New Roman</vt:lpstr>
      <vt:lpstr>Wingdings</vt:lpstr>
      <vt:lpstr>Alberta - Goverment</vt:lpstr>
      <vt:lpstr>Body slides</vt:lpstr>
      <vt:lpstr>CorelDRAW</vt:lpstr>
      <vt:lpstr>Worksheet</vt:lpstr>
      <vt:lpstr>Photo Editor Photo</vt:lpstr>
      <vt:lpstr>Imaging.Document</vt:lpstr>
      <vt:lpstr>Bitmap Image</vt:lpstr>
      <vt:lpstr>RADAN</vt:lpstr>
      <vt:lpstr>ALBERTA TRANSPORTATION CLASS A BRIDGE INSPECTION CROUSE</vt:lpstr>
      <vt:lpstr>Overview</vt:lpstr>
      <vt:lpstr>This Didn’t Happen Overnight</vt:lpstr>
      <vt:lpstr>PowerPoint Presentation</vt:lpstr>
      <vt:lpstr>PowerPoint Presentation</vt:lpstr>
      <vt:lpstr>Alberta Transportation Level II Inspections of Concrete Elements</vt:lpstr>
      <vt:lpstr>Chapter 3 - Copper Sulfate Electrode (CSE) Testing</vt:lpstr>
      <vt:lpstr>Chapter 3 - Copper Sulfate Electrode (CSE) Testing</vt:lpstr>
      <vt:lpstr>Chapter 3 - Copper Sulfate Electrode (CSE) Testing</vt:lpstr>
      <vt:lpstr>Chapter 3 - Copper Sulfate Electrode (CSE) Testing</vt:lpstr>
      <vt:lpstr>Chapter 3 - Copper Sulfate Electrode (CSE) Testing </vt:lpstr>
      <vt:lpstr>Chapter 3 – Copper Sulfate Electrode (CSE) Testing </vt:lpstr>
      <vt:lpstr>CSE Prediction Model</vt:lpstr>
      <vt:lpstr>Alberta Transportation Guidelines  for Using CSE to Determine Timing of Repairs </vt:lpstr>
      <vt:lpstr>Chapter 4 – Chloride Content Testing</vt:lpstr>
      <vt:lpstr>Chapter 4 – Chloride Content Testing</vt:lpstr>
      <vt:lpstr>Chapter 4 – Chloride Content Testing</vt:lpstr>
      <vt:lpstr>Chapter 4 – Chloride Content Testing</vt:lpstr>
      <vt:lpstr>Chapter 4 – Chloride Content Testing</vt:lpstr>
      <vt:lpstr>Chapter 4 – Chloride Content Testing</vt:lpstr>
      <vt:lpstr>Chapter 4 – Chloride Content Testing</vt:lpstr>
      <vt:lpstr>Chapter 4 – Chloride Content Testing</vt:lpstr>
      <vt:lpstr>Chapter 4 – Chloride Content Testing</vt:lpstr>
      <vt:lpstr>Chapter 2 – Concrete Deck Inspection</vt:lpstr>
      <vt:lpstr>Chapter 2 – Concrete Deck Inspection</vt:lpstr>
      <vt:lpstr>Chapter 2 – Concrete Deck Inspection</vt:lpstr>
      <vt:lpstr>Chapter 2 – Concrete Deck Inspection</vt:lpstr>
      <vt:lpstr>Chapter 2 – Concrete Deck Inspection - Concrete Overlay</vt:lpstr>
      <vt:lpstr>Chapter 2 – Concrete Deck Inspection - Concrete Deck</vt:lpstr>
      <vt:lpstr>Chapter 2 – Concrete Deck Inspection - Edge Elements</vt:lpstr>
      <vt:lpstr>Chapter 2 – Concrete Deck Inspection - Deck Joints</vt:lpstr>
      <vt:lpstr>Concrete Cover Measurement</vt:lpstr>
      <vt:lpstr>PowerPoint Presentation</vt:lpstr>
      <vt:lpstr>PowerPoint Presentation</vt:lpstr>
      <vt:lpstr>Other Level II Inspection/ Testing Methods for Concrete Bridge Elements:</vt:lpstr>
      <vt:lpstr>Thermography Data Collection:</vt:lpstr>
      <vt:lpstr>Thermography</vt:lpstr>
      <vt:lpstr>Ground Penetrating Radar Data Collection:</vt:lpstr>
      <vt:lpstr>Ground Penetrating Radar Data</vt:lpstr>
      <vt:lpstr>Schmidt Hammer</vt:lpstr>
      <vt:lpstr>Coring</vt:lpstr>
      <vt:lpstr>Linear Polarization Testing</vt:lpstr>
      <vt:lpstr>Questions?</vt:lpstr>
    </vt:vector>
  </TitlesOfParts>
  <Company>BVBS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 Roberts BVBS</dc:creator>
  <cp:lastModifiedBy>Garry Roberts</cp:lastModifiedBy>
  <cp:revision>36</cp:revision>
  <cp:lastPrinted>2000-03-28T22:53:39Z</cp:lastPrinted>
  <dcterms:created xsi:type="dcterms:W3CDTF">2000-01-03T16:36:33Z</dcterms:created>
  <dcterms:modified xsi:type="dcterms:W3CDTF">2023-03-16T04:32:24Z</dcterms:modified>
</cp:coreProperties>
</file>