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9" r:id="rId2"/>
  </p:sldMasterIdLst>
  <p:notesMasterIdLst>
    <p:notesMasterId r:id="rId37"/>
  </p:notesMasterIdLst>
  <p:handoutMasterIdLst>
    <p:handoutMasterId r:id="rId38"/>
  </p:handoutMasterIdLst>
  <p:sldIdLst>
    <p:sldId id="290" r:id="rId3"/>
    <p:sldId id="270" r:id="rId4"/>
    <p:sldId id="256" r:id="rId5"/>
    <p:sldId id="259" r:id="rId6"/>
    <p:sldId id="276" r:id="rId7"/>
    <p:sldId id="260" r:id="rId8"/>
    <p:sldId id="274" r:id="rId9"/>
    <p:sldId id="261" r:id="rId10"/>
    <p:sldId id="262" r:id="rId11"/>
    <p:sldId id="263" r:id="rId12"/>
    <p:sldId id="275" r:id="rId13"/>
    <p:sldId id="280" r:id="rId14"/>
    <p:sldId id="281" r:id="rId15"/>
    <p:sldId id="282" r:id="rId16"/>
    <p:sldId id="283" r:id="rId17"/>
    <p:sldId id="264" r:id="rId18"/>
    <p:sldId id="265" r:id="rId19"/>
    <p:sldId id="293" r:id="rId20"/>
    <p:sldId id="289" r:id="rId21"/>
    <p:sldId id="266" r:id="rId22"/>
    <p:sldId id="288" r:id="rId23"/>
    <p:sldId id="287" r:id="rId24"/>
    <p:sldId id="257" r:id="rId25"/>
    <p:sldId id="272" r:id="rId26"/>
    <p:sldId id="268" r:id="rId27"/>
    <p:sldId id="278" r:id="rId28"/>
    <p:sldId id="284" r:id="rId29"/>
    <p:sldId id="271" r:id="rId30"/>
    <p:sldId id="273" r:id="rId31"/>
    <p:sldId id="267" r:id="rId32"/>
    <p:sldId id="277" r:id="rId33"/>
    <p:sldId id="269" r:id="rId34"/>
    <p:sldId id="258" r:id="rId35"/>
    <p:sldId id="327" r:id="rId36"/>
  </p:sldIdLst>
  <p:sldSz cx="9144000" cy="5143500" type="screen16x9"/>
  <p:notesSz cx="6858000" cy="9144000"/>
  <p:kinsoku lang="ja-JP" invalStChars="、。，．・：；？！゛゜ヽヾゝゞ々ー’”）〕］｝〉》」』】°‰′″℃￠％ぁぃぅぇぉっゃゅょゎァィゥェォッャュョヮヵヶ!%),.:;?]}｡｣､･ｧｨｩｪｫｬｭｮｯｰﾞﾟ" invalEndChars="‘“（〔［｛〈《「『【￥＄$([\{｢￡"/>
  <p:defaultTextStyle>
    <a:defPPr>
      <a:defRPr lang="en-CA"/>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6" d="100"/>
          <a:sy n="146" d="100"/>
        </p:scale>
        <p:origin x="594" y="114"/>
      </p:cViewPr>
      <p:guideLst>
        <p:guide orient="horz" pos="1620"/>
        <p:guide pos="2880"/>
      </p:guideLst>
    </p:cSldViewPr>
  </p:slideViewPr>
  <p:outlineViewPr>
    <p:cViewPr>
      <p:scale>
        <a:sx n="60" d="100"/>
        <a:sy n="6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62" y="22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B2E5FFE-FF9A-D272-9E33-386BDFD73E8E}"/>
              </a:ext>
            </a:extLst>
          </p:cNvPr>
          <p:cNvSpPr>
            <a:spLocks noChangeArrowheads="1"/>
          </p:cNvSpPr>
          <p:nvPr/>
        </p:nvSpPr>
        <p:spPr bwMode="auto">
          <a:xfrm>
            <a:off x="3052763" y="8704263"/>
            <a:ext cx="752475" cy="2667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699">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tx1">
                      <a:alpha val="74998"/>
                    </a:schemeClr>
                  </a:outerShdw>
                </a:effectLst>
              </a14:hiddenEffects>
            </a:ext>
          </a:extLst>
        </p:spPr>
        <p:txBody>
          <a:bodyPr wrap="none" lIns="87312" tIns="44450" rIns="87312" bIns="44450">
            <a:spAutoFit/>
          </a:bodyPr>
          <a:lstStyle>
            <a:lvl1pPr defTabSz="868363">
              <a:defRPr sz="2400" b="1">
                <a:solidFill>
                  <a:schemeClr val="tx1"/>
                </a:solidFill>
                <a:latin typeface="Arial" panose="020B0604020202020204" pitchFamily="34" charset="0"/>
                <a:ea typeface="ＭＳ Ｐゴシック" panose="020B0600070205080204" pitchFamily="34" charset="-128"/>
              </a:defRPr>
            </a:lvl1pPr>
            <a:lvl2pPr marL="742950" indent="-285750" defTabSz="868363">
              <a:defRPr sz="2400" b="1">
                <a:solidFill>
                  <a:schemeClr val="tx1"/>
                </a:solidFill>
                <a:latin typeface="Arial" panose="020B0604020202020204" pitchFamily="34" charset="0"/>
                <a:ea typeface="ＭＳ Ｐゴシック" panose="020B0600070205080204" pitchFamily="34" charset="-128"/>
              </a:defRPr>
            </a:lvl2pPr>
            <a:lvl3pPr marL="1143000" indent="-228600" defTabSz="868363">
              <a:defRPr sz="2400" b="1">
                <a:solidFill>
                  <a:schemeClr val="tx1"/>
                </a:solidFill>
                <a:latin typeface="Arial" panose="020B0604020202020204" pitchFamily="34" charset="0"/>
                <a:ea typeface="ＭＳ Ｐゴシック" panose="020B0600070205080204" pitchFamily="34" charset="-128"/>
              </a:defRPr>
            </a:lvl3pPr>
            <a:lvl4pPr marL="1600200" indent="-228600" defTabSz="868363">
              <a:defRPr sz="2400" b="1">
                <a:solidFill>
                  <a:schemeClr val="tx1"/>
                </a:solidFill>
                <a:latin typeface="Arial" panose="020B0604020202020204" pitchFamily="34" charset="0"/>
                <a:ea typeface="ＭＳ Ｐゴシック" panose="020B0600070205080204" pitchFamily="34" charset="-128"/>
              </a:defRPr>
            </a:lvl4pPr>
            <a:lvl5pPr marL="2057400" indent="-228600" defTabSz="868363">
              <a:defRPr sz="2400" b="1">
                <a:solidFill>
                  <a:schemeClr val="tx1"/>
                </a:solidFill>
                <a:latin typeface="Arial" panose="020B0604020202020204" pitchFamily="34" charset="0"/>
                <a:ea typeface="ＭＳ Ｐゴシック" panose="020B0600070205080204" pitchFamily="34" charset="-128"/>
              </a:defRPr>
            </a:lvl5pPr>
            <a:lvl6pPr marL="2514600" indent="-228600" defTabSz="8683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683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683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683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200" b="0"/>
              <a:t>Page </a:t>
            </a:r>
            <a:fld id="{578DA9CE-B39C-43DA-A04A-F327776B09EA}" type="slidenum">
              <a:rPr lang="en-US" altLang="en-US" sz="1200" b="0"/>
              <a:pPr algn="ctr">
                <a:lnSpc>
                  <a:spcPct val="90000"/>
                </a:lnSpc>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A0D8D56-B23B-E7F2-5829-AB41D7046AF1}"/>
              </a:ext>
            </a:extLst>
          </p:cNvPr>
          <p:cNvSpPr>
            <a:spLocks noChangeArrowheads="1"/>
          </p:cNvSpPr>
          <p:nvPr/>
        </p:nvSpPr>
        <p:spPr bwMode="auto">
          <a:xfrm>
            <a:off x="6022975" y="93663"/>
            <a:ext cx="757238" cy="2540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699">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tx1">
                      <a:alpha val="74998"/>
                    </a:schemeClr>
                  </a:outerShdw>
                </a:effectLst>
              </a14:hiddenEffects>
            </a:ext>
          </a:extLst>
        </p:spPr>
        <p:txBody>
          <a:bodyPr wrap="none" lIns="87312" tIns="44450" rIns="87312" bIns="44450">
            <a:spAutoFit/>
          </a:bodyPr>
          <a:lstStyle>
            <a:lvl1pPr defTabSz="868363">
              <a:defRPr sz="2400" b="1">
                <a:solidFill>
                  <a:schemeClr val="tx1"/>
                </a:solidFill>
                <a:latin typeface="Arial" panose="020B0604020202020204" pitchFamily="34" charset="0"/>
                <a:ea typeface="ＭＳ Ｐゴシック" panose="020B0600070205080204" pitchFamily="34" charset="-128"/>
              </a:defRPr>
            </a:lvl1pPr>
            <a:lvl2pPr marL="742950" indent="-285750" defTabSz="868363">
              <a:defRPr sz="2400" b="1">
                <a:solidFill>
                  <a:schemeClr val="tx1"/>
                </a:solidFill>
                <a:latin typeface="Arial" panose="020B0604020202020204" pitchFamily="34" charset="0"/>
                <a:ea typeface="ＭＳ Ｐゴシック" panose="020B0600070205080204" pitchFamily="34" charset="-128"/>
              </a:defRPr>
            </a:lvl2pPr>
            <a:lvl3pPr marL="1143000" indent="-228600" defTabSz="868363">
              <a:defRPr sz="2400" b="1">
                <a:solidFill>
                  <a:schemeClr val="tx1"/>
                </a:solidFill>
                <a:latin typeface="Arial" panose="020B0604020202020204" pitchFamily="34" charset="0"/>
                <a:ea typeface="ＭＳ Ｐゴシック" panose="020B0600070205080204" pitchFamily="34" charset="-128"/>
              </a:defRPr>
            </a:lvl3pPr>
            <a:lvl4pPr marL="1600200" indent="-228600" defTabSz="868363">
              <a:defRPr sz="2400" b="1">
                <a:solidFill>
                  <a:schemeClr val="tx1"/>
                </a:solidFill>
                <a:latin typeface="Arial" panose="020B0604020202020204" pitchFamily="34" charset="0"/>
                <a:ea typeface="ＭＳ Ｐゴシック" panose="020B0600070205080204" pitchFamily="34" charset="-128"/>
              </a:defRPr>
            </a:lvl4pPr>
            <a:lvl5pPr marL="2057400" indent="-228600" defTabSz="868363">
              <a:defRPr sz="2400" b="1">
                <a:solidFill>
                  <a:schemeClr val="tx1"/>
                </a:solidFill>
                <a:latin typeface="Arial" panose="020B0604020202020204" pitchFamily="34" charset="0"/>
                <a:ea typeface="ＭＳ Ｐゴシック" panose="020B0600070205080204" pitchFamily="34" charset="-128"/>
              </a:defRPr>
            </a:lvl5pPr>
            <a:lvl6pPr marL="2514600" indent="-228600" defTabSz="8683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defTabSz="8683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defTabSz="8683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defTabSz="8683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US" altLang="en-US" sz="1200" b="0"/>
              <a:t>Page </a:t>
            </a:r>
            <a:fld id="{4C617CFE-602E-4817-9262-7275AF2BFE83}" type="slidenum">
              <a:rPr lang="en-US" altLang="en-US" sz="1200" b="0"/>
              <a:pPr algn="ctr">
                <a:lnSpc>
                  <a:spcPct val="90000"/>
                </a:lnSpc>
              </a:pPr>
              <a:t>‹#›</a:t>
            </a:fld>
            <a:endParaRPr lang="en-US" altLang="en-US" sz="1200" b="0"/>
          </a:p>
        </p:txBody>
      </p:sp>
      <p:sp>
        <p:nvSpPr>
          <p:cNvPr id="2051" name="Rectangle 3">
            <a:extLst>
              <a:ext uri="{FF2B5EF4-FFF2-40B4-BE49-F238E27FC236}">
                <a16:creationId xmlns:a16="http://schemas.microsoft.com/office/drawing/2014/main" id="{1A64A836-6872-2B95-402B-B0103142D127}"/>
              </a:ext>
            </a:extLst>
          </p:cNvPr>
          <p:cNvSpPr>
            <a:spLocks noGrp="1" noRot="1" noChangeAspect="1" noChangeArrowheads="1" noTextEdit="1"/>
          </p:cNvSpPr>
          <p:nvPr>
            <p:ph type="sldImg" idx="2"/>
          </p:nvPr>
        </p:nvSpPr>
        <p:spPr bwMode="auto">
          <a:xfrm>
            <a:off x="-508000" y="6350"/>
            <a:ext cx="7613650" cy="4283075"/>
          </a:xfrm>
          <a:prstGeom prst="rect">
            <a:avLst/>
          </a:prstGeom>
          <a:noFill/>
          <a:ln w="12699">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2" name="Rectangle 4">
            <a:extLst>
              <a:ext uri="{FF2B5EF4-FFF2-40B4-BE49-F238E27FC236}">
                <a16:creationId xmlns:a16="http://schemas.microsoft.com/office/drawing/2014/main" id="{DA59FFBB-41A6-0CEC-21BA-007DEA39BA55}"/>
              </a:ext>
            </a:extLst>
          </p:cNvPr>
          <p:cNvSpPr>
            <a:spLocks noGrp="1" noChangeArrowheads="1"/>
          </p:cNvSpPr>
          <p:nvPr>
            <p:ph type="body" sz="quarter" idx="3"/>
          </p:nvPr>
        </p:nvSpPr>
        <p:spPr bwMode="auto">
          <a:xfrm>
            <a:off x="76200" y="4343400"/>
            <a:ext cx="6705600" cy="47244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699">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tx1">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7EF850F-D44B-04D9-12B0-42BF99E2FA38}"/>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71683" name="Rectangle 3">
            <a:extLst>
              <a:ext uri="{FF2B5EF4-FFF2-40B4-BE49-F238E27FC236}">
                <a16:creationId xmlns:a16="http://schemas.microsoft.com/office/drawing/2014/main" id="{F0781127-1376-5B7F-8BCF-90A243505493}"/>
              </a:ext>
            </a:extLst>
          </p:cNvPr>
          <p:cNvSpPr>
            <a:spLocks noGrp="1" noChangeArrowheads="1"/>
          </p:cNvSpPr>
          <p:nvPr>
            <p:ph type="body" idx="1"/>
          </p:nvPr>
        </p:nvSpPr>
        <p:spPr>
          <a:xfrm>
            <a:off x="914400" y="4343400"/>
            <a:ext cx="5029200" cy="4114800"/>
          </a:xfrm>
        </p:spPr>
        <p:txBody>
          <a:bodyPr lIns="90169" tIns="45084" rIns="90169" bIns="45084"/>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FD9041B-E5DB-68D6-0F2F-0BC8ADDF36D0}"/>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37891" name="Rectangle 3">
            <a:extLst>
              <a:ext uri="{FF2B5EF4-FFF2-40B4-BE49-F238E27FC236}">
                <a16:creationId xmlns:a16="http://schemas.microsoft.com/office/drawing/2014/main" id="{2E825250-A3AF-23EF-7AF7-E00F9D02EB6E}"/>
              </a:ext>
            </a:extLst>
          </p:cNvPr>
          <p:cNvSpPr>
            <a:spLocks noGrp="1" noChangeArrowheads="1"/>
          </p:cNvSpPr>
          <p:nvPr>
            <p:ph type="body" idx="1"/>
          </p:nvPr>
        </p:nvSpPr>
        <p:spPr/>
        <p:txBody>
          <a:bodyPr/>
          <a:lstStyle/>
          <a:p>
            <a:pPr>
              <a:defRPr/>
            </a:pPr>
            <a:r>
              <a:rPr lang="en-US"/>
              <a:t>It can be more complex if you get into the total circuit analysis but we just want to give a rough picture of what happens</a:t>
            </a:r>
          </a:p>
          <a:p>
            <a:pPr>
              <a:defRPr/>
            </a:pPr>
            <a:r>
              <a:rPr lang="en-US"/>
              <a:t>We can also get corrosion from dissimilar metals setting up galvanic cells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E9A4F9D-04FB-58DF-3589-41747C111E81}"/>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38915" name="Rectangle 3">
            <a:extLst>
              <a:ext uri="{FF2B5EF4-FFF2-40B4-BE49-F238E27FC236}">
                <a16:creationId xmlns:a16="http://schemas.microsoft.com/office/drawing/2014/main" id="{93FAC204-16D1-F973-D710-9C7F9B230208}"/>
              </a:ext>
            </a:extLst>
          </p:cNvPr>
          <p:cNvSpPr>
            <a:spLocks noGrp="1" noChangeArrowheads="1"/>
          </p:cNvSpPr>
          <p:nvPr>
            <p:ph type="body" idx="1"/>
          </p:nvPr>
        </p:nvSpPr>
        <p:spPr/>
        <p:txBody>
          <a:bodyPr/>
          <a:lstStyle/>
          <a:p>
            <a:pPr>
              <a:defRPr/>
            </a:pPr>
            <a:r>
              <a:rPr lang="en-US"/>
              <a:t>Crevice corrosion or pack rust</a:t>
            </a:r>
          </a:p>
          <a:p>
            <a:pPr>
              <a:defRPr/>
            </a:pPr>
            <a:r>
              <a:rPr lang="en-US"/>
              <a:t>Crevices or pockets created by the design of the steel structures causes a special problem that is very difficult to combat. Crevices tend to corrode at a much greater rate than the adjacent metal areas.</a:t>
            </a:r>
          </a:p>
          <a:p>
            <a:pPr>
              <a:defRPr/>
            </a:pPr>
            <a:r>
              <a:rPr lang="en-US"/>
              <a:t>The essential ingredients of the corrosion process must be present, oxygen, water and ions</a:t>
            </a:r>
          </a:p>
          <a:p>
            <a:pPr>
              <a:defRPr/>
            </a:pPr>
            <a:r>
              <a:rPr lang="en-US"/>
              <a:t>Crevices hold liquid solutions of salts so more than enough water and ions are present to form an electrolyte.</a:t>
            </a:r>
          </a:p>
          <a:p>
            <a:pPr>
              <a:defRPr/>
            </a:pPr>
            <a:r>
              <a:rPr lang="en-US"/>
              <a:t>The remaining ingredient is oxygen.  The change of oxygen to caustic is associated with the cathode (the protected area)</a:t>
            </a:r>
          </a:p>
          <a:p>
            <a:pPr>
              <a:defRPr/>
            </a:pPr>
            <a:r>
              <a:rPr lang="en-US"/>
              <a:t>If the two areas of metal are exposed, the one exposed to the most oxygen will become the cathode forcing the oxygen starved area to become the anode and to be corroded.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a:extLst>
              <a:ext uri="{FF2B5EF4-FFF2-40B4-BE49-F238E27FC236}">
                <a16:creationId xmlns:a16="http://schemas.microsoft.com/office/drawing/2014/main" id="{6EA11CDF-9C7A-3595-B2A9-382B5F34AF69}"/>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55299" name="Rectangle 1027">
            <a:extLst>
              <a:ext uri="{FF2B5EF4-FFF2-40B4-BE49-F238E27FC236}">
                <a16:creationId xmlns:a16="http://schemas.microsoft.com/office/drawing/2014/main" id="{93F4CE18-732B-379F-651F-884924995BDD}"/>
              </a:ext>
            </a:extLst>
          </p:cNvPr>
          <p:cNvSpPr>
            <a:spLocks noGrp="1" noChangeArrowheads="1"/>
          </p:cNvSpPr>
          <p:nvPr>
            <p:ph type="body" idx="1"/>
          </p:nvPr>
        </p:nvSpPr>
        <p:spPr/>
        <p:txBody>
          <a:bodyPr/>
          <a:lstStyle/>
          <a:p>
            <a:pPr>
              <a:defRPr/>
            </a:pPr>
            <a:endParaRPr lang="en-US"/>
          </a:p>
        </p:txBody>
      </p:sp>
      <p:pic>
        <p:nvPicPr>
          <p:cNvPr id="27651" name="Picture 1028" descr="D:\BRIDGES\Low Level Edm\2-17F1000007.JPG">
            <a:extLst>
              <a:ext uri="{FF2B5EF4-FFF2-40B4-BE49-F238E27FC236}">
                <a16:creationId xmlns:a16="http://schemas.microsoft.com/office/drawing/2014/main" id="{1346C76F-FA01-A19A-8AF1-7A9029E85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0413"/>
            <a:ext cx="63246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04728C2A-EF9A-0763-10D6-E724C5EA6E7E}"/>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80899" name="Rectangle 3">
            <a:extLst>
              <a:ext uri="{FF2B5EF4-FFF2-40B4-BE49-F238E27FC236}">
                <a16:creationId xmlns:a16="http://schemas.microsoft.com/office/drawing/2014/main" id="{00F8100B-93F5-6BE3-5596-68C322703790}"/>
              </a:ext>
            </a:extLst>
          </p:cNvPr>
          <p:cNvSpPr>
            <a:spLocks noGrp="1" noChangeArrowheads="1"/>
          </p:cNvSpPr>
          <p:nvPr>
            <p:ph type="body" idx="1"/>
          </p:nvPr>
        </p:nvSpPr>
        <p:spPr/>
        <p:txBody>
          <a:bodyPr/>
          <a:lstStyle/>
          <a:p>
            <a:pPr>
              <a:defRPr/>
            </a:pPr>
            <a:r>
              <a:rPr lang="en-US"/>
              <a:t>Point out wavy lines due to expanding corrosion products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D4A2ACE-91F0-605A-CA39-48AA59C78D13}"/>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81923" name="Rectangle 3">
            <a:extLst>
              <a:ext uri="{FF2B5EF4-FFF2-40B4-BE49-F238E27FC236}">
                <a16:creationId xmlns:a16="http://schemas.microsoft.com/office/drawing/2014/main" id="{9BFBB322-960C-1754-76A9-8539A7498DE3}"/>
              </a:ext>
            </a:extLst>
          </p:cNvPr>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FEC2CEE2-B7CD-0E25-CB48-6102A2BB9876}"/>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82947" name="Rectangle 3">
            <a:extLst>
              <a:ext uri="{FF2B5EF4-FFF2-40B4-BE49-F238E27FC236}">
                <a16:creationId xmlns:a16="http://schemas.microsoft.com/office/drawing/2014/main" id="{07C33F0E-7D10-AFA6-2A2E-604F1A9CDA83}"/>
              </a:ext>
            </a:extLst>
          </p:cNvPr>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60F7302-7EC4-CD1E-A673-0B040BCA3732}"/>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17411" name="Rectangle 3">
            <a:extLst>
              <a:ext uri="{FF2B5EF4-FFF2-40B4-BE49-F238E27FC236}">
                <a16:creationId xmlns:a16="http://schemas.microsoft.com/office/drawing/2014/main" id="{A9BE71CD-D72E-B280-171E-0646A09B7B0B}"/>
              </a:ext>
            </a:extLst>
          </p:cNvPr>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B8EE05F-1223-841A-47CF-517F23217E85}"/>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39939" name="Rectangle 3">
            <a:extLst>
              <a:ext uri="{FF2B5EF4-FFF2-40B4-BE49-F238E27FC236}">
                <a16:creationId xmlns:a16="http://schemas.microsoft.com/office/drawing/2014/main" id="{7D20333B-DAA7-B412-0D0D-844FB89FB9CA}"/>
              </a:ext>
            </a:extLst>
          </p:cNvPr>
          <p:cNvSpPr>
            <a:spLocks noGrp="1" noChangeArrowheads="1"/>
          </p:cNvSpPr>
          <p:nvPr>
            <p:ph type="body" idx="1"/>
          </p:nvPr>
        </p:nvSpPr>
        <p:spPr/>
        <p:txBody>
          <a:bodyPr/>
          <a:lstStyle/>
          <a:p>
            <a:pPr>
              <a:defRPr/>
            </a:pPr>
            <a:r>
              <a:rPr lang="en-US"/>
              <a:t>A good primer should:</a:t>
            </a:r>
          </a:p>
          <a:p>
            <a:pPr>
              <a:defRPr/>
            </a:pPr>
            <a:r>
              <a:rPr lang="en-US"/>
              <a:t>Provide good adhesion to the surface. It holds all the other coats to the surface (film tension)</a:t>
            </a:r>
          </a:p>
          <a:p>
            <a:pPr>
              <a:defRPr/>
            </a:pPr>
            <a:r>
              <a:rPr lang="en-US"/>
              <a:t>Provide a good bond for subsequent coats</a:t>
            </a:r>
          </a:p>
          <a:p>
            <a:pPr>
              <a:defRPr/>
            </a:pPr>
            <a:r>
              <a:rPr lang="en-US"/>
              <a:t>Should stop or retard the spread of corrosion from pinholes holidays or breaks in the film.</a:t>
            </a:r>
          </a:p>
          <a:p>
            <a:pPr>
              <a:defRPr/>
            </a:pPr>
            <a:endParaRPr lang="en-US"/>
          </a:p>
          <a:p>
            <a:pPr>
              <a:defRPr/>
            </a:pPr>
            <a:r>
              <a:rPr lang="en-US"/>
              <a:t>Intermediate coats should:</a:t>
            </a:r>
          </a:p>
          <a:p>
            <a:pPr>
              <a:defRPr/>
            </a:pPr>
            <a:r>
              <a:rPr lang="en-US"/>
              <a:t>Provide adequate film thickness (body coat)</a:t>
            </a:r>
          </a:p>
          <a:p>
            <a:pPr>
              <a:defRPr/>
            </a:pPr>
            <a:r>
              <a:rPr lang="en-US"/>
              <a:t>Provide a uniform bond for the top coat</a:t>
            </a:r>
          </a:p>
          <a:p>
            <a:pPr>
              <a:defRPr/>
            </a:pPr>
            <a:r>
              <a:rPr lang="en-US"/>
              <a:t>It should be a superior barrier to chemical attach</a:t>
            </a:r>
          </a:p>
          <a:p>
            <a:pPr>
              <a:defRPr/>
            </a:pPr>
            <a:endParaRPr lang="en-US"/>
          </a:p>
          <a:p>
            <a:pPr>
              <a:defRPr/>
            </a:pPr>
            <a:r>
              <a:rPr lang="en-US"/>
              <a:t>Finish coats should:</a:t>
            </a:r>
          </a:p>
          <a:p>
            <a:pPr>
              <a:defRPr/>
            </a:pPr>
            <a:r>
              <a:rPr lang="en-US"/>
              <a:t>Provide UV resistance</a:t>
            </a:r>
          </a:p>
          <a:p>
            <a:pPr>
              <a:defRPr/>
            </a:pPr>
            <a:r>
              <a:rPr lang="en-US"/>
              <a:t>Colour</a:t>
            </a:r>
          </a:p>
          <a:p>
            <a:pPr>
              <a:defRPr/>
            </a:pPr>
            <a:r>
              <a:rPr lang="en-US"/>
              <a:t>Appearance and toughness, gloss (self clean), resilience to blows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4606B16-DDF0-BA14-4EF4-1E03D5704C00}"/>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77827" name="Rectangle 3">
            <a:extLst>
              <a:ext uri="{FF2B5EF4-FFF2-40B4-BE49-F238E27FC236}">
                <a16:creationId xmlns:a16="http://schemas.microsoft.com/office/drawing/2014/main" id="{4C87DC04-6AFC-2685-B990-D4BD80857DD8}"/>
              </a:ext>
            </a:extLst>
          </p:cNvPr>
          <p:cNvSpPr>
            <a:spLocks noGrp="1" noChangeArrowheads="1"/>
          </p:cNvSpPr>
          <p:nvPr>
            <p:ph type="body" idx="1"/>
          </p:nvPr>
        </p:nvSpPr>
        <p:spPr>
          <a:xfrm>
            <a:off x="914400" y="4343400"/>
            <a:ext cx="5029200" cy="4114800"/>
          </a:xfrm>
        </p:spPr>
        <p:txBody>
          <a:bodyPr lIns="90169" tIns="45084" rIns="90169" bIns="45084"/>
          <a:lstStyle/>
          <a:p>
            <a:pPr>
              <a:buFontTx/>
              <a:buChar char="•"/>
              <a:defRPr/>
            </a:pPr>
            <a:r>
              <a:rPr lang="en-US" sz="2400"/>
              <a:t>Wet paint on steel with trapped air bubble</a:t>
            </a:r>
          </a:p>
          <a:p>
            <a:pPr>
              <a:buFontTx/>
              <a:buChar char="•"/>
              <a:defRPr/>
            </a:pPr>
            <a:r>
              <a:rPr lang="en-US" sz="2400"/>
              <a:t>Paint thins on drying in relation to solids content</a:t>
            </a:r>
          </a:p>
          <a:p>
            <a:pPr>
              <a:buFontTx/>
              <a:buChar char="•"/>
              <a:defRPr/>
            </a:pPr>
            <a:r>
              <a:rPr lang="en-US" sz="2400"/>
              <a:t>60 % solids</a:t>
            </a:r>
          </a:p>
          <a:p>
            <a:pPr>
              <a:buFontTx/>
              <a:buChar char="•"/>
              <a:defRPr/>
            </a:pPr>
            <a:r>
              <a:rPr lang="en-US" sz="2400"/>
              <a:t>5 mils wet divide by 0.6</a:t>
            </a:r>
          </a:p>
          <a:p>
            <a:pPr>
              <a:buFontTx/>
              <a:buChar char="•"/>
              <a:defRPr/>
            </a:pPr>
            <a:r>
              <a:rPr lang="en-US" sz="2400"/>
              <a:t>3 mils dry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46D8C11-6DAC-B4C4-C555-C36A020D88C9}"/>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69635" name="Rectangle 3">
            <a:extLst>
              <a:ext uri="{FF2B5EF4-FFF2-40B4-BE49-F238E27FC236}">
                <a16:creationId xmlns:a16="http://schemas.microsoft.com/office/drawing/2014/main" id="{EEC8D580-1B3D-7290-8454-5F0BCFAA3951}"/>
              </a:ext>
            </a:extLst>
          </p:cNvPr>
          <p:cNvSpPr>
            <a:spLocks noGrp="1" noChangeArrowheads="1"/>
          </p:cNvSpPr>
          <p:nvPr>
            <p:ph type="body" idx="1"/>
          </p:nvPr>
        </p:nvSpPr>
        <p:spPr>
          <a:xfrm>
            <a:off x="914400" y="4343400"/>
            <a:ext cx="5029200" cy="4114800"/>
          </a:xfrm>
        </p:spPr>
        <p:txBody>
          <a:bodyPr lIns="90169" tIns="45084" rIns="90169" bIns="45084"/>
          <a:lstStyle/>
          <a:p>
            <a:pPr>
              <a:buFontTx/>
              <a:buChar char="•"/>
              <a:defRPr/>
            </a:pPr>
            <a:r>
              <a:rPr lang="en-US" sz="2400"/>
              <a:t>Film shrinks on curing (thin corners)</a:t>
            </a:r>
          </a:p>
          <a:p>
            <a:pPr>
              <a:buFontTx/>
              <a:buChar char="•"/>
              <a:defRPr/>
            </a:pPr>
            <a:r>
              <a:rPr lang="en-US" sz="2400"/>
              <a:t>Develops internal stress</a:t>
            </a:r>
          </a:p>
          <a:p>
            <a:pPr>
              <a:buFontTx/>
              <a:buChar char="•"/>
              <a:defRPr/>
            </a:pPr>
            <a:r>
              <a:rPr lang="en-US" sz="2400"/>
              <a:t>Transfer by horizontal shear to surface</a:t>
            </a:r>
          </a:p>
          <a:p>
            <a:pPr>
              <a:buFontTx/>
              <a:buChar char="•"/>
              <a:defRPr/>
            </a:pPr>
            <a:r>
              <a:rPr lang="en-US" sz="2400"/>
              <a:t>Anchor pattern </a:t>
            </a:r>
          </a:p>
          <a:p>
            <a:pPr>
              <a:buFontTx/>
              <a:buChar char="•"/>
              <a:defRPr/>
            </a:pPr>
            <a:r>
              <a:rPr lang="en-US" sz="2400"/>
              <a:t>Coefficient of thermal expansion different for paint and steel</a:t>
            </a:r>
          </a:p>
          <a:p>
            <a:pPr>
              <a:buFontTx/>
              <a:buChar char="•"/>
              <a:defRPr/>
            </a:pPr>
            <a:r>
              <a:rPr lang="en-US" sz="2400"/>
              <a:t>Temperature changes increase stresses</a:t>
            </a:r>
          </a:p>
          <a:p>
            <a:pPr>
              <a:buFontTx/>
              <a:buChar char="•"/>
              <a:defRPr/>
            </a:pPr>
            <a:r>
              <a:rPr lang="en-US" sz="2400"/>
              <a:t>Flaws or air bubbles cause pin holes</a:t>
            </a:r>
          </a:p>
          <a:p>
            <a:pPr>
              <a:buFontTx/>
              <a:buChar char="•"/>
              <a:defRPr/>
            </a:pPr>
            <a:r>
              <a:rPr lang="en-US" sz="2400"/>
              <a:t>High or low energy coating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65A9991-A36E-ED50-36D9-A9CCD818F554}"/>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30723" name="Rectangle 3">
            <a:extLst>
              <a:ext uri="{FF2B5EF4-FFF2-40B4-BE49-F238E27FC236}">
                <a16:creationId xmlns:a16="http://schemas.microsoft.com/office/drawing/2014/main" id="{A56F6C70-841E-ECEA-1BA9-079DA5835FFB}"/>
              </a:ext>
            </a:extLst>
          </p:cNvPr>
          <p:cNvSpPr>
            <a:spLocks noGrp="1" noChangeArrowheads="1"/>
          </p:cNvSpPr>
          <p:nvPr>
            <p:ph type="body" idx="1"/>
          </p:nvPr>
        </p:nvSpPr>
        <p:spPr/>
        <p:txBody>
          <a:bodyPr/>
          <a:lstStyle/>
          <a:p>
            <a:pPr>
              <a:defRPr/>
            </a:pPr>
            <a:r>
              <a:rPr lang="en-US"/>
              <a:t>Pigment extends the expensive resin, provides colour, hides the substrate, contains the corrosion inhibitors, reinforces the film, controls gloss and sag.</a:t>
            </a:r>
          </a:p>
          <a:p>
            <a:pPr>
              <a:defRPr/>
            </a:pPr>
            <a:r>
              <a:rPr lang="en-US"/>
              <a:t>The resin is the binder that glues the pigments together, wets and adheres to the substrate and provides the smooth impervious film.  Most of  the properties of  the film or paint come from the resin.</a:t>
            </a:r>
          </a:p>
          <a:p>
            <a:pPr>
              <a:defRPr/>
            </a:pPr>
            <a:r>
              <a:rPr lang="en-US"/>
              <a:t>The solvent thins the resin pigment mixture to make it workable.  It is the Volatile Organic Organic Compound (VOC) that you here about. If it is water it is not a VOC.</a:t>
            </a:r>
          </a:p>
          <a:p>
            <a:pPr>
              <a:defRPr/>
            </a:pPr>
            <a:endParaRPr lang="en-US"/>
          </a:p>
          <a:p>
            <a:pPr>
              <a:defRPr/>
            </a:pPr>
            <a:r>
              <a:rPr lang="en-US"/>
              <a:t>The combination of the resin and the solvent is called the vehicle.</a:t>
            </a:r>
          </a:p>
          <a:p>
            <a:pPr>
              <a:defRPr/>
            </a:pPr>
            <a:endParaRPr lang="en-US"/>
          </a:p>
          <a:p>
            <a:pPr>
              <a:defRPr/>
            </a:pPr>
            <a:r>
              <a:rPr lang="en-US"/>
              <a:t>Not all paints have solvents, they are replaced by catalysts in co-reactive paints such as epoxies.</a:t>
            </a:r>
          </a:p>
          <a:p>
            <a:pPr>
              <a:defRPr/>
            </a:pPr>
            <a:endParaRPr lang="en-US"/>
          </a:p>
          <a:p>
            <a:pPr>
              <a:defRPr/>
            </a:pPr>
            <a:r>
              <a:rPr lang="en-US"/>
              <a:t>Zinc rich over 85% zinc so particles touch, often porous unless carefully appied. </a:t>
            </a:r>
          </a:p>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3657CA9-4454-54F4-ECBC-9A849A3F8D0C}"/>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35843" name="Rectangle 3">
            <a:extLst>
              <a:ext uri="{FF2B5EF4-FFF2-40B4-BE49-F238E27FC236}">
                <a16:creationId xmlns:a16="http://schemas.microsoft.com/office/drawing/2014/main" id="{0A919C1E-58BD-7DEB-51E4-45B57E2AB936}"/>
              </a:ext>
            </a:extLst>
          </p:cNvPr>
          <p:cNvSpPr>
            <a:spLocks noGrp="1" noChangeArrowheads="1"/>
          </p:cNvSpPr>
          <p:nvPr>
            <p:ph type="body" idx="1"/>
          </p:nvPr>
        </p:nvSpPr>
        <p:spPr/>
        <p:txBody>
          <a:bodyPr/>
          <a:lstStyle/>
          <a:p>
            <a:pPr>
              <a:defRPr/>
            </a:pPr>
            <a:r>
              <a:rPr lang="en-US"/>
              <a:t>Typical edge corrosion in real life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A7A78A0-66ED-CB7D-4DD2-19C8F38FB9DA}"/>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67587" name="Rectangle 3">
            <a:extLst>
              <a:ext uri="{FF2B5EF4-FFF2-40B4-BE49-F238E27FC236}">
                <a16:creationId xmlns:a16="http://schemas.microsoft.com/office/drawing/2014/main" id="{723711FB-D0A8-F0E1-05EB-88C414F1C7E7}"/>
              </a:ext>
            </a:extLst>
          </p:cNvPr>
          <p:cNvSpPr>
            <a:spLocks noGrp="1" noChangeArrowheads="1"/>
          </p:cNvSpPr>
          <p:nvPr>
            <p:ph type="body" idx="1"/>
          </p:nvPr>
        </p:nvSpPr>
        <p:spPr>
          <a:xfrm>
            <a:off x="914400" y="4343400"/>
            <a:ext cx="5029200" cy="4114800"/>
          </a:xfrm>
        </p:spPr>
        <p:txBody>
          <a:bodyPr lIns="90169" tIns="45084" rIns="90169" bIns="45084"/>
          <a:lstStyle/>
          <a:p>
            <a:pPr>
              <a:buFontTx/>
              <a:buChar char="•"/>
              <a:defRPr/>
            </a:pPr>
            <a:r>
              <a:rPr lang="en-US" sz="2400"/>
              <a:t>Apply new paint over existing paint or mill scale</a:t>
            </a:r>
          </a:p>
          <a:p>
            <a:pPr>
              <a:buFontTx/>
              <a:buChar char="•"/>
              <a:defRPr/>
            </a:pPr>
            <a:r>
              <a:rPr lang="en-US" sz="2400"/>
              <a:t>Over coating can cause curling and peeling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096695E-236B-E0F5-D6F7-21B5896951CA}"/>
              </a:ext>
            </a:extLst>
          </p:cNvPr>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65539" name="Rectangle 3">
            <a:extLst>
              <a:ext uri="{FF2B5EF4-FFF2-40B4-BE49-F238E27FC236}">
                <a16:creationId xmlns:a16="http://schemas.microsoft.com/office/drawing/2014/main" id="{FA04C747-EECA-38E4-80CE-1925EF3696F8}"/>
              </a:ext>
            </a:extLst>
          </p:cNvPr>
          <p:cNvSpPr>
            <a:spLocks noGrp="1" noChangeArrowheads="1"/>
          </p:cNvSpPr>
          <p:nvPr>
            <p:ph type="body" idx="1"/>
          </p:nvPr>
        </p:nvSpPr>
        <p:spPr>
          <a:xfrm>
            <a:off x="914400" y="4343400"/>
            <a:ext cx="5029200" cy="4114800"/>
          </a:xfrm>
        </p:spPr>
        <p:txBody>
          <a:bodyPr lIns="90169" tIns="45084" rIns="90169" bIns="45084"/>
          <a:lstStyle/>
          <a:p>
            <a:pPr>
              <a:buFontTx/>
              <a:buChar char="•"/>
              <a:defRPr/>
            </a:pPr>
            <a:r>
              <a:rPr lang="en-US" sz="2400"/>
              <a:t>Over coating can cause curling and peeling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74D407D-28FB-984E-13B5-F3B5404020CF}"/>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40963" name="Rectangle 3">
            <a:extLst>
              <a:ext uri="{FF2B5EF4-FFF2-40B4-BE49-F238E27FC236}">
                <a16:creationId xmlns:a16="http://schemas.microsoft.com/office/drawing/2014/main" id="{8F6E3181-9900-8374-9ED6-48945489E2D5}"/>
              </a:ext>
            </a:extLst>
          </p:cNvPr>
          <p:cNvSpPr>
            <a:spLocks noGrp="1" noChangeArrowheads="1"/>
          </p:cNvSpPr>
          <p:nvPr>
            <p:ph type="body" idx="1"/>
          </p:nvPr>
        </p:nvSpPr>
        <p:spPr/>
        <p:txBody>
          <a:bodyPr/>
          <a:lstStyle/>
          <a:p>
            <a:r>
              <a:rPr lang="en-US" altLang="en-US">
                <a:latin typeface="Arial" panose="020B0604020202020204" pitchFamily="34" charset="0"/>
                <a:ea typeface="ＭＳ Ｐゴシック" panose="020B0600070205080204" pitchFamily="34" charset="-128"/>
              </a:rPr>
              <a:t>Encapsulation is not as viable an alternative as it once was, we</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ll discuss that later.</a:t>
            </a:r>
          </a:p>
          <a:p>
            <a:r>
              <a:rPr lang="en-US" altLang="en-US">
                <a:latin typeface="Arial" panose="020B0604020202020204" pitchFamily="34" charset="0"/>
                <a:ea typeface="ＭＳ Ｐゴシック" panose="020B0600070205080204" pitchFamily="34" charset="-128"/>
              </a:rPr>
              <a:t>These tests are still an excellent way of evaluating the present condition of a coating system.</a:t>
            </a:r>
          </a:p>
          <a:p>
            <a:r>
              <a:rPr lang="en-US" altLang="en-US">
                <a:latin typeface="Arial" panose="020B0604020202020204" pitchFamily="34" charset="0"/>
                <a:ea typeface="ＭＳ Ｐゴシック" panose="020B0600070205080204" pitchFamily="34" charset="-128"/>
              </a:rPr>
              <a:t>I will skip the rust until the end and discuss </a:t>
            </a:r>
          </a:p>
          <a:p>
            <a:r>
              <a:rPr lang="en-US" altLang="en-US">
                <a:latin typeface="Arial" panose="020B0604020202020204" pitchFamily="34" charset="0"/>
                <a:ea typeface="ＭＳ Ｐゴシック" panose="020B0600070205080204" pitchFamily="34" charset="-128"/>
              </a:rPr>
              <a:t>Thickness - most paints thin with age and thus provide more pinholes etc. for corrosion to start</a:t>
            </a:r>
          </a:p>
          <a:p>
            <a:r>
              <a:rPr lang="en-US" altLang="en-US">
                <a:latin typeface="Arial" panose="020B0604020202020204" pitchFamily="34" charset="0"/>
                <a:ea typeface="ＭＳ Ｐゴシック" panose="020B0600070205080204" pitchFamily="34" charset="-128"/>
              </a:rPr>
              <a:t>When coatings get too thick the film stresses can exceed the bond or adhesion.</a:t>
            </a:r>
          </a:p>
          <a:p>
            <a:r>
              <a:rPr lang="en-US" altLang="en-US">
                <a:latin typeface="Arial" panose="020B0604020202020204" pitchFamily="34" charset="0"/>
                <a:ea typeface="ＭＳ Ｐゴシック" panose="020B0600070205080204" pitchFamily="34" charset="-128"/>
              </a:rPr>
              <a:t>Flexibility - Paints become brittle with age and crack due to film stress allowing corrosion to start</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Explain film stress</a:t>
            </a:r>
          </a:p>
          <a:p>
            <a:r>
              <a:rPr lang="en-US" altLang="en-US">
                <a:latin typeface="Arial" panose="020B0604020202020204" pitchFamily="34" charset="0"/>
                <a:ea typeface="ＭＳ Ｐゴシック" panose="020B0600070205080204" pitchFamily="34" charset="-128"/>
              </a:rPr>
              <a:t>As coating cure they develop internal shrinkage stresses which are offset by bonding to the underlying layer and distributing their stresses to that layer.  Each subsequent coat adds stress to underlying layers.  This is a transfer by shear stress, but if the top coat cracks then it tends to curl and peel away which is different than straight adhesion. That is why we use the adhesion test we do because it is actually a peel test too.</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Chalking shows age of paint and also affects adhesion</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Tooke test we will look at in a few minutes but it shows whether or not mill scale is present.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3C141C8-9EE8-B0A2-0FE8-03C067F1A43A}"/>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41987" name="Rectangle 3">
            <a:extLst>
              <a:ext uri="{FF2B5EF4-FFF2-40B4-BE49-F238E27FC236}">
                <a16:creationId xmlns:a16="http://schemas.microsoft.com/office/drawing/2014/main" id="{D41479F3-C07E-1C83-707B-88C5632127A6}"/>
              </a:ext>
            </a:extLst>
          </p:cNvPr>
          <p:cNvSpPr>
            <a:spLocks noGrp="1" noChangeArrowheads="1"/>
          </p:cNvSpPr>
          <p:nvPr>
            <p:ph type="body" idx="1"/>
          </p:nvPr>
        </p:nvSpPr>
        <p:spPr/>
        <p:txBody>
          <a:bodyPr/>
          <a:lstStyle/>
          <a:p>
            <a:pPr>
              <a:defRPr/>
            </a:pPr>
            <a:r>
              <a:rPr lang="en-US"/>
              <a:t>These are numbered from 9 in the upper left corner to 1 in the lower right </a:t>
            </a:r>
          </a:p>
          <a:p>
            <a:pPr>
              <a:defRPr/>
            </a:pPr>
            <a:r>
              <a:rPr lang="en-US"/>
              <a:t>The previous slide refers to 0.3% rust condition as being acceptable for recoating or encapsulation.</a:t>
            </a:r>
          </a:p>
          <a:p>
            <a:pPr>
              <a:defRPr/>
            </a:pPr>
            <a:r>
              <a:rPr lang="en-US"/>
              <a:t>Be careful areas can be deceiving depending on the distribution of the rust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DEACD79-48AC-9C54-8F8F-81D7829E80C2}"/>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43011" name="Rectangle 3">
            <a:extLst>
              <a:ext uri="{FF2B5EF4-FFF2-40B4-BE49-F238E27FC236}">
                <a16:creationId xmlns:a16="http://schemas.microsoft.com/office/drawing/2014/main" id="{A557D031-C6DC-64FE-5653-2B67542CB98E}"/>
              </a:ext>
            </a:extLst>
          </p:cNvPr>
          <p:cNvSpPr>
            <a:spLocks noGrp="1" noChangeArrowheads="1"/>
          </p:cNvSpPr>
          <p:nvPr>
            <p:ph type="body" idx="1"/>
          </p:nvPr>
        </p:nvSpPr>
        <p:spPr/>
        <p:txBody>
          <a:bodyPr/>
          <a:lstStyle/>
          <a:p>
            <a:pPr>
              <a:defRPr/>
            </a:pPr>
            <a:r>
              <a:rPr lang="en-US"/>
              <a:t>Looking up at the bottom flange of a box girder showing many types of failure</a:t>
            </a:r>
          </a:p>
          <a:p>
            <a:pPr>
              <a:defRPr/>
            </a:pPr>
            <a:r>
              <a:rPr lang="en-US"/>
              <a:t>Film tension causes cracks which curl and allow under film corrosion</a:t>
            </a:r>
          </a:p>
          <a:p>
            <a:pPr>
              <a:defRPr/>
            </a:pPr>
            <a:r>
              <a:rPr lang="en-US"/>
              <a:t>Pinholes and osmotic blistering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22A6BD3-E863-8134-7BD2-303740E1290B}"/>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50179" name="Rectangle 3">
            <a:extLst>
              <a:ext uri="{FF2B5EF4-FFF2-40B4-BE49-F238E27FC236}">
                <a16:creationId xmlns:a16="http://schemas.microsoft.com/office/drawing/2014/main" id="{AC577CD2-FF48-EAAA-CA7F-0C1A6A08FF59}"/>
              </a:ext>
            </a:extLst>
          </p:cNvPr>
          <p:cNvSpPr>
            <a:spLocks noGrp="1" noChangeArrowheads="1"/>
          </p:cNvSpPr>
          <p:nvPr>
            <p:ph type="body" idx="1"/>
          </p:nvPr>
        </p:nvSpPr>
        <p:spPr/>
        <p:txBody>
          <a:bodyPr/>
          <a:lstStyle/>
          <a:p>
            <a:pPr>
              <a:defRPr/>
            </a:pPr>
            <a:r>
              <a:rPr lang="en-US"/>
              <a:t>Typical failure of a well applied alkyd system, this is 27 years old and rust spots are forming at pinholes and other flaws as the film thins and ages.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5C7A711-A102-8F6C-AE64-424775CE577B}"/>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83971" name="Rectangle 3">
            <a:extLst>
              <a:ext uri="{FF2B5EF4-FFF2-40B4-BE49-F238E27FC236}">
                <a16:creationId xmlns:a16="http://schemas.microsoft.com/office/drawing/2014/main" id="{999D6364-A449-D1C2-B0B2-02902506C07D}"/>
              </a:ext>
            </a:extLst>
          </p:cNvPr>
          <p:cNvSpPr>
            <a:spLocks noGrp="1" noChangeArrowheads="1"/>
          </p:cNvSpPr>
          <p:nvPr>
            <p:ph type="body" idx="1"/>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093AFE5-2D16-9B82-EB59-1451C99835FE}"/>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44035" name="Rectangle 3">
            <a:extLst>
              <a:ext uri="{FF2B5EF4-FFF2-40B4-BE49-F238E27FC236}">
                <a16:creationId xmlns:a16="http://schemas.microsoft.com/office/drawing/2014/main" id="{13760760-99C3-660D-72C1-C82155E181C2}"/>
              </a:ext>
            </a:extLst>
          </p:cNvPr>
          <p:cNvSpPr>
            <a:spLocks noGrp="1" noChangeArrowheads="1"/>
          </p:cNvSpPr>
          <p:nvPr>
            <p:ph type="body" idx="1"/>
          </p:nvPr>
        </p:nvSpPr>
        <p:spPr/>
        <p:txBody>
          <a:bodyPr/>
          <a:lstStyle/>
          <a:p>
            <a:pPr>
              <a:defRPr/>
            </a:pPr>
            <a:r>
              <a:rPr lang="en-US"/>
              <a:t>Tooke gauge shows thickness of each layer and if mill scale is present.</a:t>
            </a:r>
          </a:p>
          <a:p>
            <a:pPr>
              <a:defRPr/>
            </a:pPr>
            <a:r>
              <a:rPr lang="en-US"/>
              <a:t>Fifty power microscope with scale to measure width of exposed paint layer.</a:t>
            </a:r>
          </a:p>
          <a:p>
            <a:pPr>
              <a:defRPr/>
            </a:pPr>
            <a:r>
              <a:rPr lang="en-US"/>
              <a:t>When paint is too old and flaky it chips badly when cut and dose not give good edge to measure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10CE0FB-B908-249B-DE7F-B9CDADDFE839}"/>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45059" name="Rectangle 3">
            <a:extLst>
              <a:ext uri="{FF2B5EF4-FFF2-40B4-BE49-F238E27FC236}">
                <a16:creationId xmlns:a16="http://schemas.microsoft.com/office/drawing/2014/main" id="{EBF41099-EA31-C1DC-1971-CD28ED6E9D9C}"/>
              </a:ext>
            </a:extLst>
          </p:cNvPr>
          <p:cNvSpPr>
            <a:spLocks noGrp="1" noChangeArrowheads="1"/>
          </p:cNvSpPr>
          <p:nvPr>
            <p:ph type="body" idx="1"/>
          </p:nvPr>
        </p:nvSpPr>
        <p:spPr/>
        <p:txBody>
          <a:bodyPr/>
          <a:lstStyle/>
          <a:p>
            <a:pPr>
              <a:defRPr/>
            </a:pPr>
            <a:r>
              <a:rPr lang="en-US"/>
              <a:t>Tape adhesion test</a:t>
            </a:r>
          </a:p>
          <a:p>
            <a:pPr>
              <a:defRPr/>
            </a:pPr>
            <a:r>
              <a:rPr lang="en-US"/>
              <a:t>Most important test if you are contemplating over coating.</a:t>
            </a:r>
          </a:p>
          <a:p>
            <a:pPr>
              <a:defRPr/>
            </a:pPr>
            <a:r>
              <a:rPr lang="en-US"/>
              <a:t>3B is the required result to think of overcoating</a:t>
            </a:r>
          </a:p>
          <a:p>
            <a:pPr>
              <a:defRPr/>
            </a:pPr>
            <a:r>
              <a:rPr lang="en-US"/>
              <a:t>Be sure the test is representative of the structure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42AD1FF-EA28-0BAC-6EFD-982DF3CCA8E0}"/>
              </a:ext>
            </a:extLst>
          </p:cNvPr>
          <p:cNvSpPr>
            <a:spLocks noGrp="1" noRot="1" noChangeAspect="1" noChangeArrowheads="1" noTextEdit="1"/>
          </p:cNvSpPr>
          <p:nvPr>
            <p:ph type="sldImg"/>
          </p:nvPr>
        </p:nvSpPr>
        <p:spPr>
          <a:xfrm>
            <a:off x="-523875" y="0"/>
            <a:ext cx="7613650" cy="4283075"/>
          </a:xfrm>
          <a:ln/>
          <a:extLst>
            <a:ext uri="{FAA26D3D-D897-4be2-8F04-BA451C77F1D7}">
              <ma14:placeholderFlag xmlns="" xmlns:ma14="http://schemas.microsoft.com/office/mac/drawingml/2011/main" val="1"/>
            </a:ext>
          </a:extLst>
        </p:spPr>
      </p:sp>
      <p:sp>
        <p:nvSpPr>
          <p:cNvPr id="15363" name="Rectangle 3">
            <a:extLst>
              <a:ext uri="{FF2B5EF4-FFF2-40B4-BE49-F238E27FC236}">
                <a16:creationId xmlns:a16="http://schemas.microsoft.com/office/drawing/2014/main" id="{4718FB73-D723-764A-5B0A-3F835D9C2C7F}"/>
              </a:ext>
            </a:extLst>
          </p:cNvPr>
          <p:cNvSpPr>
            <a:spLocks noGrp="1" noChangeArrowheads="1"/>
          </p:cNvSpPr>
          <p:nvPr>
            <p:ph type="body" idx="1"/>
          </p:nvPr>
        </p:nvSpPr>
        <p:spPr/>
        <p:txBody>
          <a:bodyPr/>
          <a:lstStyle/>
          <a:p>
            <a:pPr>
              <a:defRPr/>
            </a:pPr>
            <a:r>
              <a:rPr lang="en-US"/>
              <a:t>Types of paints are no longer easily put into generic groups as chemist combine more and more of the old traditional coatings into new products.</a:t>
            </a:r>
          </a:p>
          <a:p>
            <a:pPr>
              <a:defRPr/>
            </a:pPr>
            <a:r>
              <a:rPr lang="en-US"/>
              <a:t>Original latex coatings were just that, emulsified latex or rubber in a water carrier as you can see now we have water borne acrylics and vinyls both of which would have been classified with lacquers.</a:t>
            </a:r>
          </a:p>
          <a:p>
            <a:pPr>
              <a:defRPr/>
            </a:pPr>
            <a:r>
              <a:rPr lang="en-US"/>
              <a:t>Lacquers are high molecular weight polymers which form a film by evaporation of a solvent</a:t>
            </a:r>
          </a:p>
          <a:p>
            <a:pPr>
              <a:defRPr/>
            </a:pPr>
            <a:r>
              <a:rPr lang="en-US"/>
              <a:t>Drying oil types - low molecular weight resins capable of converting to tough films through intermolecular reaction with oxygen catalyzed by the presence of metal soaps such as cobalt octoate (cobalt dryers)</a:t>
            </a:r>
          </a:p>
          <a:p>
            <a:pPr>
              <a:defRPr/>
            </a:pPr>
            <a:r>
              <a:rPr lang="en-US"/>
              <a:t>These include natural oils such as linseed, soya and tung. Very slow to convert to a cured film.</a:t>
            </a:r>
          </a:p>
          <a:p>
            <a:pPr>
              <a:defRPr/>
            </a:pPr>
            <a:r>
              <a:rPr lang="en-US"/>
              <a:t>Alkyds are natural oils chemically modified by reactions with acids or alcohols to improve rate of cure chemical resistance or ultimate hardness. Long oil has little modification short oil a great deal of modification.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EDB52F5-6480-3BAE-2A53-936322560F84}"/>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46083" name="Rectangle 3">
            <a:extLst>
              <a:ext uri="{FF2B5EF4-FFF2-40B4-BE49-F238E27FC236}">
                <a16:creationId xmlns:a16="http://schemas.microsoft.com/office/drawing/2014/main" id="{3D35A471-F573-4298-C94F-113718579B3B}"/>
              </a:ext>
            </a:extLst>
          </p:cNvPr>
          <p:cNvSpPr>
            <a:spLocks noGrp="1" noChangeArrowheads="1"/>
          </p:cNvSpPr>
          <p:nvPr>
            <p:ph type="body" idx="1"/>
          </p:nvPr>
        </p:nvSpPr>
        <p:spPr/>
        <p:txBody>
          <a:bodyPr/>
          <a:lstStyle/>
          <a:p>
            <a:pPr>
              <a:defRPr/>
            </a:pPr>
            <a:r>
              <a:rPr lang="en-US"/>
              <a:t>A test site showing from left to right </a:t>
            </a:r>
          </a:p>
          <a:p>
            <a:pPr>
              <a:defRPr/>
            </a:pPr>
            <a:r>
              <a:rPr lang="en-US"/>
              <a:t>Tooke test - black line helps to locate surface of the layer when looking through the microscope</a:t>
            </a:r>
          </a:p>
          <a:p>
            <a:pPr>
              <a:defRPr/>
            </a:pPr>
            <a:r>
              <a:rPr lang="en-US"/>
              <a:t>Chisel test for flexibility</a:t>
            </a:r>
          </a:p>
          <a:p>
            <a:pPr>
              <a:defRPr/>
            </a:pPr>
            <a:r>
              <a:rPr lang="en-US"/>
              <a:t>Tape adhesion test - shows brittle paint and a failed test</a:t>
            </a:r>
          </a:p>
          <a:p>
            <a:pPr>
              <a:defRPr/>
            </a:pPr>
            <a:r>
              <a:rPr lang="en-US"/>
              <a:t>Note area has been rubbed with white rag for chalking and dirt test</a:t>
            </a:r>
          </a:p>
          <a:p>
            <a:pPr>
              <a:defRPr/>
            </a:pPr>
            <a:r>
              <a:rPr lang="en-US"/>
              <a:t>Other spots are broken osmotic blisters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E20BCA3-D7AE-2B6C-F9B5-71C8C1E3CAE2}"/>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47107" name="Rectangle 3">
            <a:extLst>
              <a:ext uri="{FF2B5EF4-FFF2-40B4-BE49-F238E27FC236}">
                <a16:creationId xmlns:a16="http://schemas.microsoft.com/office/drawing/2014/main" id="{4E6F7801-36D9-7B75-980F-C8CBD31BF79A}"/>
              </a:ext>
            </a:extLst>
          </p:cNvPr>
          <p:cNvSpPr>
            <a:spLocks noGrp="1" noChangeArrowheads="1"/>
          </p:cNvSpPr>
          <p:nvPr>
            <p:ph type="body" idx="1"/>
          </p:nvPr>
        </p:nvSpPr>
        <p:spPr/>
        <p:txBody>
          <a:bodyPr/>
          <a:lstStyle/>
          <a:p>
            <a:pPr>
              <a:defRPr/>
            </a:pPr>
            <a:r>
              <a:rPr lang="en-US"/>
              <a:t>Tape from adhesion tests, centre tape is from previous photo</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CFCCA3B-06DC-136F-94F0-029308D806A5}"/>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48131" name="Rectangle 3">
            <a:extLst>
              <a:ext uri="{FF2B5EF4-FFF2-40B4-BE49-F238E27FC236}">
                <a16:creationId xmlns:a16="http://schemas.microsoft.com/office/drawing/2014/main" id="{1D9934C5-D89C-6D59-E99A-60AE89EA6A5A}"/>
              </a:ext>
            </a:extLst>
          </p:cNvPr>
          <p:cNvSpPr>
            <a:spLocks noGrp="1" noChangeArrowheads="1"/>
          </p:cNvSpPr>
          <p:nvPr>
            <p:ph type="body" idx="1"/>
          </p:nvPr>
        </p:nvSpPr>
        <p:spPr/>
        <p:txBody>
          <a:bodyPr/>
          <a:lstStyle/>
          <a:p>
            <a:pPr>
              <a:defRPr/>
            </a:pPr>
            <a:r>
              <a:rPr lang="en-US"/>
              <a:t>This shows a test from a very new and flexible paint with very poor adhesion</a:t>
            </a:r>
          </a:p>
          <a:p>
            <a:pPr>
              <a:defRPr/>
            </a:pPr>
            <a:r>
              <a:rPr lang="en-US"/>
              <a:t>Note no edge chipping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19E7E53C-5703-FD9B-F231-574FFD02E833}"/>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51203" name="Rectangle 3">
            <a:extLst>
              <a:ext uri="{FF2B5EF4-FFF2-40B4-BE49-F238E27FC236}">
                <a16:creationId xmlns:a16="http://schemas.microsoft.com/office/drawing/2014/main" id="{58508F35-D33B-08FE-A814-C44743318A28}"/>
              </a:ext>
            </a:extLst>
          </p:cNvPr>
          <p:cNvSpPr>
            <a:spLocks noGrp="1" noChangeArrowheads="1"/>
          </p:cNvSpPr>
          <p:nvPr>
            <p:ph type="body" idx="1"/>
          </p:nvPr>
        </p:nvSpPr>
        <p:spPr/>
        <p:txBody>
          <a:bodyPr/>
          <a:lstStyle/>
          <a:p>
            <a:pPr>
              <a:defRPr/>
            </a:pPr>
            <a:r>
              <a:rPr lang="en-US"/>
              <a:t>Federal Dept. of Oceans and Fisheries.</a:t>
            </a:r>
          </a:p>
          <a:p>
            <a:pPr>
              <a:defRPr/>
            </a:pPr>
            <a:r>
              <a:rPr lang="en-US"/>
              <a:t>1999 started enforcing 90% recovery of blasting spoil and nothing goes in the water</a:t>
            </a:r>
          </a:p>
          <a:p>
            <a:pPr>
              <a:defRPr/>
            </a:pPr>
            <a:endParaRPr lang="en-US"/>
          </a:p>
          <a:p>
            <a:pPr>
              <a:defRPr/>
            </a:pPr>
            <a:r>
              <a:rPr lang="en-US"/>
              <a:t>	Containment		$ 6.00 / Sq. Ft.</a:t>
            </a:r>
          </a:p>
          <a:p>
            <a:pPr>
              <a:defRPr/>
            </a:pPr>
            <a:r>
              <a:rPr lang="en-US"/>
              <a:t>	Blast &amp; Paint		   3.00 / Sq. Ft.</a:t>
            </a:r>
          </a:p>
          <a:p>
            <a:pPr>
              <a:defRPr/>
            </a:pPr>
            <a:r>
              <a:rPr lang="en-US"/>
              <a:t>	Disposal		     .10 / Sq. Ft.</a:t>
            </a:r>
          </a:p>
          <a:p>
            <a:pPr>
              <a:defRPr/>
            </a:pPr>
            <a:r>
              <a:rPr lang="en-US"/>
              <a:t>	Health		   3.00 / Sq. Ft.</a:t>
            </a:r>
          </a:p>
          <a:p>
            <a:pPr>
              <a:defRPr/>
            </a:pPr>
            <a:endParaRPr lang="en-US"/>
          </a:p>
          <a:p>
            <a:pPr>
              <a:defRPr/>
            </a:pPr>
            <a:r>
              <a:rPr lang="en-US"/>
              <a:t>		Total	$ 12.10 / Sq. Ft.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965255A-6C5E-7D34-1BE2-94737DACA011}"/>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31747" name="Rectangle 3">
            <a:extLst>
              <a:ext uri="{FF2B5EF4-FFF2-40B4-BE49-F238E27FC236}">
                <a16:creationId xmlns:a16="http://schemas.microsoft.com/office/drawing/2014/main" id="{31CE672F-20B8-7787-EFD2-8709A1209F6F}"/>
              </a:ext>
            </a:extLst>
          </p:cNvPr>
          <p:cNvSpPr>
            <a:spLocks noGrp="1" noChangeArrowheads="1"/>
          </p:cNvSpPr>
          <p:nvPr>
            <p:ph type="body" idx="1"/>
          </p:nvPr>
        </p:nvSpPr>
        <p:spPr/>
        <p:txBody>
          <a:bodyPr/>
          <a:lstStyle/>
          <a:p>
            <a:r>
              <a:rPr lang="en-US" altLang="en-US">
                <a:latin typeface="Arial" panose="020B0604020202020204" pitchFamily="34" charset="0"/>
                <a:ea typeface="ＭＳ Ｐゴシック" panose="020B0600070205080204" pitchFamily="34" charset="-128"/>
              </a:rPr>
              <a:t>Chemical change from iron to iron oxide and an electrical process involving current flow.</a:t>
            </a:r>
          </a:p>
          <a:p>
            <a:r>
              <a:rPr lang="en-US" altLang="en-US">
                <a:latin typeface="Arial" panose="020B0604020202020204" pitchFamily="34" charset="0"/>
                <a:ea typeface="ＭＳ Ｐゴシック" panose="020B0600070205080204" pitchFamily="34" charset="-128"/>
              </a:rPr>
              <a:t>A corrosion cell requires oxygen and an electrolyte</a:t>
            </a:r>
          </a:p>
          <a:p>
            <a:r>
              <a:rPr lang="en-US" altLang="en-US">
                <a:latin typeface="Arial" panose="020B0604020202020204" pitchFamily="34" charset="0"/>
                <a:ea typeface="ＭＳ Ｐゴシック" panose="020B0600070205080204" pitchFamily="34" charset="-128"/>
              </a:rPr>
              <a:t>An electrolyte is a solution in water of salts or other chemical compounds which will release ions</a:t>
            </a:r>
          </a:p>
          <a:p>
            <a:r>
              <a:rPr lang="en-US" altLang="en-US">
                <a:latin typeface="Arial" panose="020B0604020202020204" pitchFamily="34" charset="0"/>
                <a:ea typeface="ＭＳ Ｐゴシック" panose="020B0600070205080204" pitchFamily="34" charset="-128"/>
              </a:rPr>
              <a:t>Ions are + and - charged electrical particles formed when salts split as they are mixed in water.</a:t>
            </a:r>
          </a:p>
          <a:p>
            <a:r>
              <a:rPr lang="en-US" altLang="en-US">
                <a:latin typeface="Arial" panose="020B0604020202020204" pitchFamily="34" charset="0"/>
                <a:ea typeface="ＭＳ Ｐゴシック" panose="020B0600070205080204" pitchFamily="34" charset="-128"/>
              </a:rPr>
              <a:t>Two ounces of salt will split into 10</a:t>
            </a:r>
            <a:r>
              <a:rPr lang="en-US" altLang="en-US" baseline="30000">
                <a:latin typeface="Arial" panose="020B0604020202020204" pitchFamily="34" charset="0"/>
                <a:ea typeface="ＭＳ Ｐゴシック" panose="020B0600070205080204" pitchFamily="34" charset="-128"/>
              </a:rPr>
              <a:t>23</a:t>
            </a:r>
            <a:r>
              <a:rPr lang="en-US" altLang="en-US">
                <a:latin typeface="Arial" panose="020B0604020202020204" pitchFamily="34" charset="0"/>
                <a:ea typeface="ＭＳ Ｐゴシック" panose="020B0600070205080204" pitchFamily="34" charset="-128"/>
              </a:rPr>
              <a:t> ions half positive and half negative.</a:t>
            </a:r>
          </a:p>
          <a:p>
            <a:r>
              <a:rPr lang="en-US" altLang="en-US">
                <a:latin typeface="Arial" panose="020B0604020202020204" pitchFamily="34" charset="0"/>
                <a:ea typeface="ＭＳ Ｐゴシック" panose="020B0600070205080204" pitchFamily="34" charset="-128"/>
              </a:rPr>
              <a:t>You can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have corrosion under completely dry conditions, therefore water is considered part of the corrosion process.</a:t>
            </a:r>
          </a:p>
          <a:p>
            <a:r>
              <a:rPr lang="en-US" altLang="en-US">
                <a:latin typeface="Arial" panose="020B0604020202020204" pitchFamily="34" charset="0"/>
                <a:ea typeface="ＭＳ Ｐゴシック" panose="020B0600070205080204" pitchFamily="34" charset="-128"/>
              </a:rPr>
              <a:t>The current carrying efficiency of an electrolyte is largely determined by the number of ions it contains.  Therefore a solution of salt in water is an excellent conductor but pure water which contains few ions is a poor current conductor.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6F5A249-583F-4E03-CFE7-CE23CF746C66}"/>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32771" name="Rectangle 3">
            <a:extLst>
              <a:ext uri="{FF2B5EF4-FFF2-40B4-BE49-F238E27FC236}">
                <a16:creationId xmlns:a16="http://schemas.microsoft.com/office/drawing/2014/main" id="{CFD58490-14BF-C138-FF9E-B9613CC5600D}"/>
              </a:ext>
            </a:extLst>
          </p:cNvPr>
          <p:cNvSpPr>
            <a:spLocks noGrp="1" noChangeArrowheads="1"/>
          </p:cNvSpPr>
          <p:nvPr>
            <p:ph type="body" idx="1"/>
          </p:nvPr>
        </p:nvSpPr>
        <p:spPr/>
        <p:txBody>
          <a:bodyPr/>
          <a:lstStyle/>
          <a:p>
            <a:pPr>
              <a:defRPr/>
            </a:pPr>
            <a:r>
              <a:rPr lang="en-US"/>
              <a:t>The corrosion cell or battery requires oxygen, water and ions.</a:t>
            </a:r>
          </a:p>
          <a:p>
            <a:pPr>
              <a:defRPr/>
            </a:pPr>
            <a:r>
              <a:rPr lang="en-US"/>
              <a:t>Oxygen- all that is required is available from the air</a:t>
            </a:r>
          </a:p>
          <a:p>
            <a:pPr>
              <a:defRPr/>
            </a:pPr>
            <a:r>
              <a:rPr lang="en-US"/>
              <a:t>Water- The atmosphere usually contains enough water to operate a cell</a:t>
            </a:r>
          </a:p>
          <a:p>
            <a:pPr>
              <a:defRPr/>
            </a:pPr>
            <a:r>
              <a:rPr lang="en-US"/>
              <a:t>Ions- Salt spray, industrial pollution, smog and soil will dissolve available moisture to create 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A22163B-B4A0-44A0-A2B1-4E0BB6AE74E9}"/>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14339" name="Rectangle 3">
            <a:extLst>
              <a:ext uri="{FF2B5EF4-FFF2-40B4-BE49-F238E27FC236}">
                <a16:creationId xmlns:a16="http://schemas.microsoft.com/office/drawing/2014/main" id="{8EC8D238-0286-18BA-C95C-82E85F234523}"/>
              </a:ext>
            </a:extLst>
          </p:cNvPr>
          <p:cNvSpPr>
            <a:spLocks noGrp="1" noChangeArrowheads="1"/>
          </p:cNvSpPr>
          <p:nvPr>
            <p:ph type="body" idx="1"/>
          </p:nvPr>
        </p:nvSpPr>
        <p:spPr/>
        <p:txBody>
          <a:bodyPr/>
          <a:lstStyle/>
          <a:p>
            <a:pPr>
              <a:defRPr/>
            </a:pPr>
            <a:r>
              <a:rPr lang="en-US"/>
              <a:t>Chemical equations of the reactions for those of you who are into this.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49B4594-53D3-A32E-7BBE-361713808FA8}"/>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33795" name="Rectangle 3">
            <a:extLst>
              <a:ext uri="{FF2B5EF4-FFF2-40B4-BE49-F238E27FC236}">
                <a16:creationId xmlns:a16="http://schemas.microsoft.com/office/drawing/2014/main" id="{B8D5D5FA-CE07-0E8F-9408-C539DCFB0341}"/>
              </a:ext>
            </a:extLst>
          </p:cNvPr>
          <p:cNvSpPr>
            <a:spLocks noGrp="1" noChangeArrowheads="1"/>
          </p:cNvSpPr>
          <p:nvPr>
            <p:ph type="body" idx="1"/>
          </p:nvPr>
        </p:nvSpPr>
        <p:spPr/>
        <p:txBody>
          <a:bodyPr/>
          <a:lstStyle/>
          <a:p>
            <a:pPr>
              <a:defRPr/>
            </a:pPr>
            <a:r>
              <a:rPr lang="en-US"/>
              <a:t>External circuit is the electrolyte internal is the steel itself.</a:t>
            </a:r>
          </a:p>
          <a:p>
            <a:pPr>
              <a:defRPr/>
            </a:pPr>
            <a:r>
              <a:rPr lang="en-US"/>
              <a:t>Gaseous oxygen is dissolved in the electrolyte and freely available for reaction.</a:t>
            </a:r>
          </a:p>
          <a:p>
            <a:pPr>
              <a:defRPr/>
            </a:pPr>
            <a:r>
              <a:rPr lang="en-US"/>
              <a:t>1- At the anode an atom of metallic iron is converted to iron ion and immediately reacts with water to form rust.</a:t>
            </a:r>
          </a:p>
          <a:p>
            <a:pPr>
              <a:defRPr/>
            </a:pPr>
            <a:r>
              <a:rPr lang="en-US"/>
              <a:t>2- Current flow is set up between the anode and the cathode.</a:t>
            </a:r>
          </a:p>
          <a:p>
            <a:pPr>
              <a:defRPr/>
            </a:pPr>
            <a:r>
              <a:rPr lang="en-US"/>
              <a:t>3- At the cathode receipt of the current results in the transformation of oxygen to caustic ion,</a:t>
            </a:r>
          </a:p>
          <a:p>
            <a:pPr>
              <a:defRPr/>
            </a:pPr>
            <a:r>
              <a:rPr lang="en-US"/>
              <a:t>resulting in a highly alkaline solution on the surface as the caustic ion dissolves in the moisture on the surface.</a:t>
            </a:r>
          </a:p>
          <a:p>
            <a:pPr>
              <a:defRPr/>
            </a:pPr>
            <a:r>
              <a:rPr lang="en-US"/>
              <a:t>4- At and above the surface the current is carried by the dissolved ions, heat is dissipated to the steel.</a:t>
            </a:r>
          </a:p>
          <a:p>
            <a:pPr>
              <a:defRPr/>
            </a:pPr>
            <a:r>
              <a:rPr lang="en-US"/>
              <a:t>5- As the iron anode is eaten away a growing deposit of rust forms</a:t>
            </a:r>
          </a:p>
          <a:p>
            <a:pPr>
              <a:defRPr/>
            </a:pPr>
            <a:r>
              <a:rPr lang="en-US"/>
              <a:t>6- Note the cathode is not attacked</a:t>
            </a:r>
          </a:p>
          <a:p>
            <a:pPr>
              <a:defRPr/>
            </a:pPr>
            <a:r>
              <a:rPr lang="en-US"/>
              <a:t>7- the process will continue until all the iron is converted to rust or something happens to weaken or break the circuit.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A35A7AA-02C8-677C-E9F8-F6FCE79B79B5}"/>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34819" name="Rectangle 3">
            <a:extLst>
              <a:ext uri="{FF2B5EF4-FFF2-40B4-BE49-F238E27FC236}">
                <a16:creationId xmlns:a16="http://schemas.microsoft.com/office/drawing/2014/main" id="{3641AFD5-26F6-781B-4E65-FDBB0D42D5BB}"/>
              </a:ext>
            </a:extLst>
          </p:cNvPr>
          <p:cNvSpPr>
            <a:spLocks noGrp="1" noChangeArrowheads="1"/>
          </p:cNvSpPr>
          <p:nvPr>
            <p:ph type="body" idx="1"/>
          </p:nvPr>
        </p:nvSpPr>
        <p:spPr/>
        <p:txBody>
          <a:bodyPr/>
          <a:lstStyle/>
          <a:p>
            <a:r>
              <a:rPr lang="en-US" altLang="en-US">
                <a:latin typeface="Arial" panose="020B0604020202020204" pitchFamily="34" charset="0"/>
                <a:ea typeface="ＭＳ Ｐゴシック" panose="020B0600070205080204" pitchFamily="34" charset="-128"/>
              </a:rPr>
              <a:t>If you take a solution of gelatin,  and dissolve in it common salt to act as an electrolyte, shake it very well to dissolve oxygen within it and add two reagents one that turns pink wherever caustic is formed (cathode), and one which turns blue where the iron is attacked (anode)</a:t>
            </a:r>
          </a:p>
          <a:p>
            <a:r>
              <a:rPr lang="en-US" altLang="en-US">
                <a:latin typeface="Arial" panose="020B0604020202020204" pitchFamily="34" charset="0"/>
                <a:ea typeface="ＭＳ Ｐゴシック" panose="020B0600070205080204" pitchFamily="34" charset="-128"/>
              </a:rPr>
              <a:t>Embed a steel test panel in the gelatin and allow it cool and gel.  Thus all the ingredients of a corrosion cell are trapped within the gelled panel.</a:t>
            </a:r>
          </a:p>
          <a:p>
            <a:r>
              <a:rPr lang="en-US" altLang="en-US">
                <a:latin typeface="Arial" panose="020B0604020202020204" pitchFamily="34" charset="0"/>
                <a:ea typeface="ＭＳ Ｐゴシック" panose="020B0600070205080204" pitchFamily="34" charset="-128"/>
              </a:rPr>
              <a:t>We observe:</a:t>
            </a:r>
          </a:p>
          <a:p>
            <a:r>
              <a:rPr lang="en-US" altLang="en-US">
                <a:latin typeface="Arial" panose="020B0604020202020204" pitchFamily="34" charset="0"/>
                <a:ea typeface="ＭＳ Ｐゴシック" panose="020B0600070205080204" pitchFamily="34" charset="-128"/>
              </a:rPr>
              <a:t>Pink cathode areas randomly distributed on the face of the panel</a:t>
            </a:r>
          </a:p>
          <a:p>
            <a:r>
              <a:rPr lang="en-US" altLang="en-US">
                <a:latin typeface="Arial" panose="020B0604020202020204" pitchFamily="34" charset="0"/>
                <a:ea typeface="ＭＳ Ｐゴシック" panose="020B0600070205080204" pitchFamily="34" charset="-128"/>
              </a:rPr>
              <a:t>Blue anode areas, where the steel is actually corroding, are formed on spots of the face of the panel, but are heavily concentrated along the edges and at drilled or punched holes in the panel</a:t>
            </a:r>
          </a:p>
          <a:p>
            <a:r>
              <a:rPr lang="en-US" altLang="en-US">
                <a:latin typeface="Arial" panose="020B0604020202020204" pitchFamily="34" charset="0"/>
                <a:ea typeface="ＭＳ Ｐゴシック" panose="020B0600070205080204" pitchFamily="34" charset="-128"/>
              </a:rPr>
              <a:t>Worked areas are prone to be anodes.</a:t>
            </a:r>
          </a:p>
          <a:p>
            <a:r>
              <a:rPr lang="en-US" altLang="en-US">
                <a:latin typeface="Arial" panose="020B0604020202020204" pitchFamily="34" charset="0"/>
                <a:ea typeface="ＭＳ Ｐゴシック" panose="020B0600070205080204" pitchFamily="34" charset="-128"/>
              </a:rPr>
              <a:t>Mill scale is cathodic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1281F6A-93C0-6BB9-CD11-6F688649E635}"/>
              </a:ext>
            </a:extLst>
          </p:cNvPr>
          <p:cNvSpPr>
            <a:spLocks noGrp="1" noRot="1" noChangeAspect="1" noChangeArrowheads="1" noTextEdit="1"/>
          </p:cNvSpPr>
          <p:nvPr>
            <p:ph type="sldImg"/>
          </p:nvPr>
        </p:nvSpPr>
        <p:spPr>
          <a:xfrm>
            <a:off x="-508000" y="6350"/>
            <a:ext cx="7613650" cy="4283075"/>
          </a:xfrm>
          <a:ln/>
          <a:extLst>
            <a:ext uri="{FAA26D3D-D897-4be2-8F04-BA451C77F1D7}">
              <ma14:placeholderFlag xmlns="" xmlns:ma14="http://schemas.microsoft.com/office/mac/drawingml/2011/main" val="1"/>
            </a:ext>
          </a:extLst>
        </p:spPr>
      </p:sp>
      <p:sp>
        <p:nvSpPr>
          <p:cNvPr id="36867" name="Rectangle 3">
            <a:extLst>
              <a:ext uri="{FF2B5EF4-FFF2-40B4-BE49-F238E27FC236}">
                <a16:creationId xmlns:a16="http://schemas.microsoft.com/office/drawing/2014/main" id="{E680774E-88C6-E060-A704-386116C7F7AF}"/>
              </a:ext>
            </a:extLst>
          </p:cNvPr>
          <p:cNvSpPr>
            <a:spLocks noGrp="1" noChangeArrowheads="1"/>
          </p:cNvSpPr>
          <p:nvPr>
            <p:ph type="body" idx="1"/>
          </p:nvPr>
        </p:nvSpPr>
        <p:spPr/>
        <p:txBody>
          <a:bodyPr/>
          <a:lstStyle/>
          <a:p>
            <a:pPr>
              <a:defRPr/>
            </a:pPr>
            <a:r>
              <a:rPr lang="en-US"/>
              <a:t>Summation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accent2"/>
        </a:solidFill>
        <a:effectLst/>
      </p:bgPr>
    </p:bg>
    <p:spTree>
      <p:nvGrpSpPr>
        <p:cNvPr id="1" name=""/>
        <p:cNvGrpSpPr/>
        <p:nvPr/>
      </p:nvGrpSpPr>
      <p:grpSpPr>
        <a:xfrm>
          <a:off x="0" y="0"/>
          <a:ext cx="0" cy="0"/>
          <a:chOff x="0" y="0"/>
          <a:chExt cx="0" cy="0"/>
        </a:xfrm>
      </p:grpSpPr>
      <p:sp>
        <p:nvSpPr>
          <p:cNvPr id="15" name="Rectangle 14"/>
          <p:cNvSpPr/>
          <p:nvPr/>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4" name="Rectangle 13"/>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ctrTitle" hasCustomPrompt="1"/>
          </p:nvPr>
        </p:nvSpPr>
        <p:spPr>
          <a:xfrm>
            <a:off x="472008" y="776545"/>
            <a:ext cx="8348464" cy="1507173"/>
          </a:xfrm>
        </p:spPr>
        <p:txBody>
          <a:bodyPr anchor="t"/>
          <a:lstStyle>
            <a:lvl1pPr algn="l">
              <a:defRPr sz="4000" b="1">
                <a:solidFill>
                  <a:schemeClr val="bg1"/>
                </a:solidFill>
              </a:defRPr>
            </a:lvl1pPr>
          </a:lstStyle>
          <a:p>
            <a:r>
              <a:rPr lang="en-US" dirty="0"/>
              <a:t>Title of presentation</a:t>
            </a:r>
            <a:endParaRPr lang="en-CA" dirty="0"/>
          </a:p>
        </p:txBody>
      </p:sp>
      <p:sp>
        <p:nvSpPr>
          <p:cNvPr id="13" name="Rectangle 12">
            <a:extLst>
              <a:ext uri="{FF2B5EF4-FFF2-40B4-BE49-F238E27FC236}">
                <a16:creationId xmlns:a16="http://schemas.microsoft.com/office/drawing/2014/main" id="{5FFE8F5B-B518-EC44-A50A-C90EA99081FF}"/>
              </a:ext>
            </a:extLst>
          </p:cNvPr>
          <p:cNvSpPr/>
          <p:nvPr/>
        </p:nvSpPr>
        <p:spPr>
          <a:xfrm>
            <a:off x="552420" y="637396"/>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itle 2"/>
          <p:cNvSpPr>
            <a:spLocks noGrp="1"/>
          </p:cNvSpPr>
          <p:nvPr>
            <p:ph type="subTitle" idx="1" hasCustomPrompt="1"/>
          </p:nvPr>
        </p:nvSpPr>
        <p:spPr>
          <a:xfrm>
            <a:off x="483446" y="3363838"/>
            <a:ext cx="8355754" cy="452496"/>
          </a:xfrm>
        </p:spPr>
        <p:txBody>
          <a:bodyPr>
            <a:normAutofit/>
          </a:bodyPr>
          <a:lstStyle>
            <a:lvl1pPr marL="0" indent="0" algn="l">
              <a:spcBef>
                <a:spcPts val="0"/>
              </a:spcBef>
              <a:buNone/>
              <a:defRPr sz="22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6" name="Text Placeholder 21"/>
          <p:cNvSpPr>
            <a:spLocks noGrp="1"/>
          </p:cNvSpPr>
          <p:nvPr>
            <p:ph type="body" sz="quarter" idx="12" hasCustomPrompt="1"/>
          </p:nvPr>
        </p:nvSpPr>
        <p:spPr>
          <a:xfrm>
            <a:off x="483446" y="3834358"/>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Tree>
    <p:extLst>
      <p:ext uri="{BB962C8B-B14F-4D97-AF65-F5344CB8AC3E}">
        <p14:creationId xmlns:p14="http://schemas.microsoft.com/office/powerpoint/2010/main" val="242466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Agenda">
    <p:bg>
      <p:bgPr>
        <a:solidFill>
          <a:srgbClr val="36424A"/>
        </a:solidFill>
        <a:effectLst/>
      </p:bgPr>
    </p:bg>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342900" indent="-342900">
              <a:buFont typeface="Wingdings" panose="05000000000000000000" pitchFamily="2" charset="2"/>
              <a:buChar char="§"/>
              <a:defRPr>
                <a:solidFill>
                  <a:schemeClr val="bg1">
                    <a:lumMod val="95000"/>
                  </a:schemeClr>
                </a:solidFill>
              </a:defRPr>
            </a:lvl1pPr>
            <a:lvl2pPr marL="742950" indent="-285750">
              <a:buFont typeface="Wingdings" panose="05000000000000000000" pitchFamily="2" charset="2"/>
              <a:buChar char="§"/>
              <a:defRPr>
                <a:solidFill>
                  <a:schemeClr val="bg1">
                    <a:lumMod val="95000"/>
                  </a:schemeClr>
                </a:solidFill>
              </a:defRPr>
            </a:lvl2pPr>
            <a:lvl3pPr marL="1143000" indent="-228600">
              <a:buFont typeface="Wingdings" panose="05000000000000000000" pitchFamily="2" charset="2"/>
              <a:buChar char="§"/>
              <a:defRPr>
                <a:solidFill>
                  <a:schemeClr val="bg1">
                    <a:lumMod val="95000"/>
                  </a:schemeClr>
                </a:solidFill>
              </a:defRPr>
            </a:lvl3pPr>
            <a:lvl4pPr marL="1600200" indent="-228600">
              <a:buFont typeface="Wingdings" panose="05000000000000000000" pitchFamily="2" charset="2"/>
              <a:buChar char="§"/>
              <a:defRPr>
                <a:solidFill>
                  <a:schemeClr val="bg1">
                    <a:lumMod val="95000"/>
                  </a:schemeClr>
                </a:solidFill>
              </a:defRPr>
            </a:lvl4pPr>
            <a:lvl5pPr marL="2057400" indent="-228600">
              <a:buFont typeface="Wingdings" panose="05000000000000000000" pitchFamily="2" charset="2"/>
              <a:buChar cha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Title 1"/>
          <p:cNvSpPr>
            <a:spLocks noGrp="1"/>
          </p:cNvSpPr>
          <p:nvPr>
            <p:ph type="title" hasCustomPrompt="1"/>
          </p:nvPr>
        </p:nvSpPr>
        <p:spPr>
          <a:xfrm>
            <a:off x="539552" y="339502"/>
            <a:ext cx="8219256" cy="519912"/>
          </a:xfrm>
        </p:spPr>
        <p:txBody>
          <a:bodyPr lIns="0" anchor="t"/>
          <a:lstStyle>
            <a:lvl1pPr>
              <a:defRPr sz="3200" b="1" baseline="0">
                <a:solidFill>
                  <a:schemeClr val="bg1"/>
                </a:solidFill>
              </a:defRPr>
            </a:lvl1pPr>
          </a:lstStyle>
          <a:p>
            <a:r>
              <a:rPr lang="en-US" dirty="0"/>
              <a:t>Click to edit title</a:t>
            </a:r>
            <a:endParaRPr lang="en-CA" dirty="0"/>
          </a:p>
        </p:txBody>
      </p:sp>
    </p:spTree>
    <p:extLst>
      <p:ext uri="{BB962C8B-B14F-4D97-AF65-F5344CB8AC3E}">
        <p14:creationId xmlns:p14="http://schemas.microsoft.com/office/powerpoint/2010/main" val="165316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1">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7" name="Rectangle 6">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Tree>
    <p:extLst>
      <p:ext uri="{BB962C8B-B14F-4D97-AF65-F5344CB8AC3E}">
        <p14:creationId xmlns:p14="http://schemas.microsoft.com/office/powerpoint/2010/main" val="309957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1">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248096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1">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4" name="Rectangle 13">
            <a:extLst>
              <a:ext uri="{FF2B5EF4-FFF2-40B4-BE49-F238E27FC236}">
                <a16:creationId xmlns:a16="http://schemas.microsoft.com/office/drawing/2014/main" id="{5FFE8F5B-B518-EC44-A50A-C90EA99081FF}"/>
              </a:ext>
            </a:extLst>
          </p:cNvPr>
          <p:cNvSpPr/>
          <p:nvPr/>
        </p:nvSpPr>
        <p:spPr>
          <a:xfrm>
            <a:off x="4284000" y="2506472"/>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402508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Tree>
    <p:extLst>
      <p:ext uri="{BB962C8B-B14F-4D97-AF65-F5344CB8AC3E}">
        <p14:creationId xmlns:p14="http://schemas.microsoft.com/office/powerpoint/2010/main" val="1798421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5"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6" name="Rectangle 5">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36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5473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6" name="Rectangle 5">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883446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
        <p:nvSpPr>
          <p:cNvPr id="18" name="Content Placeholder 2"/>
          <p:cNvSpPr>
            <a:spLocks noGrp="1"/>
          </p:cNvSpPr>
          <p:nvPr>
            <p:ph idx="1" hasCustomPrompt="1"/>
          </p:nvPr>
        </p:nvSpPr>
        <p:spPr>
          <a:xfrm>
            <a:off x="539552" y="1356958"/>
            <a:ext cx="8229600" cy="32310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1" name="Title 1"/>
          <p:cNvSpPr>
            <a:spLocks noGrp="1"/>
          </p:cNvSpPr>
          <p:nvPr>
            <p:ph type="title" hasCustomPrompt="1"/>
          </p:nvPr>
        </p:nvSpPr>
        <p:spPr>
          <a:xfrm>
            <a:off x="539552" y="339502"/>
            <a:ext cx="8219256" cy="519912"/>
          </a:xfrm>
        </p:spPr>
        <p:txBody>
          <a:bodyPr lIns="0" anchor="t"/>
          <a:lstStyle>
            <a:lvl1pPr>
              <a:defRPr sz="3200" b="1" baseline="0">
                <a:solidFill>
                  <a:srgbClr val="0081AB"/>
                </a:solidFill>
              </a:defRPr>
            </a:lvl1pPr>
          </a:lstStyle>
          <a:p>
            <a:r>
              <a:rPr lang="en-US" dirty="0"/>
              <a:t>Click to edit title</a:t>
            </a:r>
            <a:endParaRPr lang="en-CA" dirty="0"/>
          </a:p>
        </p:txBody>
      </p:sp>
    </p:spTree>
    <p:extLst>
      <p:ext uri="{BB962C8B-B14F-4D97-AF65-F5344CB8AC3E}">
        <p14:creationId xmlns:p14="http://schemas.microsoft.com/office/powerpoint/2010/main" val="71050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Tree>
    <p:extLst>
      <p:ext uri="{BB962C8B-B14F-4D97-AF65-F5344CB8AC3E}">
        <p14:creationId xmlns:p14="http://schemas.microsoft.com/office/powerpoint/2010/main" val="3008074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275607"/>
            <a:ext cx="3628206" cy="3168352"/>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5039544" y="1275607"/>
            <a:ext cx="3628206" cy="3168352"/>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
        <p:nvSpPr>
          <p:cNvPr id="15"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379974"/>
            <a:ext cx="3628206" cy="569218"/>
          </a:xfrm>
        </p:spPr>
        <p:txBody>
          <a:bodyPr anchor="t"/>
          <a:lstStyle>
            <a:lvl1pPr>
              <a:defRPr sz="2800" b="1">
                <a:solidFill>
                  <a:srgbClr val="0081AB"/>
                </a:solidFill>
              </a:defRPr>
            </a:lvl1pPr>
          </a:lstStyle>
          <a:p>
            <a:r>
              <a:rPr lang="en-US" dirty="0"/>
              <a:t>Concept #2</a:t>
            </a:r>
            <a:endParaRPr lang="en-CA" dirty="0"/>
          </a:p>
        </p:txBody>
      </p:sp>
      <p:sp>
        <p:nvSpPr>
          <p:cNvPr id="16"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378113"/>
            <a:ext cx="3628206" cy="575469"/>
          </a:xfrm>
        </p:spPr>
        <p:txBody>
          <a:bodyPr anchor="t"/>
          <a:lstStyle>
            <a:lvl1pPr marL="0" indent="0">
              <a:buNone/>
              <a:defRPr sz="2800" b="1">
                <a:solidFill>
                  <a:srgbClr val="0081AB"/>
                </a:solidFill>
              </a:defRPr>
            </a:lvl1pPr>
          </a:lstStyle>
          <a:p>
            <a:pPr lvl="0"/>
            <a:r>
              <a:rPr lang="en-US" dirty="0"/>
              <a:t>Concept #1</a:t>
            </a:r>
          </a:p>
        </p:txBody>
      </p:sp>
    </p:spTree>
    <p:extLst>
      <p:ext uri="{BB962C8B-B14F-4D97-AF65-F5344CB8AC3E}">
        <p14:creationId xmlns:p14="http://schemas.microsoft.com/office/powerpoint/2010/main" val="269594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p:bgPr>
        <a:solidFill>
          <a:srgbClr val="0081AB"/>
        </a:solidFill>
        <a:effectLst/>
      </p:bgPr>
    </p:bg>
    <p:spTree>
      <p:nvGrpSpPr>
        <p:cNvPr id="1" name=""/>
        <p:cNvGrpSpPr/>
        <p:nvPr/>
      </p:nvGrpSpPr>
      <p:grpSpPr>
        <a:xfrm>
          <a:off x="0" y="0"/>
          <a:ext cx="0" cy="0"/>
          <a:chOff x="0" y="0"/>
          <a:chExt cx="0" cy="0"/>
        </a:xfrm>
      </p:grpSpPr>
      <p:sp>
        <p:nvSpPr>
          <p:cNvPr id="23" name="Rectangle 22"/>
          <p:cNvSpPr/>
          <p:nvPr/>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8"/>
          <p:cNvSpPr>
            <a:spLocks noGrp="1"/>
          </p:cNvSpPr>
          <p:nvPr>
            <p:ph type="pic" sz="quarter" idx="10"/>
          </p:nvPr>
        </p:nvSpPr>
        <p:spPr>
          <a:xfrm>
            <a:off x="0" y="0"/>
            <a:ext cx="9144000" cy="5070348"/>
          </a:xfrm>
        </p:spPr>
        <p:txBody>
          <a:bodyPr/>
          <a:lstStyle/>
          <a:p>
            <a:r>
              <a:rPr lang="en-US"/>
              <a:t>Click icon to add picture</a:t>
            </a:r>
            <a:endParaRPr lang="en-CA" dirty="0"/>
          </a:p>
        </p:txBody>
      </p:sp>
      <p:sp>
        <p:nvSpPr>
          <p:cNvPr id="7" name="Rectangle 6"/>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1" name="Subtitle 2"/>
          <p:cNvSpPr>
            <a:spLocks noGrp="1"/>
          </p:cNvSpPr>
          <p:nvPr>
            <p:ph type="subTitle" idx="1" hasCustomPrompt="1"/>
          </p:nvPr>
        </p:nvSpPr>
        <p:spPr>
          <a:xfrm>
            <a:off x="483446" y="3363838"/>
            <a:ext cx="8355754" cy="452496"/>
          </a:xfrm>
        </p:spPr>
        <p:txBody>
          <a:bodyPr>
            <a:normAutofit/>
          </a:bodyPr>
          <a:lstStyle>
            <a:lvl1pPr marL="0" indent="0" algn="l">
              <a:spcBef>
                <a:spcPts val="0"/>
              </a:spcBef>
              <a:buNone/>
              <a:defRPr sz="22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2" name="Text Placeholder 21"/>
          <p:cNvSpPr>
            <a:spLocks noGrp="1"/>
          </p:cNvSpPr>
          <p:nvPr>
            <p:ph type="body" sz="quarter" idx="12" hasCustomPrompt="1"/>
          </p:nvPr>
        </p:nvSpPr>
        <p:spPr>
          <a:xfrm>
            <a:off x="483446" y="3834358"/>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3" name="Title 1"/>
          <p:cNvSpPr>
            <a:spLocks noGrp="1"/>
          </p:cNvSpPr>
          <p:nvPr>
            <p:ph type="ctrTitle" hasCustomPrompt="1"/>
          </p:nvPr>
        </p:nvSpPr>
        <p:spPr>
          <a:xfrm>
            <a:off x="472008" y="776545"/>
            <a:ext cx="8348464" cy="1507173"/>
          </a:xfrm>
        </p:spPr>
        <p:txBody>
          <a:bodyPr anchor="t"/>
          <a:lstStyle>
            <a:lvl1pPr algn="l">
              <a:defRPr sz="4000" b="1">
                <a:solidFill>
                  <a:schemeClr val="bg1"/>
                </a:solidFill>
              </a:defRPr>
            </a:lvl1pPr>
          </a:lstStyle>
          <a:p>
            <a:r>
              <a:rPr lang="en-US" dirty="0"/>
              <a:t>Title of presentation</a:t>
            </a:r>
            <a:endParaRPr lang="en-CA" dirty="0"/>
          </a:p>
        </p:txBody>
      </p:sp>
      <p:sp>
        <p:nvSpPr>
          <p:cNvPr id="14" name="Rectangle 13">
            <a:extLst>
              <a:ext uri="{FF2B5EF4-FFF2-40B4-BE49-F238E27FC236}">
                <a16:creationId xmlns:a16="http://schemas.microsoft.com/office/drawing/2014/main" id="{5FFE8F5B-B518-EC44-A50A-C90EA99081FF}"/>
              </a:ext>
            </a:extLst>
          </p:cNvPr>
          <p:cNvSpPr/>
          <p:nvPr/>
        </p:nvSpPr>
        <p:spPr>
          <a:xfrm>
            <a:off x="552420" y="637396"/>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7279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CD8BCBB-0B06-1640-B37C-E93E1BD483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17"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379974"/>
            <a:ext cx="3628206" cy="569218"/>
          </a:xfrm>
        </p:spPr>
        <p:txBody>
          <a:bodyPr anchor="t"/>
          <a:lstStyle>
            <a:lvl1pPr>
              <a:defRPr sz="2800" b="1">
                <a:solidFill>
                  <a:schemeClr val="bg1"/>
                </a:solidFill>
              </a:defRPr>
            </a:lvl1pPr>
          </a:lstStyle>
          <a:p>
            <a:r>
              <a:rPr lang="en-US" dirty="0"/>
              <a:t>Concept #2</a:t>
            </a:r>
            <a:endParaRPr lang="en-CA" dirty="0"/>
          </a:p>
        </p:txBody>
      </p:sp>
      <p:sp>
        <p:nvSpPr>
          <p:cNvPr id="18"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378113"/>
            <a:ext cx="3628206" cy="575469"/>
          </a:xfrm>
        </p:spPr>
        <p:txBody>
          <a:bodyPr anchor="t"/>
          <a:lstStyle>
            <a:lvl1pPr marL="0" indent="0">
              <a:buNone/>
              <a:defRPr sz="2800" b="1">
                <a:solidFill>
                  <a:schemeClr val="bg1"/>
                </a:solidFill>
              </a:defRPr>
            </a:lvl1pPr>
          </a:lstStyle>
          <a:p>
            <a:pPr lvl="0"/>
            <a:r>
              <a:rPr lang="en-US" dirty="0"/>
              <a:t>Concept #1</a:t>
            </a:r>
          </a:p>
        </p:txBody>
      </p:sp>
      <p:sp>
        <p:nvSpPr>
          <p:cNvPr id="19" name="Content Placeholder 2"/>
          <p:cNvSpPr>
            <a:spLocks noGrp="1"/>
          </p:cNvSpPr>
          <p:nvPr>
            <p:ph sz="half" idx="1"/>
          </p:nvPr>
        </p:nvSpPr>
        <p:spPr>
          <a:xfrm>
            <a:off x="467544" y="1275607"/>
            <a:ext cx="3628206" cy="3168352"/>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0" name="Content Placeholder 3"/>
          <p:cNvSpPr>
            <a:spLocks noGrp="1"/>
          </p:cNvSpPr>
          <p:nvPr>
            <p:ph sz="half" idx="2"/>
          </p:nvPr>
        </p:nvSpPr>
        <p:spPr>
          <a:xfrm>
            <a:off x="5039544" y="1275607"/>
            <a:ext cx="3628206" cy="3168352"/>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52573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ectangle 4">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8047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accent2"/>
        </a:solidFill>
        <a:effectLst/>
      </p:bgPr>
    </p:bg>
    <p:spTree>
      <p:nvGrpSpPr>
        <p:cNvPr id="1" name=""/>
        <p:cNvGrpSpPr/>
        <p:nvPr/>
      </p:nvGrpSpPr>
      <p:grpSpPr>
        <a:xfrm>
          <a:off x="0" y="0"/>
          <a:ext cx="0" cy="0"/>
          <a:chOff x="0" y="0"/>
          <a:chExt cx="0" cy="0"/>
        </a:xfrm>
      </p:grpSpPr>
      <p:sp>
        <p:nvSpPr>
          <p:cNvPr id="2" name="Rectangle 1"/>
          <p:cNvSpPr/>
          <p:nvPr userDrawn="1"/>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ctrTitle" hasCustomPrompt="1"/>
          </p:nvPr>
        </p:nvSpPr>
        <p:spPr>
          <a:xfrm>
            <a:off x="472008" y="776545"/>
            <a:ext cx="8348464" cy="1507173"/>
          </a:xfrm>
        </p:spPr>
        <p:txBody>
          <a:bodyPr anchor="b"/>
          <a:lstStyle>
            <a:lvl1pPr algn="l">
              <a:defRPr sz="4000" b="1">
                <a:solidFill>
                  <a:schemeClr val="bg1"/>
                </a:solidFill>
              </a:defRPr>
            </a:lvl1pPr>
          </a:lstStyle>
          <a:p>
            <a:r>
              <a:rPr lang="en-US" dirty="0"/>
              <a:t>Closing note (</a:t>
            </a:r>
            <a:r>
              <a:rPr lang="en-US" dirty="0" err="1"/>
              <a:t>ie</a:t>
            </a:r>
            <a:r>
              <a:rPr lang="en-US" dirty="0"/>
              <a:t>. “Discuss”)</a:t>
            </a:r>
            <a:endParaRPr lang="en-CA" dirty="0"/>
          </a:p>
        </p:txBody>
      </p:sp>
      <p:sp>
        <p:nvSpPr>
          <p:cNvPr id="12" name="Rectangle 11">
            <a:extLst>
              <a:ext uri="{FF2B5EF4-FFF2-40B4-BE49-F238E27FC236}">
                <a16:creationId xmlns:a16="http://schemas.microsoft.com/office/drawing/2014/main" id="{5FFE8F5B-B518-EC44-A50A-C90EA99081FF}"/>
              </a:ext>
            </a:extLst>
          </p:cNvPr>
          <p:cNvSpPr/>
          <p:nvPr userDrawn="1"/>
        </p:nvSpPr>
        <p:spPr>
          <a:xfrm>
            <a:off x="552420" y="2376000"/>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292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2" name="Rectangle 1"/>
          <p:cNvSpPr/>
          <p:nvPr/>
        </p:nvSpPr>
        <p:spPr>
          <a:xfrm>
            <a:off x="35496" y="4803998"/>
            <a:ext cx="1872208" cy="339502"/>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ctrTitle" hasCustomPrompt="1"/>
          </p:nvPr>
        </p:nvSpPr>
        <p:spPr>
          <a:xfrm>
            <a:off x="472008" y="776545"/>
            <a:ext cx="8348464" cy="1507173"/>
          </a:xfrm>
        </p:spPr>
        <p:txBody>
          <a:bodyPr anchor="b"/>
          <a:lstStyle>
            <a:lvl1pPr algn="l">
              <a:defRPr sz="4000" b="1">
                <a:solidFill>
                  <a:schemeClr val="bg1"/>
                </a:solidFill>
              </a:defRPr>
            </a:lvl1pPr>
          </a:lstStyle>
          <a:p>
            <a:r>
              <a:rPr lang="en-US" dirty="0"/>
              <a:t>Closing note (</a:t>
            </a:r>
            <a:r>
              <a:rPr lang="en-US" dirty="0" err="1"/>
              <a:t>ie</a:t>
            </a:r>
            <a:r>
              <a:rPr lang="en-US" dirty="0"/>
              <a:t>. “Discuss”)</a:t>
            </a:r>
            <a:endParaRPr lang="en-CA" dirty="0"/>
          </a:p>
        </p:txBody>
      </p:sp>
      <p:sp>
        <p:nvSpPr>
          <p:cNvPr id="12" name="Rectangle 11">
            <a:extLst>
              <a:ext uri="{FF2B5EF4-FFF2-40B4-BE49-F238E27FC236}">
                <a16:creationId xmlns:a16="http://schemas.microsoft.com/office/drawing/2014/main" id="{5FFE8F5B-B518-EC44-A50A-C90EA99081FF}"/>
              </a:ext>
            </a:extLst>
          </p:cNvPr>
          <p:cNvSpPr/>
          <p:nvPr/>
        </p:nvSpPr>
        <p:spPr>
          <a:xfrm>
            <a:off x="552420" y="2376000"/>
            <a:ext cx="576000" cy="90000"/>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335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51974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26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47832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84200" y="471488"/>
            <a:ext cx="7924800" cy="396478"/>
          </a:xfrm>
        </p:spPr>
        <p:txBody>
          <a:bodyPr/>
          <a:lstStyle/>
          <a:p>
            <a:r>
              <a:rPr lang="en-CA"/>
              <a:t>Click to edit Master title style</a:t>
            </a:r>
            <a:endParaRPr lang="en-US"/>
          </a:p>
        </p:txBody>
      </p:sp>
      <p:sp>
        <p:nvSpPr>
          <p:cNvPr id="3" name="Content Placeholder 2"/>
          <p:cNvSpPr>
            <a:spLocks noGrp="1"/>
          </p:cNvSpPr>
          <p:nvPr>
            <p:ph sz="half" idx="1"/>
          </p:nvPr>
        </p:nvSpPr>
        <p:spPr>
          <a:xfrm>
            <a:off x="203200" y="985838"/>
            <a:ext cx="8737600" cy="1650206"/>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203200" y="2721769"/>
            <a:ext cx="8737600" cy="1650206"/>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74806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rgbClr val="000000"/>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342900" indent="-342900">
              <a:buFont typeface="Wingdings" panose="05000000000000000000" pitchFamily="2" charset="2"/>
              <a:buChar char="§"/>
              <a:defRPr>
                <a:solidFill>
                  <a:schemeClr val="bg2">
                    <a:lumMod val="10000"/>
                  </a:schemeClr>
                </a:solidFill>
              </a:defRPr>
            </a:lvl1pPr>
            <a:lvl2pPr marL="742950" indent="-285750">
              <a:buFont typeface="Wingdings" panose="05000000000000000000" pitchFamily="2" charset="2"/>
              <a:buChar char="§"/>
              <a:defRPr>
                <a:solidFill>
                  <a:schemeClr val="bg2">
                    <a:lumMod val="10000"/>
                  </a:schemeClr>
                </a:solidFill>
              </a:defRPr>
            </a:lvl2pPr>
            <a:lvl3pPr marL="1143000" indent="-228600">
              <a:buFont typeface="Wingdings" panose="05000000000000000000" pitchFamily="2" charset="2"/>
              <a:buChar char="§"/>
              <a:defRPr>
                <a:solidFill>
                  <a:schemeClr val="bg2">
                    <a:lumMod val="10000"/>
                  </a:schemeClr>
                </a:solidFill>
              </a:defRPr>
            </a:lvl3pPr>
            <a:lvl4pPr marL="1600200" indent="-228600">
              <a:buFont typeface="Wingdings" panose="05000000000000000000" pitchFamily="2" charset="2"/>
              <a:buChar char="§"/>
              <a:defRPr>
                <a:solidFill>
                  <a:schemeClr val="bg2">
                    <a:lumMod val="10000"/>
                  </a:schemeClr>
                </a:solidFill>
              </a:defRPr>
            </a:lvl4pPr>
            <a:lvl5pPr marL="2057400" indent="-228600">
              <a:buFont typeface="Wingdings" panose="05000000000000000000" pitchFamily="2" charset="2"/>
              <a:buChar char="§"/>
              <a:defRPr>
                <a:solidFill>
                  <a:schemeClr val="bg2">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1001"/>
            <a:ext cx="1143000" cy="321310"/>
          </a:xfrm>
          <a:prstGeom prst="rect">
            <a:avLst/>
          </a:prstGeom>
        </p:spPr>
      </p:pic>
      <p:sp>
        <p:nvSpPr>
          <p:cNvPr id="13" name="Title 1"/>
          <p:cNvSpPr>
            <a:spLocks noGrp="1"/>
          </p:cNvSpPr>
          <p:nvPr>
            <p:ph type="title" hasCustomPrompt="1"/>
          </p:nvPr>
        </p:nvSpPr>
        <p:spPr>
          <a:xfrm>
            <a:off x="539552" y="339502"/>
            <a:ext cx="8219256" cy="519912"/>
          </a:xfrm>
        </p:spPr>
        <p:txBody>
          <a:bodyPr lIns="0" anchor="t"/>
          <a:lstStyle>
            <a:lvl1pPr>
              <a:defRPr sz="3200" b="1" baseline="0">
                <a:solidFill>
                  <a:srgbClr val="0081AB"/>
                </a:solidFill>
              </a:defRPr>
            </a:lvl1pPr>
          </a:lstStyle>
          <a:p>
            <a:r>
              <a:rPr lang="en-US" dirty="0"/>
              <a:t>Click to edit title</a:t>
            </a:r>
            <a:endParaRPr lang="en-CA" dirty="0"/>
          </a:p>
        </p:txBody>
      </p:sp>
    </p:spTree>
    <p:extLst>
      <p:ext uri="{BB962C8B-B14F-4D97-AF65-F5344CB8AC3E}">
        <p14:creationId xmlns:p14="http://schemas.microsoft.com/office/powerpoint/2010/main" val="4278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Agenda">
    <p:bg>
      <p:bgPr>
        <a:solidFill>
          <a:srgbClr val="0081AB"/>
        </a:solidFill>
        <a:effectLst/>
      </p:bgPr>
    </p:bg>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659982"/>
            <a:ext cx="2057400" cy="274637"/>
          </a:xfrm>
          <a:prstGeom prst="rect">
            <a:avLst/>
          </a:prstGeom>
        </p:spPr>
        <p:txBody>
          <a:bodyPr vert="horz" lIns="91440" tIns="45720" rIns="91440" bIns="45720" rtlCol="0" anchor="ctr"/>
          <a:lstStyle>
            <a:lvl1pPr algn="l">
              <a:defRPr sz="1300">
                <a:solidFill>
                  <a:schemeClr val="bg1">
                    <a:lumMod val="9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8" name="Text Placeholder 2"/>
          <p:cNvSpPr>
            <a:spLocks noGrp="1"/>
          </p:cNvSpPr>
          <p:nvPr>
            <p:ph type="body" sz="quarter" idx="10"/>
          </p:nvPr>
        </p:nvSpPr>
        <p:spPr>
          <a:xfrm>
            <a:off x="539552" y="1347614"/>
            <a:ext cx="8229600" cy="3240360"/>
          </a:xfrm>
        </p:spPr>
        <p:txBody>
          <a:bodyPr lIns="0"/>
          <a:lstStyle>
            <a:lvl1pPr marL="342900" indent="-342900">
              <a:buFont typeface="Wingdings" panose="05000000000000000000" pitchFamily="2" charset="2"/>
              <a:buChar char="§"/>
              <a:defRPr>
                <a:solidFill>
                  <a:schemeClr val="bg1">
                    <a:lumMod val="95000"/>
                  </a:schemeClr>
                </a:solidFill>
              </a:defRPr>
            </a:lvl1pPr>
            <a:lvl2pPr marL="742950" indent="-285750">
              <a:buFont typeface="Wingdings" panose="05000000000000000000" pitchFamily="2" charset="2"/>
              <a:buChar char="§"/>
              <a:defRPr>
                <a:solidFill>
                  <a:schemeClr val="bg1">
                    <a:lumMod val="95000"/>
                  </a:schemeClr>
                </a:solidFill>
              </a:defRPr>
            </a:lvl2pPr>
            <a:lvl3pPr marL="1143000" indent="-228600">
              <a:buFont typeface="Wingdings" panose="05000000000000000000" pitchFamily="2" charset="2"/>
              <a:buChar char="§"/>
              <a:defRPr>
                <a:solidFill>
                  <a:schemeClr val="bg1">
                    <a:lumMod val="95000"/>
                  </a:schemeClr>
                </a:solidFill>
              </a:defRPr>
            </a:lvl3pPr>
            <a:lvl4pPr marL="1600200" indent="-228600">
              <a:buFont typeface="Wingdings" panose="05000000000000000000" pitchFamily="2" charset="2"/>
              <a:buChar char="§"/>
              <a:defRPr>
                <a:solidFill>
                  <a:schemeClr val="bg1">
                    <a:lumMod val="95000"/>
                  </a:schemeClr>
                </a:solidFill>
              </a:defRPr>
            </a:lvl4pPr>
            <a:lvl5pPr marL="2057400" indent="-228600">
              <a:buFont typeface="Wingdings" panose="05000000000000000000" pitchFamily="2" charset="2"/>
              <a:buChar cha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5FFE8F5B-B518-EC44-A50A-C90EA99081FF}"/>
              </a:ext>
            </a:extLst>
          </p:cNvPr>
          <p:cNvSpPr/>
          <p:nvPr/>
        </p:nvSpPr>
        <p:spPr>
          <a:xfrm>
            <a:off x="107504" y="4953398"/>
            <a:ext cx="1571297" cy="116950"/>
          </a:xfrm>
          <a:prstGeom prst="rect">
            <a:avLst/>
          </a:prstGeom>
          <a:solidFill>
            <a:srgbClr val="008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3" name="Title 1"/>
          <p:cNvSpPr>
            <a:spLocks noGrp="1"/>
          </p:cNvSpPr>
          <p:nvPr>
            <p:ph type="title" hasCustomPrompt="1"/>
          </p:nvPr>
        </p:nvSpPr>
        <p:spPr>
          <a:xfrm>
            <a:off x="539552" y="339502"/>
            <a:ext cx="8219256" cy="519912"/>
          </a:xfrm>
        </p:spPr>
        <p:txBody>
          <a:bodyPr lIns="0" anchor="t"/>
          <a:lstStyle>
            <a:lvl1pPr>
              <a:defRPr sz="3200" b="1" baseline="0">
                <a:solidFill>
                  <a:schemeClr val="bg1"/>
                </a:solidFill>
              </a:defRPr>
            </a:lvl1pPr>
          </a:lstStyle>
          <a:p>
            <a:r>
              <a:rPr lang="en-US" dirty="0"/>
              <a:t>Click to edit title</a:t>
            </a:r>
            <a:endParaRPr lang="en-CA" dirty="0"/>
          </a:p>
        </p:txBody>
      </p:sp>
    </p:spTree>
    <p:extLst>
      <p:ext uri="{BB962C8B-B14F-4D97-AF65-F5344CB8AC3E}">
        <p14:creationId xmlns:p14="http://schemas.microsoft.com/office/powerpoint/2010/main" val="399045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904183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ftr="0" dt="0"/>
  <p:txStyles>
    <p:titleStyle>
      <a:lvl1pPr algn="l" rtl="0" eaLnBrk="1" fontAlgn="base" hangingPunct="1">
        <a:spcBef>
          <a:spcPct val="0"/>
        </a:spcBef>
        <a:spcAft>
          <a:spcPct val="0"/>
        </a:spcAft>
        <a:defRPr sz="3200"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1600" kern="1200">
          <a:solidFill>
            <a:srgbClr val="36424A"/>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600" kern="1200">
          <a:solidFill>
            <a:srgbClr val="36424A"/>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600" kern="1200">
          <a:solidFill>
            <a:srgbClr val="36424A"/>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600" kern="1200">
          <a:solidFill>
            <a:srgbClr val="3642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2" name="Rectangle 1"/>
          <p:cNvSpPr/>
          <p:nvPr/>
        </p:nvSpPr>
        <p:spPr>
          <a:xfrm>
            <a:off x="0" y="5070348"/>
            <a:ext cx="9144000" cy="73152"/>
          </a:xfrm>
          <a:prstGeom prst="rect">
            <a:avLst/>
          </a:prstGeom>
          <a:solidFill>
            <a:srgbClr val="5FC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673377"/>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r>
              <a:rPr lang="en-US" dirty="0"/>
              <a:t>m</a:t>
            </a:r>
          </a:p>
        </p:txBody>
      </p:sp>
    </p:spTree>
    <p:extLst>
      <p:ext uri="{BB962C8B-B14F-4D97-AF65-F5344CB8AC3E}">
        <p14:creationId xmlns:p14="http://schemas.microsoft.com/office/powerpoint/2010/main" val="138185370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hf hdr="0" ftr="0" dt="0"/>
  <p:txStyles>
    <p:titleStyle>
      <a:lvl1pPr algn="l" rtl="0" eaLnBrk="1" fontAlgn="base" hangingPunct="1">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EB13-C7B6-6E0C-E45F-50C7E73886DB}"/>
              </a:ext>
            </a:extLst>
          </p:cNvPr>
          <p:cNvSpPr>
            <a:spLocks noGrp="1"/>
          </p:cNvSpPr>
          <p:nvPr>
            <p:ph type="ctrTitle"/>
          </p:nvPr>
        </p:nvSpPr>
        <p:spPr/>
        <p:txBody>
          <a:bodyPr/>
          <a:lstStyle/>
          <a:p>
            <a:r>
              <a:rPr lang="en-US" dirty="0"/>
              <a:t>BRIDGE PAINT</a:t>
            </a:r>
          </a:p>
        </p:txBody>
      </p:sp>
      <p:sp>
        <p:nvSpPr>
          <p:cNvPr id="3" name="Subtitle 2">
            <a:extLst>
              <a:ext uri="{FF2B5EF4-FFF2-40B4-BE49-F238E27FC236}">
                <a16:creationId xmlns:a16="http://schemas.microsoft.com/office/drawing/2014/main" id="{E9281995-4A3F-BF36-C0E1-C4DB150E9084}"/>
              </a:ext>
            </a:extLst>
          </p:cNvPr>
          <p:cNvSpPr>
            <a:spLocks noGrp="1"/>
          </p:cNvSpPr>
          <p:nvPr>
            <p:ph type="subTitle" idx="1"/>
          </p:nvPr>
        </p:nvSpPr>
        <p:spPr>
          <a:xfrm>
            <a:off x="472008" y="1491630"/>
            <a:ext cx="8355754" cy="452496"/>
          </a:xfrm>
        </p:spPr>
        <p:txBody>
          <a:bodyPr/>
          <a:lstStyle/>
          <a:p>
            <a:r>
              <a:rPr lang="en-US" dirty="0"/>
              <a:t>Paint – Physical Properties &amp; Inspection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A017A5B-90F8-A721-7052-9C2B6A9DB380}"/>
              </a:ext>
            </a:extLst>
          </p:cNvPr>
          <p:cNvSpPr>
            <a:spLocks noGrp="1" noChangeArrowheads="1"/>
          </p:cNvSpPr>
          <p:nvPr>
            <p:ph idx="1"/>
          </p:nvPr>
        </p:nvSpPr>
        <p:spPr>
          <a:xfrm>
            <a:off x="539552" y="1347614"/>
            <a:ext cx="8229600" cy="3240359"/>
          </a:xfrm>
        </p:spPr>
        <p:txBody>
          <a:bodyPr/>
          <a:lstStyle/>
          <a:p>
            <a:pPr>
              <a:buFontTx/>
              <a:buNone/>
              <a:defRPr/>
            </a:pPr>
            <a:endParaRPr lang="en-US" dirty="0"/>
          </a:p>
          <a:p>
            <a:pPr>
              <a:buFontTx/>
              <a:buNone/>
              <a:defRPr/>
            </a:pPr>
            <a:r>
              <a:rPr lang="en-US" dirty="0"/>
              <a:t>Electrical current I  = </a:t>
            </a:r>
          </a:p>
          <a:p>
            <a:pPr>
              <a:buFontTx/>
              <a:buNone/>
              <a:defRPr/>
            </a:pPr>
            <a:endParaRPr lang="en-US" dirty="0"/>
          </a:p>
          <a:p>
            <a:pPr>
              <a:buFontTx/>
              <a:buNone/>
              <a:defRPr/>
            </a:pPr>
            <a:r>
              <a:rPr lang="en-US" sz="1600" dirty="0"/>
              <a:t>PA = electrical potential @ anode</a:t>
            </a:r>
          </a:p>
          <a:p>
            <a:pPr>
              <a:buFontTx/>
              <a:buNone/>
              <a:defRPr/>
            </a:pPr>
            <a:r>
              <a:rPr lang="en-US" sz="1600" dirty="0"/>
              <a:t>PC = electrical potential @ cathode</a:t>
            </a:r>
          </a:p>
          <a:p>
            <a:pPr>
              <a:buFontTx/>
              <a:buNone/>
              <a:defRPr/>
            </a:pPr>
            <a:r>
              <a:rPr lang="en-US" sz="1600" dirty="0"/>
              <a:t>A</a:t>
            </a:r>
            <a:r>
              <a:rPr lang="en-US" sz="1600" baseline="-25000" dirty="0"/>
              <a:t>p</a:t>
            </a:r>
            <a:r>
              <a:rPr lang="en-US" sz="1600" dirty="0"/>
              <a:t> = electrical potential @ anode from buildup of corrosion by products</a:t>
            </a:r>
          </a:p>
          <a:p>
            <a:pPr>
              <a:buFontTx/>
              <a:buNone/>
              <a:defRPr/>
            </a:pPr>
            <a:r>
              <a:rPr lang="en-US" sz="1600" dirty="0"/>
              <a:t>C</a:t>
            </a:r>
            <a:r>
              <a:rPr lang="en-US" sz="1600" baseline="-25000" dirty="0"/>
              <a:t>p</a:t>
            </a:r>
            <a:r>
              <a:rPr lang="en-US" sz="1600" dirty="0"/>
              <a:t> = electrical potential @ cathode from buildup of corrosion by products</a:t>
            </a:r>
          </a:p>
          <a:p>
            <a:pPr>
              <a:buFontTx/>
              <a:buNone/>
              <a:defRPr/>
            </a:pPr>
            <a:r>
              <a:rPr lang="en-US" sz="1600" dirty="0"/>
              <a:t>RD = electrical resistance at the discontinuity (electrolyte)</a:t>
            </a:r>
          </a:p>
          <a:p>
            <a:pPr>
              <a:buFontTx/>
              <a:buNone/>
              <a:defRPr/>
            </a:pPr>
            <a:r>
              <a:rPr lang="en-US" sz="1600" dirty="0"/>
              <a:t>RL = electrical resistance of the moisture outside the discontinuity</a:t>
            </a:r>
          </a:p>
          <a:p>
            <a:pPr>
              <a:buFontTx/>
              <a:buNone/>
              <a:defRPr/>
            </a:pPr>
            <a:r>
              <a:rPr lang="en-US" sz="1600" dirty="0"/>
              <a:t>RC = electrical resistance of the coating</a:t>
            </a:r>
          </a:p>
          <a:p>
            <a:pPr>
              <a:buFontTx/>
              <a:buNone/>
              <a:defRPr/>
            </a:pPr>
            <a:r>
              <a:rPr lang="en-US" sz="1600" dirty="0"/>
              <a:t>t = coating thickness</a:t>
            </a:r>
          </a:p>
        </p:txBody>
      </p:sp>
      <p:sp>
        <p:nvSpPr>
          <p:cNvPr id="11266" name="Rectangle 2">
            <a:extLst>
              <a:ext uri="{FF2B5EF4-FFF2-40B4-BE49-F238E27FC236}">
                <a16:creationId xmlns:a16="http://schemas.microsoft.com/office/drawing/2014/main" id="{B24F3932-24B6-12D9-6ED7-7D7CED6FDD48}"/>
              </a:ext>
            </a:extLst>
          </p:cNvPr>
          <p:cNvSpPr>
            <a:spLocks noGrp="1" noChangeArrowheads="1"/>
          </p:cNvSpPr>
          <p:nvPr>
            <p:ph type="title"/>
          </p:nvPr>
        </p:nvSpPr>
        <p:spPr/>
        <p:txBody>
          <a:bodyPr/>
          <a:lstStyle/>
          <a:p>
            <a:pPr>
              <a:defRPr/>
            </a:pPr>
            <a:r>
              <a:rPr lang="en-US" sz="2800" dirty="0"/>
              <a:t>Corrosion Current at Breaks in Paint Coating</a:t>
            </a:r>
          </a:p>
        </p:txBody>
      </p:sp>
      <p:sp>
        <p:nvSpPr>
          <p:cNvPr id="11268" name="Rectangle 4">
            <a:extLst>
              <a:ext uri="{FF2B5EF4-FFF2-40B4-BE49-F238E27FC236}">
                <a16:creationId xmlns:a16="http://schemas.microsoft.com/office/drawing/2014/main" id="{6DA33FC6-8A56-2824-50F2-856D5CBFFC4A}"/>
              </a:ext>
            </a:extLst>
          </p:cNvPr>
          <p:cNvSpPr>
            <a:spLocks noChangeArrowheads="1"/>
          </p:cNvSpPr>
          <p:nvPr/>
        </p:nvSpPr>
        <p:spPr bwMode="auto">
          <a:xfrm>
            <a:off x="2814018" y="1491630"/>
            <a:ext cx="1829989" cy="26593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699">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tx1">
                      <a:alpha val="74998"/>
                    </a:schemeClr>
                  </a:outerShdw>
                </a:effectLst>
              </a14:hiddenEffects>
            </a:ext>
          </a:extLst>
        </p:spPr>
        <p:txBody>
          <a:bodyPr wrap="square" lIns="50900" tIns="25003" rIns="50900" bIns="25003">
            <a:spAutoFit/>
          </a:bodyPr>
          <a:lstStyle/>
          <a:p>
            <a:pPr>
              <a:defRPr/>
            </a:pPr>
            <a:r>
              <a:rPr lang="en-US" sz="1400" b="0" dirty="0">
                <a:latin typeface="Arial" charset="0"/>
                <a:ea typeface="ＭＳ Ｐゴシック" charset="0"/>
              </a:rPr>
              <a:t>(PA - A</a:t>
            </a:r>
            <a:r>
              <a:rPr lang="en-US" sz="1400" b="0" baseline="-25000" dirty="0">
                <a:latin typeface="Arial" charset="0"/>
                <a:ea typeface="ＭＳ Ｐゴシック" charset="0"/>
              </a:rPr>
              <a:t>p</a:t>
            </a:r>
            <a:r>
              <a:rPr lang="en-US" sz="1400" b="0" dirty="0">
                <a:latin typeface="Arial" charset="0"/>
                <a:ea typeface="ＭＳ Ｐゴシック" charset="0"/>
              </a:rPr>
              <a:t>) - (PC + C</a:t>
            </a:r>
            <a:r>
              <a:rPr lang="en-US" sz="1400" b="0" baseline="-25000" dirty="0">
                <a:latin typeface="Arial" charset="0"/>
                <a:ea typeface="ＭＳ Ｐゴシック" charset="0"/>
              </a:rPr>
              <a:t>p</a:t>
            </a:r>
            <a:r>
              <a:rPr lang="en-US" sz="1400" b="0" dirty="0">
                <a:latin typeface="Arial" charset="0"/>
                <a:ea typeface="ＭＳ Ｐゴシック" charset="0"/>
              </a:rPr>
              <a:t>)</a:t>
            </a:r>
          </a:p>
        </p:txBody>
      </p:sp>
      <p:sp>
        <p:nvSpPr>
          <p:cNvPr id="11269" name="Rectangle 5">
            <a:extLst>
              <a:ext uri="{FF2B5EF4-FFF2-40B4-BE49-F238E27FC236}">
                <a16:creationId xmlns:a16="http://schemas.microsoft.com/office/drawing/2014/main" id="{8226593A-262E-CABF-6C84-20C05346CAA4}"/>
              </a:ext>
            </a:extLst>
          </p:cNvPr>
          <p:cNvSpPr>
            <a:spLocks noChangeArrowheads="1"/>
          </p:cNvSpPr>
          <p:nvPr/>
        </p:nvSpPr>
        <p:spPr bwMode="auto">
          <a:xfrm>
            <a:off x="2915816" y="1809253"/>
            <a:ext cx="1478684" cy="26593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699">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tx1">
                      <a:alpha val="74998"/>
                    </a:schemeClr>
                  </a:outerShdw>
                </a:effectLst>
              </a14:hiddenEffects>
            </a:ext>
          </a:extLst>
        </p:spPr>
        <p:txBody>
          <a:bodyPr wrap="square" lIns="50900" tIns="25003" rIns="50900" bIns="25003">
            <a:spAutoFit/>
          </a:bodyPr>
          <a:lstStyle/>
          <a:p>
            <a:pPr>
              <a:defRPr/>
            </a:pPr>
            <a:r>
              <a:rPr lang="en-US" sz="1400" b="0" dirty="0">
                <a:latin typeface="Arial" charset="0"/>
                <a:ea typeface="ＭＳ Ｐゴシック" charset="0"/>
              </a:rPr>
              <a:t>RD t + RL + RC t</a:t>
            </a:r>
          </a:p>
        </p:txBody>
      </p:sp>
      <p:sp>
        <p:nvSpPr>
          <p:cNvPr id="11270" name="Line 6">
            <a:extLst>
              <a:ext uri="{FF2B5EF4-FFF2-40B4-BE49-F238E27FC236}">
                <a16:creationId xmlns:a16="http://schemas.microsoft.com/office/drawing/2014/main" id="{493A8AF0-4DC3-E77B-C815-3651EF61F488}"/>
              </a:ext>
            </a:extLst>
          </p:cNvPr>
          <p:cNvSpPr>
            <a:spLocks noChangeShapeType="1"/>
          </p:cNvSpPr>
          <p:nvPr/>
        </p:nvSpPr>
        <p:spPr bwMode="auto">
          <a:xfrm>
            <a:off x="2861344" y="1807468"/>
            <a:ext cx="1096566" cy="0"/>
          </a:xfrm>
          <a:prstGeom prst="line">
            <a:avLst/>
          </a:prstGeom>
          <a:noFill/>
          <a:ln w="12699">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107763" dir="2700000" algn="ctr" rotWithShape="0">
                    <a:schemeClr val="tx1">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sp>
        <p:nvSpPr>
          <p:cNvPr id="2" name="Slide Number Placeholder 1">
            <a:extLst>
              <a:ext uri="{FF2B5EF4-FFF2-40B4-BE49-F238E27FC236}">
                <a16:creationId xmlns:a16="http://schemas.microsoft.com/office/drawing/2014/main" id="{9974DBB4-8E1A-4BBD-37B4-6C7F620E3A6F}"/>
              </a:ext>
            </a:extLst>
          </p:cNvPr>
          <p:cNvSpPr>
            <a:spLocks noGrp="1"/>
          </p:cNvSpPr>
          <p:nvPr>
            <p:ph type="sldNum" sz="quarter" idx="4"/>
          </p:nvPr>
        </p:nvSpPr>
        <p:spPr/>
        <p:txBody>
          <a:bodyPr/>
          <a:lstStyle/>
          <a:p>
            <a:fld id="{3A2281A5-0AAD-5C43-9874-F8F3A9F5B29A}" type="slidenum">
              <a:rPr lang="en-US" smtClean="0"/>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Object 3">
            <a:extLst>
              <a:ext uri="{FF2B5EF4-FFF2-40B4-BE49-F238E27FC236}">
                <a16:creationId xmlns:a16="http://schemas.microsoft.com/office/drawing/2014/main" id="{6C89253B-44E0-EC1E-D2D1-46DA1EE52BA4}"/>
              </a:ext>
            </a:extLst>
          </p:cNvPr>
          <p:cNvGraphicFramePr>
            <a:graphicFrameLocks noChangeAspect="1"/>
          </p:cNvGraphicFramePr>
          <p:nvPr>
            <p:extLst>
              <p:ext uri="{D42A27DB-BD31-4B8C-83A1-F6EECF244321}">
                <p14:modId xmlns:p14="http://schemas.microsoft.com/office/powerpoint/2010/main" val="4129924809"/>
              </p:ext>
            </p:extLst>
          </p:nvPr>
        </p:nvGraphicFramePr>
        <p:xfrm>
          <a:off x="1475656" y="915566"/>
          <a:ext cx="5798291" cy="3139231"/>
        </p:xfrm>
        <a:graphic>
          <a:graphicData uri="http://schemas.openxmlformats.org/presentationml/2006/ole">
            <mc:AlternateContent xmlns:mc="http://schemas.openxmlformats.org/markup-compatibility/2006">
              <mc:Choice xmlns:v="urn:schemas-microsoft-com:vml" Requires="v">
                <p:oleObj name="CorelPhotoPaint.Image.8" r:id="rId3" imgW="4888588" imgH="2645445" progId="CorelPhotoPaint.Image.8">
                  <p:embed/>
                </p:oleObj>
              </mc:Choice>
              <mc:Fallback>
                <p:oleObj name="CorelPhotoPaint.Image.8" r:id="rId3" imgW="4888588" imgH="2645445" progId="CorelPhotoPaint.Imag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915566"/>
                        <a:ext cx="5798291" cy="3139231"/>
                      </a:xfrm>
                      <a:prstGeom prst="rect">
                        <a:avLst/>
                      </a:prstGeom>
                      <a:noFill/>
                      <a:ln>
                        <a:noFill/>
                      </a:ln>
                      <a:effectLst/>
                    </p:spPr>
                  </p:pic>
                </p:oleObj>
              </mc:Fallback>
            </mc:AlternateContent>
          </a:graphicData>
        </a:graphic>
      </p:graphicFrame>
      <p:sp>
        <p:nvSpPr>
          <p:cNvPr id="4" name="Slide Number Placeholder 3">
            <a:extLst>
              <a:ext uri="{FF2B5EF4-FFF2-40B4-BE49-F238E27FC236}">
                <a16:creationId xmlns:a16="http://schemas.microsoft.com/office/drawing/2014/main" id="{93C6392E-DD3C-ED2A-DA57-004F201BC6A3}"/>
              </a:ext>
            </a:extLst>
          </p:cNvPr>
          <p:cNvSpPr>
            <a:spLocks noGrp="1"/>
          </p:cNvSpPr>
          <p:nvPr>
            <p:ph type="sldNum" sz="quarter" idx="4"/>
          </p:nvPr>
        </p:nvSpPr>
        <p:spPr/>
        <p:txBody>
          <a:bodyPr/>
          <a:lstStyle/>
          <a:p>
            <a:fld id="{3A2281A5-0AAD-5C43-9874-F8F3A9F5B29A}"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039A0F8-8524-F6D5-FDAD-A55328322746}"/>
              </a:ext>
            </a:extLst>
          </p:cNvPr>
          <p:cNvSpPr>
            <a:spLocks noGrp="1" noChangeArrowheads="1"/>
          </p:cNvSpPr>
          <p:nvPr>
            <p:ph type="title"/>
          </p:nvPr>
        </p:nvSpPr>
        <p:spPr/>
        <p:txBody>
          <a:bodyPr/>
          <a:lstStyle/>
          <a:p>
            <a:pPr>
              <a:defRPr/>
            </a:pPr>
            <a:r>
              <a:rPr lang="en-US" dirty="0"/>
              <a:t>Pack Rust or  Crevice Corrosion</a:t>
            </a:r>
          </a:p>
        </p:txBody>
      </p:sp>
      <p:pic>
        <p:nvPicPr>
          <p:cNvPr id="26626" name="Picture 4" descr="D:\BRIDGES\Low Level Edm\2-17F1000007.JPG">
            <a:extLst>
              <a:ext uri="{FF2B5EF4-FFF2-40B4-BE49-F238E27FC236}">
                <a16:creationId xmlns:a16="http://schemas.microsoft.com/office/drawing/2014/main" id="{E14B5F8C-89C0-A0C5-1654-FA0E5129D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958" y="1419622"/>
            <a:ext cx="4696084" cy="314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65808BF-F8CC-39B2-075C-06DC2EE344CA}"/>
              </a:ext>
            </a:extLst>
          </p:cNvPr>
          <p:cNvSpPr>
            <a:spLocks noGrp="1"/>
          </p:cNvSpPr>
          <p:nvPr>
            <p:ph type="sldNum" sz="quarter" idx="4"/>
          </p:nvPr>
        </p:nvSpPr>
        <p:spPr/>
        <p:txBody>
          <a:bodyPr/>
          <a:lstStyle/>
          <a:p>
            <a:fld id="{3A2281A5-0AAD-5C43-9874-F8F3A9F5B29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3F22024-F585-FB91-DE0A-F2CA01D3FBA2}"/>
              </a:ext>
            </a:extLst>
          </p:cNvPr>
          <p:cNvSpPr>
            <a:spLocks noGrp="1" noChangeArrowheads="1"/>
          </p:cNvSpPr>
          <p:nvPr>
            <p:ph type="title"/>
          </p:nvPr>
        </p:nvSpPr>
        <p:spPr/>
        <p:txBody>
          <a:bodyPr/>
          <a:lstStyle/>
          <a:p>
            <a:pPr>
              <a:defRPr/>
            </a:pPr>
            <a:r>
              <a:rPr lang="en-US" dirty="0"/>
              <a:t>Pack Rust</a:t>
            </a:r>
          </a:p>
        </p:txBody>
      </p:sp>
      <p:pic>
        <p:nvPicPr>
          <p:cNvPr id="28674" name="Picture 3" descr="D:\BRIDGES\Low Level Edm\2-18F1000006.JPG">
            <a:extLst>
              <a:ext uri="{FF2B5EF4-FFF2-40B4-BE49-F238E27FC236}">
                <a16:creationId xmlns:a16="http://schemas.microsoft.com/office/drawing/2014/main" id="{98D9E1DF-D123-63B5-46D6-BB2360550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23" y="1131590"/>
            <a:ext cx="4752553" cy="318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948A56E4-767E-0B7D-73B4-A3047EEEDF92}"/>
              </a:ext>
            </a:extLst>
          </p:cNvPr>
          <p:cNvSpPr>
            <a:spLocks noGrp="1"/>
          </p:cNvSpPr>
          <p:nvPr>
            <p:ph type="sldNum" sz="quarter" idx="4"/>
          </p:nvPr>
        </p:nvSpPr>
        <p:spPr/>
        <p:txBody>
          <a:bodyPr/>
          <a:lstStyle/>
          <a:p>
            <a:fld id="{3A2281A5-0AAD-5C43-9874-F8F3A9F5B29A}"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BD050C6-D6CA-0EFC-246D-761171DFDCB4}"/>
              </a:ext>
            </a:extLst>
          </p:cNvPr>
          <p:cNvSpPr>
            <a:spLocks noGrp="1" noChangeArrowheads="1"/>
          </p:cNvSpPr>
          <p:nvPr>
            <p:ph type="title"/>
          </p:nvPr>
        </p:nvSpPr>
        <p:spPr/>
        <p:txBody>
          <a:bodyPr/>
          <a:lstStyle/>
          <a:p>
            <a:pPr>
              <a:defRPr/>
            </a:pPr>
            <a:r>
              <a:rPr lang="en-US" dirty="0"/>
              <a:t>Perforated Bottom Chord</a:t>
            </a:r>
          </a:p>
        </p:txBody>
      </p:sp>
      <p:pic>
        <p:nvPicPr>
          <p:cNvPr id="30722" name="Picture 3" descr="D:\BRIDGES\Low Level Edm\1-23F1010002.JPG">
            <a:extLst>
              <a:ext uri="{FF2B5EF4-FFF2-40B4-BE49-F238E27FC236}">
                <a16:creationId xmlns:a16="http://schemas.microsoft.com/office/drawing/2014/main" id="{7A9C9650-69B1-24C6-343E-11611DE4D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142" y="1275606"/>
            <a:ext cx="4925715" cy="329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00C3EF45-3C74-CA97-66F3-CC4C5923769F}"/>
              </a:ext>
            </a:extLst>
          </p:cNvPr>
          <p:cNvSpPr>
            <a:spLocks noGrp="1"/>
          </p:cNvSpPr>
          <p:nvPr>
            <p:ph type="sldNum" sz="quarter" idx="4"/>
          </p:nvPr>
        </p:nvSpPr>
        <p:spPr/>
        <p:txBody>
          <a:bodyPr/>
          <a:lstStyle/>
          <a:p>
            <a:fld id="{3A2281A5-0AAD-5C43-9874-F8F3A9F5B29A}"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a:extLst>
              <a:ext uri="{FF2B5EF4-FFF2-40B4-BE49-F238E27FC236}">
                <a16:creationId xmlns:a16="http://schemas.microsoft.com/office/drawing/2014/main" id="{139417AC-3ADC-ADFB-AE6B-16F8531AC6A5}"/>
              </a:ext>
            </a:extLst>
          </p:cNvPr>
          <p:cNvSpPr>
            <a:spLocks noGrp="1" noChangeArrowheads="1"/>
          </p:cNvSpPr>
          <p:nvPr>
            <p:ph type="title"/>
          </p:nvPr>
        </p:nvSpPr>
        <p:spPr/>
        <p:txBody>
          <a:bodyPr/>
          <a:lstStyle/>
          <a:p>
            <a:pPr>
              <a:defRPr/>
            </a:pPr>
            <a:r>
              <a:rPr lang="en-US" sz="2400" dirty="0"/>
              <a:t>Distorted and Perforated Plate Due to Pack Rust</a:t>
            </a:r>
          </a:p>
        </p:txBody>
      </p:sp>
      <p:pic>
        <p:nvPicPr>
          <p:cNvPr id="32770" name="Picture 1027" descr="D:\BRIDGES\Low Level Edm\2-10F1000014.JPG">
            <a:extLst>
              <a:ext uri="{FF2B5EF4-FFF2-40B4-BE49-F238E27FC236}">
                <a16:creationId xmlns:a16="http://schemas.microsoft.com/office/drawing/2014/main" id="{6C23A8BD-7727-C76C-AC50-A1628D3FB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82" r="11765"/>
          <a:stretch>
            <a:fillRect/>
          </a:stretch>
        </p:blipFill>
        <p:spPr bwMode="auto">
          <a:xfrm>
            <a:off x="2555776" y="1131590"/>
            <a:ext cx="4149374" cy="337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D76E232-8722-39DC-EF2B-02C91CBD33A3}"/>
              </a:ext>
            </a:extLst>
          </p:cNvPr>
          <p:cNvSpPr>
            <a:spLocks noGrp="1"/>
          </p:cNvSpPr>
          <p:nvPr>
            <p:ph type="sldNum" sz="quarter" idx="4"/>
          </p:nvPr>
        </p:nvSpPr>
        <p:spPr/>
        <p:txBody>
          <a:bodyPr/>
          <a:lstStyle/>
          <a:p>
            <a:fld id="{3A2281A5-0AAD-5C43-9874-F8F3A9F5B29A}"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DDA52DAE-FAC3-E22A-37D5-0798B9619E73}"/>
              </a:ext>
            </a:extLst>
          </p:cNvPr>
          <p:cNvSpPr>
            <a:spLocks noGrp="1" noChangeArrowheads="1"/>
          </p:cNvSpPr>
          <p:nvPr>
            <p:ph idx="1"/>
          </p:nvPr>
        </p:nvSpPr>
        <p:spPr/>
        <p:txBody>
          <a:bodyPr/>
          <a:lstStyle/>
          <a:p>
            <a:pPr>
              <a:lnSpc>
                <a:spcPct val="200000"/>
              </a:lnSpc>
              <a:buFont typeface="+mj-lt"/>
              <a:buAutoNum type="arabicPeriod"/>
              <a:defRPr/>
            </a:pPr>
            <a:r>
              <a:rPr lang="en-US" dirty="0"/>
              <a:t>Eliminates the electrolyte (separates it from the steel)</a:t>
            </a:r>
          </a:p>
          <a:p>
            <a:pPr>
              <a:lnSpc>
                <a:spcPct val="200000"/>
              </a:lnSpc>
              <a:buFont typeface="+mj-lt"/>
              <a:buAutoNum type="arabicPeriod"/>
              <a:defRPr/>
            </a:pPr>
            <a:r>
              <a:rPr lang="en-US" dirty="0"/>
              <a:t>Increases the electrical resistance of the corrosion circuit</a:t>
            </a:r>
          </a:p>
          <a:p>
            <a:pPr>
              <a:lnSpc>
                <a:spcPct val="200000"/>
              </a:lnSpc>
              <a:buFont typeface="+mj-lt"/>
              <a:buAutoNum type="arabicPeriod"/>
              <a:defRPr/>
            </a:pPr>
            <a:r>
              <a:rPr lang="en-US" dirty="0"/>
              <a:t>Reduces the concentration of electron acceptors (H</a:t>
            </a:r>
            <a:r>
              <a:rPr lang="en-US" baseline="30000" dirty="0"/>
              <a:t>+</a:t>
            </a:r>
            <a:r>
              <a:rPr lang="en-US" dirty="0"/>
              <a:t> and O</a:t>
            </a:r>
            <a:r>
              <a:rPr lang="en-US" baseline="-25000" dirty="0"/>
              <a:t>2</a:t>
            </a:r>
            <a:r>
              <a:rPr lang="en-US" dirty="0"/>
              <a:t>)</a:t>
            </a:r>
          </a:p>
        </p:txBody>
      </p:sp>
      <p:sp>
        <p:nvSpPr>
          <p:cNvPr id="12290" name="Rectangle 2">
            <a:extLst>
              <a:ext uri="{FF2B5EF4-FFF2-40B4-BE49-F238E27FC236}">
                <a16:creationId xmlns:a16="http://schemas.microsoft.com/office/drawing/2014/main" id="{370F3217-DD43-F9FC-B6D1-F9542D587DB0}"/>
              </a:ext>
            </a:extLst>
          </p:cNvPr>
          <p:cNvSpPr>
            <a:spLocks noGrp="1" noChangeArrowheads="1"/>
          </p:cNvSpPr>
          <p:nvPr>
            <p:ph type="title"/>
          </p:nvPr>
        </p:nvSpPr>
        <p:spPr/>
        <p:txBody>
          <a:bodyPr/>
          <a:lstStyle/>
          <a:p>
            <a:pPr>
              <a:defRPr/>
            </a:pPr>
            <a:r>
              <a:rPr lang="en-US" dirty="0"/>
              <a:t>How Paint Works To Prevent Corrosion</a:t>
            </a:r>
          </a:p>
        </p:txBody>
      </p:sp>
      <p:sp>
        <p:nvSpPr>
          <p:cNvPr id="2" name="Slide Number Placeholder 1">
            <a:extLst>
              <a:ext uri="{FF2B5EF4-FFF2-40B4-BE49-F238E27FC236}">
                <a16:creationId xmlns:a16="http://schemas.microsoft.com/office/drawing/2014/main" id="{288B9E43-E3AE-D270-ED9C-AC47F058ACC3}"/>
              </a:ext>
            </a:extLst>
          </p:cNvPr>
          <p:cNvSpPr>
            <a:spLocks noGrp="1"/>
          </p:cNvSpPr>
          <p:nvPr>
            <p:ph type="sldNum" sz="quarter" idx="4"/>
          </p:nvPr>
        </p:nvSpPr>
        <p:spPr/>
        <p:txBody>
          <a:bodyPr/>
          <a:lstStyle/>
          <a:p>
            <a:fld id="{3A2281A5-0AAD-5C43-9874-F8F3A9F5B29A}" type="slidenum">
              <a:rPr lang="en-US" smtClean="0"/>
              <a:pPr/>
              <a:t>16</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E3DE71AA-FED5-B1D4-1DA0-3C6BEC01DA33}"/>
              </a:ext>
            </a:extLst>
          </p:cNvPr>
          <p:cNvSpPr>
            <a:spLocks noGrp="1" noChangeArrowheads="1"/>
          </p:cNvSpPr>
          <p:nvPr>
            <p:ph idx="1"/>
          </p:nvPr>
        </p:nvSpPr>
        <p:spPr>
          <a:xfrm>
            <a:off x="559297" y="1203598"/>
            <a:ext cx="8229600" cy="3231016"/>
          </a:xfrm>
        </p:spPr>
        <p:txBody>
          <a:bodyPr/>
          <a:lstStyle/>
          <a:p>
            <a:pPr>
              <a:buFontTx/>
              <a:buNone/>
              <a:defRPr/>
            </a:pPr>
            <a:r>
              <a:rPr lang="en-US" dirty="0"/>
              <a:t>Primer Layer:</a:t>
            </a:r>
          </a:p>
          <a:p>
            <a:pPr lvl="1">
              <a:buFontTx/>
              <a:buNone/>
              <a:defRPr/>
            </a:pPr>
            <a:r>
              <a:rPr lang="en-US" dirty="0"/>
              <a:t>a) inhibitive</a:t>
            </a:r>
          </a:p>
          <a:p>
            <a:pPr lvl="1">
              <a:buFontTx/>
              <a:buNone/>
              <a:defRPr/>
            </a:pPr>
            <a:r>
              <a:rPr lang="en-US" dirty="0"/>
              <a:t>b) barrier (increase RC t) purpose - increase A</a:t>
            </a:r>
            <a:r>
              <a:rPr lang="en-US" baseline="-25000" dirty="0"/>
              <a:t>p</a:t>
            </a:r>
            <a:r>
              <a:rPr lang="en-US" dirty="0"/>
              <a:t>, C</a:t>
            </a:r>
            <a:r>
              <a:rPr lang="en-US" baseline="-25000" dirty="0"/>
              <a:t>p</a:t>
            </a:r>
            <a:r>
              <a:rPr lang="en-US" dirty="0"/>
              <a:t> and R</a:t>
            </a:r>
          </a:p>
          <a:p>
            <a:pPr>
              <a:buFontTx/>
              <a:buNone/>
              <a:defRPr/>
            </a:pPr>
            <a:r>
              <a:rPr lang="en-US" dirty="0"/>
              <a:t>Intermediate Layer:</a:t>
            </a:r>
          </a:p>
          <a:p>
            <a:pPr lvl="1">
              <a:buFontTx/>
              <a:buNone/>
              <a:defRPr/>
            </a:pPr>
            <a:r>
              <a:rPr lang="en-US" dirty="0"/>
              <a:t>a) increase R</a:t>
            </a:r>
          </a:p>
          <a:p>
            <a:pPr lvl="1">
              <a:buFontTx/>
              <a:buNone/>
              <a:defRPr/>
            </a:pPr>
            <a:r>
              <a:rPr lang="en-US" dirty="0"/>
              <a:t>b) reduces pinholes and permeability</a:t>
            </a:r>
          </a:p>
          <a:p>
            <a:pPr>
              <a:buFontTx/>
              <a:buNone/>
              <a:defRPr/>
            </a:pPr>
            <a:r>
              <a:rPr lang="en-US" dirty="0"/>
              <a:t>Topcoat:</a:t>
            </a:r>
          </a:p>
          <a:p>
            <a:pPr lvl="1">
              <a:buFontTx/>
              <a:buNone/>
              <a:defRPr/>
            </a:pPr>
            <a:r>
              <a:rPr lang="en-US" dirty="0"/>
              <a:t>a) ultraviolet resistance</a:t>
            </a:r>
          </a:p>
          <a:p>
            <a:pPr lvl="1">
              <a:buFontTx/>
              <a:buNone/>
              <a:defRPr/>
            </a:pPr>
            <a:r>
              <a:rPr lang="en-US" dirty="0"/>
              <a:t>b) colour</a:t>
            </a:r>
          </a:p>
          <a:p>
            <a:pPr lvl="1">
              <a:buFontTx/>
              <a:buNone/>
              <a:defRPr/>
            </a:pPr>
            <a:r>
              <a:rPr lang="en-US" dirty="0"/>
              <a:t>c) toughness</a:t>
            </a:r>
          </a:p>
        </p:txBody>
      </p:sp>
      <p:sp>
        <p:nvSpPr>
          <p:cNvPr id="13314" name="Rectangle 2">
            <a:extLst>
              <a:ext uri="{FF2B5EF4-FFF2-40B4-BE49-F238E27FC236}">
                <a16:creationId xmlns:a16="http://schemas.microsoft.com/office/drawing/2014/main" id="{C3572450-31DC-C9AF-37DC-ACB1BE8F9BA6}"/>
              </a:ext>
            </a:extLst>
          </p:cNvPr>
          <p:cNvSpPr>
            <a:spLocks noGrp="1" noChangeArrowheads="1"/>
          </p:cNvSpPr>
          <p:nvPr>
            <p:ph type="title"/>
          </p:nvPr>
        </p:nvSpPr>
        <p:spPr/>
        <p:txBody>
          <a:bodyPr/>
          <a:lstStyle/>
          <a:p>
            <a:pPr>
              <a:defRPr/>
            </a:pPr>
            <a:r>
              <a:rPr lang="en-US" dirty="0"/>
              <a:t>Paint System Design</a:t>
            </a:r>
          </a:p>
        </p:txBody>
      </p:sp>
      <p:sp>
        <p:nvSpPr>
          <p:cNvPr id="2" name="Slide Number Placeholder 1">
            <a:extLst>
              <a:ext uri="{FF2B5EF4-FFF2-40B4-BE49-F238E27FC236}">
                <a16:creationId xmlns:a16="http://schemas.microsoft.com/office/drawing/2014/main" id="{5B78D6F1-5505-36A4-0774-D99A3964ED4D}"/>
              </a:ext>
            </a:extLst>
          </p:cNvPr>
          <p:cNvSpPr>
            <a:spLocks noGrp="1"/>
          </p:cNvSpPr>
          <p:nvPr>
            <p:ph type="sldNum" sz="quarter" idx="4"/>
          </p:nvPr>
        </p:nvSpPr>
        <p:spPr/>
        <p:txBody>
          <a:bodyPr/>
          <a:lstStyle/>
          <a:p>
            <a:fld id="{3A2281A5-0AAD-5C43-9874-F8F3A9F5B29A}" type="slidenum">
              <a:rPr lang="en-US" smtClean="0"/>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22" name="Rectangle 22">
            <a:extLst>
              <a:ext uri="{FF2B5EF4-FFF2-40B4-BE49-F238E27FC236}">
                <a16:creationId xmlns:a16="http://schemas.microsoft.com/office/drawing/2014/main" id="{B3BF4E9B-0CD0-17DE-6D79-1B60531F8FF9}"/>
              </a:ext>
            </a:extLst>
          </p:cNvPr>
          <p:cNvSpPr>
            <a:spLocks noGrp="1" noChangeArrowheads="1"/>
          </p:cNvSpPr>
          <p:nvPr>
            <p:ph idx="1"/>
          </p:nvPr>
        </p:nvSpPr>
        <p:spPr/>
        <p:txBody>
          <a:bodyPr/>
          <a:lstStyle/>
          <a:p>
            <a:r>
              <a:rPr lang="en-US" altLang="en-US" dirty="0"/>
              <a:t>Paint thins on drying in relation to solids content</a:t>
            </a:r>
          </a:p>
          <a:p>
            <a:r>
              <a:rPr lang="en-US" altLang="en-US" dirty="0"/>
              <a:t>60% solids – 5mils wet – 3 mils dry</a:t>
            </a:r>
          </a:p>
        </p:txBody>
      </p:sp>
      <p:sp>
        <p:nvSpPr>
          <p:cNvPr id="76802" name="Rectangle 2">
            <a:extLst>
              <a:ext uri="{FF2B5EF4-FFF2-40B4-BE49-F238E27FC236}">
                <a16:creationId xmlns:a16="http://schemas.microsoft.com/office/drawing/2014/main" id="{3169BC0B-9170-BE7F-FDC1-763886CED143}"/>
              </a:ext>
            </a:extLst>
          </p:cNvPr>
          <p:cNvSpPr>
            <a:spLocks noGrp="1" noChangeArrowheads="1"/>
          </p:cNvSpPr>
          <p:nvPr>
            <p:ph type="title"/>
          </p:nvPr>
        </p:nvSpPr>
        <p:spPr/>
        <p:txBody>
          <a:bodyPr/>
          <a:lstStyle/>
          <a:p>
            <a:r>
              <a:rPr lang="en-US" altLang="en-US" dirty="0"/>
              <a:t>Wet Paint on Steel – Trapped Air</a:t>
            </a:r>
          </a:p>
        </p:txBody>
      </p:sp>
      <p:sp>
        <p:nvSpPr>
          <p:cNvPr id="76803" name="Rectangle 3">
            <a:extLst>
              <a:ext uri="{FF2B5EF4-FFF2-40B4-BE49-F238E27FC236}">
                <a16:creationId xmlns:a16="http://schemas.microsoft.com/office/drawing/2014/main" id="{77571CD8-8B88-375B-2BD6-C6D0D1F83C20}"/>
              </a:ext>
            </a:extLst>
          </p:cNvPr>
          <p:cNvSpPr>
            <a:spLocks noChangeArrowheads="1"/>
          </p:cNvSpPr>
          <p:nvPr/>
        </p:nvSpPr>
        <p:spPr bwMode="auto">
          <a:xfrm>
            <a:off x="3353534" y="2949799"/>
            <a:ext cx="2651085" cy="887528"/>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6804" name="Oval 4">
            <a:extLst>
              <a:ext uri="{FF2B5EF4-FFF2-40B4-BE49-F238E27FC236}">
                <a16:creationId xmlns:a16="http://schemas.microsoft.com/office/drawing/2014/main" id="{D074C72B-12A7-9FCF-16B6-D5E895DCE175}"/>
              </a:ext>
            </a:extLst>
          </p:cNvPr>
          <p:cNvSpPr>
            <a:spLocks noChangeArrowheads="1"/>
          </p:cNvSpPr>
          <p:nvPr/>
        </p:nvSpPr>
        <p:spPr bwMode="auto">
          <a:xfrm>
            <a:off x="4939283" y="2794422"/>
            <a:ext cx="134863" cy="201343"/>
          </a:xfrm>
          <a:prstGeom prst="ellipse">
            <a:avLst/>
          </a:prstGeom>
          <a:solidFill>
            <a:schemeClr val="hlink"/>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6805" name="Arc 5">
            <a:extLst>
              <a:ext uri="{FF2B5EF4-FFF2-40B4-BE49-F238E27FC236}">
                <a16:creationId xmlns:a16="http://schemas.microsoft.com/office/drawing/2014/main" id="{D541D728-F735-8D71-C993-4BA049E4AD26}"/>
              </a:ext>
            </a:extLst>
          </p:cNvPr>
          <p:cNvSpPr>
            <a:spLocks/>
          </p:cNvSpPr>
          <p:nvPr/>
        </p:nvSpPr>
        <p:spPr bwMode="auto">
          <a:xfrm>
            <a:off x="4845522" y="2676551"/>
            <a:ext cx="134862" cy="266143"/>
          </a:xfrm>
          <a:custGeom>
            <a:avLst/>
            <a:gdLst>
              <a:gd name="T0" fmla="*/ 0 w 21600"/>
              <a:gd name="T1" fmla="*/ 0 h 21600"/>
              <a:gd name="T2" fmla="*/ 176212 w 21600"/>
              <a:gd name="T3" fmla="*/ 365125 h 21600"/>
              <a:gd name="T4" fmla="*/ 0 w 21600"/>
              <a:gd name="T5" fmla="*/ 36512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6806" name="Arc 6">
            <a:extLst>
              <a:ext uri="{FF2B5EF4-FFF2-40B4-BE49-F238E27FC236}">
                <a16:creationId xmlns:a16="http://schemas.microsoft.com/office/drawing/2014/main" id="{5DAEBDBE-D798-B998-982F-B9BB545E16A1}"/>
              </a:ext>
            </a:extLst>
          </p:cNvPr>
          <p:cNvSpPr>
            <a:spLocks/>
          </p:cNvSpPr>
          <p:nvPr/>
        </p:nvSpPr>
        <p:spPr bwMode="auto">
          <a:xfrm flipH="1">
            <a:off x="3799500" y="2676550"/>
            <a:ext cx="449542" cy="798427"/>
          </a:xfrm>
          <a:custGeom>
            <a:avLst/>
            <a:gdLst>
              <a:gd name="T0" fmla="*/ 0 w 21600"/>
              <a:gd name="T1" fmla="*/ 0 h 21600"/>
              <a:gd name="T2" fmla="*/ 587375 w 21600"/>
              <a:gd name="T3" fmla="*/ 1095375 h 21600"/>
              <a:gd name="T4" fmla="*/ 0 w 21600"/>
              <a:gd name="T5" fmla="*/ 109537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6807" name="Arc 7">
            <a:extLst>
              <a:ext uri="{FF2B5EF4-FFF2-40B4-BE49-F238E27FC236}">
                <a16:creationId xmlns:a16="http://schemas.microsoft.com/office/drawing/2014/main" id="{D26C96B2-2F75-AB5B-D11E-A72231EF5E11}"/>
              </a:ext>
            </a:extLst>
          </p:cNvPr>
          <p:cNvSpPr>
            <a:spLocks/>
          </p:cNvSpPr>
          <p:nvPr/>
        </p:nvSpPr>
        <p:spPr bwMode="auto">
          <a:xfrm flipH="1" flipV="1">
            <a:off x="3869053" y="3214117"/>
            <a:ext cx="187107" cy="532286"/>
          </a:xfrm>
          <a:custGeom>
            <a:avLst/>
            <a:gdLst>
              <a:gd name="T0" fmla="*/ 0 w 21600"/>
              <a:gd name="T1" fmla="*/ 0 h 21600"/>
              <a:gd name="T2" fmla="*/ 244475 w 21600"/>
              <a:gd name="T3" fmla="*/ 730250 h 21600"/>
              <a:gd name="T4" fmla="*/ 0 w 21600"/>
              <a:gd name="T5" fmla="*/ 73025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6808" name="Line 8">
            <a:extLst>
              <a:ext uri="{FF2B5EF4-FFF2-40B4-BE49-F238E27FC236}">
                <a16:creationId xmlns:a16="http://schemas.microsoft.com/office/drawing/2014/main" id="{5C2AA4C9-249A-E1A2-949B-890894DBDD2D}"/>
              </a:ext>
            </a:extLst>
          </p:cNvPr>
          <p:cNvSpPr>
            <a:spLocks noChangeShapeType="1"/>
          </p:cNvSpPr>
          <p:nvPr/>
        </p:nvSpPr>
        <p:spPr bwMode="auto">
          <a:xfrm>
            <a:off x="4014940" y="2676550"/>
            <a:ext cx="88329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6809" name="Line 9">
            <a:extLst>
              <a:ext uri="{FF2B5EF4-FFF2-40B4-BE49-F238E27FC236}">
                <a16:creationId xmlns:a16="http://schemas.microsoft.com/office/drawing/2014/main" id="{4DEFF1B1-439A-FF50-4780-D17E547426E3}"/>
              </a:ext>
            </a:extLst>
          </p:cNvPr>
          <p:cNvSpPr>
            <a:spLocks noChangeShapeType="1"/>
          </p:cNvSpPr>
          <p:nvPr/>
        </p:nvSpPr>
        <p:spPr bwMode="auto">
          <a:xfrm flipV="1">
            <a:off x="4061519" y="2940870"/>
            <a:ext cx="0" cy="88637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6810" name="Line 10">
            <a:extLst>
              <a:ext uri="{FF2B5EF4-FFF2-40B4-BE49-F238E27FC236}">
                <a16:creationId xmlns:a16="http://schemas.microsoft.com/office/drawing/2014/main" id="{C40D9861-994C-DBF9-4F0A-6B660968BA05}"/>
              </a:ext>
            </a:extLst>
          </p:cNvPr>
          <p:cNvSpPr>
            <a:spLocks noChangeShapeType="1"/>
          </p:cNvSpPr>
          <p:nvPr/>
        </p:nvSpPr>
        <p:spPr bwMode="auto">
          <a:xfrm>
            <a:off x="3726306" y="2940869"/>
            <a:ext cx="1264793"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6811" name="Arc 11">
            <a:extLst>
              <a:ext uri="{FF2B5EF4-FFF2-40B4-BE49-F238E27FC236}">
                <a16:creationId xmlns:a16="http://schemas.microsoft.com/office/drawing/2014/main" id="{6B79156B-0A1F-BEEF-9649-6C05DF3A7DF7}"/>
              </a:ext>
            </a:extLst>
          </p:cNvPr>
          <p:cNvSpPr>
            <a:spLocks/>
          </p:cNvSpPr>
          <p:nvPr/>
        </p:nvSpPr>
        <p:spPr bwMode="auto">
          <a:xfrm flipH="1">
            <a:off x="5036617" y="2681908"/>
            <a:ext cx="134862" cy="267300"/>
          </a:xfrm>
          <a:custGeom>
            <a:avLst/>
            <a:gdLst>
              <a:gd name="T0" fmla="*/ 0 w 21600"/>
              <a:gd name="T1" fmla="*/ 0 h 21600"/>
              <a:gd name="T2" fmla="*/ 176212 w 21600"/>
              <a:gd name="T3" fmla="*/ 366712 h 21600"/>
              <a:gd name="T4" fmla="*/ 0 w 21600"/>
              <a:gd name="T5" fmla="*/ 3667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6812" name="Arc 12">
            <a:extLst>
              <a:ext uri="{FF2B5EF4-FFF2-40B4-BE49-F238E27FC236}">
                <a16:creationId xmlns:a16="http://schemas.microsoft.com/office/drawing/2014/main" id="{6BF73BC1-08CC-4C46-061E-46E160AC1D85}"/>
              </a:ext>
            </a:extLst>
          </p:cNvPr>
          <p:cNvSpPr>
            <a:spLocks/>
          </p:cNvSpPr>
          <p:nvPr/>
        </p:nvSpPr>
        <p:spPr bwMode="auto">
          <a:xfrm>
            <a:off x="5702738" y="2673871"/>
            <a:ext cx="448328" cy="799586"/>
          </a:xfrm>
          <a:custGeom>
            <a:avLst/>
            <a:gdLst>
              <a:gd name="T0" fmla="*/ 0 w 21600"/>
              <a:gd name="T1" fmla="*/ 0 h 21600"/>
              <a:gd name="T2" fmla="*/ 585788 w 21600"/>
              <a:gd name="T3" fmla="*/ 1096963 h 21600"/>
              <a:gd name="T4" fmla="*/ 0 w 21600"/>
              <a:gd name="T5" fmla="*/ 109696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6813" name="Arc 13">
            <a:extLst>
              <a:ext uri="{FF2B5EF4-FFF2-40B4-BE49-F238E27FC236}">
                <a16:creationId xmlns:a16="http://schemas.microsoft.com/office/drawing/2014/main" id="{1D3F2F87-C70B-8197-E680-1C95E0002607}"/>
              </a:ext>
            </a:extLst>
          </p:cNvPr>
          <p:cNvSpPr>
            <a:spLocks/>
          </p:cNvSpPr>
          <p:nvPr/>
        </p:nvSpPr>
        <p:spPr bwMode="auto">
          <a:xfrm flipV="1">
            <a:off x="5963959" y="3223047"/>
            <a:ext cx="187107" cy="532286"/>
          </a:xfrm>
          <a:custGeom>
            <a:avLst/>
            <a:gdLst>
              <a:gd name="T0" fmla="*/ 0 w 21600"/>
              <a:gd name="T1" fmla="*/ 0 h 21600"/>
              <a:gd name="T2" fmla="*/ 244475 w 21600"/>
              <a:gd name="T3" fmla="*/ 730250 h 21600"/>
              <a:gd name="T4" fmla="*/ 0 w 21600"/>
              <a:gd name="T5" fmla="*/ 73025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6814" name="Line 14">
            <a:extLst>
              <a:ext uri="{FF2B5EF4-FFF2-40B4-BE49-F238E27FC236}">
                <a16:creationId xmlns:a16="http://schemas.microsoft.com/office/drawing/2014/main" id="{59FE64E0-627A-DCAA-EADE-8FA6BF44AA99}"/>
              </a:ext>
            </a:extLst>
          </p:cNvPr>
          <p:cNvSpPr>
            <a:spLocks noChangeShapeType="1"/>
          </p:cNvSpPr>
          <p:nvPr/>
        </p:nvSpPr>
        <p:spPr bwMode="auto">
          <a:xfrm flipH="1">
            <a:off x="4938270" y="2683694"/>
            <a:ext cx="88329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6815" name="AutoShape 15">
            <a:extLst>
              <a:ext uri="{FF2B5EF4-FFF2-40B4-BE49-F238E27FC236}">
                <a16:creationId xmlns:a16="http://schemas.microsoft.com/office/drawing/2014/main" id="{2E33D7AE-BA1F-68A0-B2E9-DB33F04147CA}"/>
              </a:ext>
            </a:extLst>
          </p:cNvPr>
          <p:cNvSpPr>
            <a:spLocks noChangeArrowheads="1"/>
          </p:cNvSpPr>
          <p:nvPr/>
        </p:nvSpPr>
        <p:spPr bwMode="auto">
          <a:xfrm>
            <a:off x="2864346" y="2499742"/>
            <a:ext cx="3415307" cy="1457999"/>
          </a:xfrm>
          <a:prstGeom prst="roundRect">
            <a:avLst>
              <a:gd name="adj" fmla="val 16667"/>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6816" name="Rectangle 16">
            <a:extLst>
              <a:ext uri="{FF2B5EF4-FFF2-40B4-BE49-F238E27FC236}">
                <a16:creationId xmlns:a16="http://schemas.microsoft.com/office/drawing/2014/main" id="{2F6C6C9A-2B5F-4E78-2812-4CAD76C05FC5}"/>
              </a:ext>
            </a:extLst>
          </p:cNvPr>
          <p:cNvSpPr>
            <a:spLocks noChangeArrowheads="1"/>
          </p:cNvSpPr>
          <p:nvPr/>
        </p:nvSpPr>
        <p:spPr bwMode="auto">
          <a:xfrm>
            <a:off x="3180042" y="2995766"/>
            <a:ext cx="2755327" cy="97817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76817" name="Oval 17">
            <a:extLst>
              <a:ext uri="{FF2B5EF4-FFF2-40B4-BE49-F238E27FC236}">
                <a16:creationId xmlns:a16="http://schemas.microsoft.com/office/drawing/2014/main" id="{89F082E9-568E-1CE8-1025-AEAC96977D7B}"/>
              </a:ext>
            </a:extLst>
          </p:cNvPr>
          <p:cNvSpPr>
            <a:spLocks noChangeArrowheads="1"/>
          </p:cNvSpPr>
          <p:nvPr/>
        </p:nvSpPr>
        <p:spPr bwMode="auto">
          <a:xfrm>
            <a:off x="4462283" y="2738755"/>
            <a:ext cx="219434" cy="334333"/>
          </a:xfrm>
          <a:prstGeom prst="ellipse">
            <a:avLst/>
          </a:prstGeom>
          <a:solidFill>
            <a:schemeClr val="hlink"/>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 name="Slide Number Placeholder 1">
            <a:extLst>
              <a:ext uri="{FF2B5EF4-FFF2-40B4-BE49-F238E27FC236}">
                <a16:creationId xmlns:a16="http://schemas.microsoft.com/office/drawing/2014/main" id="{21A4BF17-00E4-EE80-182C-6DCA817B6994}"/>
              </a:ext>
            </a:extLst>
          </p:cNvPr>
          <p:cNvSpPr>
            <a:spLocks noGrp="1"/>
          </p:cNvSpPr>
          <p:nvPr>
            <p:ph type="sldNum" sz="quarter" idx="4"/>
          </p:nvPr>
        </p:nvSpPr>
        <p:spPr/>
        <p:txBody>
          <a:bodyPr/>
          <a:lstStyle/>
          <a:p>
            <a:fld id="{3A2281A5-0AAD-5C43-9874-F8F3A9F5B29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AD0D3A1-2ED2-3156-EF2A-0FB04E342181}"/>
              </a:ext>
            </a:extLst>
          </p:cNvPr>
          <p:cNvSpPr>
            <a:spLocks noGrp="1" noChangeArrowheads="1"/>
          </p:cNvSpPr>
          <p:nvPr>
            <p:ph type="title"/>
          </p:nvPr>
        </p:nvSpPr>
        <p:spPr/>
        <p:txBody>
          <a:bodyPr/>
          <a:lstStyle/>
          <a:p>
            <a:pPr>
              <a:defRPr/>
            </a:pPr>
            <a:r>
              <a:rPr lang="en-US" dirty="0"/>
              <a:t>Results in a Pinhole</a:t>
            </a:r>
          </a:p>
        </p:txBody>
      </p:sp>
      <p:grpSp>
        <p:nvGrpSpPr>
          <p:cNvPr id="3" name="Group 2">
            <a:extLst>
              <a:ext uri="{FF2B5EF4-FFF2-40B4-BE49-F238E27FC236}">
                <a16:creationId xmlns:a16="http://schemas.microsoft.com/office/drawing/2014/main" id="{F7D1DF54-8E37-5780-D02C-5E999690C198}"/>
              </a:ext>
            </a:extLst>
          </p:cNvPr>
          <p:cNvGrpSpPr/>
          <p:nvPr/>
        </p:nvGrpSpPr>
        <p:grpSpPr>
          <a:xfrm>
            <a:off x="2483768" y="1563638"/>
            <a:ext cx="3695104" cy="2102247"/>
            <a:chOff x="3469184" y="1621631"/>
            <a:chExt cx="2232422" cy="961728"/>
          </a:xfrm>
        </p:grpSpPr>
        <p:sp>
          <p:nvSpPr>
            <p:cNvPr id="68611" name="Oval 3">
              <a:extLst>
                <a:ext uri="{FF2B5EF4-FFF2-40B4-BE49-F238E27FC236}">
                  <a16:creationId xmlns:a16="http://schemas.microsoft.com/office/drawing/2014/main" id="{2B30B638-5D21-4424-1AEB-CA04A1E59EBE}"/>
                </a:ext>
              </a:extLst>
            </p:cNvPr>
            <p:cNvSpPr>
              <a:spLocks noChangeArrowheads="1"/>
            </p:cNvSpPr>
            <p:nvPr/>
          </p:nvSpPr>
          <p:spPr bwMode="auto">
            <a:xfrm>
              <a:off x="4525566" y="1742182"/>
              <a:ext cx="99120" cy="155377"/>
            </a:xfrm>
            <a:prstGeom prst="ellipse">
              <a:avLst/>
            </a:prstGeom>
            <a:solidFill>
              <a:schemeClr val="hlink"/>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12" name="Arc 4">
              <a:extLst>
                <a:ext uri="{FF2B5EF4-FFF2-40B4-BE49-F238E27FC236}">
                  <a16:creationId xmlns:a16="http://schemas.microsoft.com/office/drawing/2014/main" id="{58521A33-A39E-84FB-BBBB-FD60B75A9748}"/>
                </a:ext>
              </a:extLst>
            </p:cNvPr>
            <p:cNvSpPr>
              <a:spLocks/>
            </p:cNvSpPr>
            <p:nvPr/>
          </p:nvSpPr>
          <p:spPr bwMode="auto">
            <a:xfrm>
              <a:off x="4431804" y="1624311"/>
              <a:ext cx="99119" cy="205383"/>
            </a:xfrm>
            <a:custGeom>
              <a:avLst/>
              <a:gdLst>
                <a:gd name="T0" fmla="*/ 0 w 21600"/>
                <a:gd name="T1" fmla="*/ 0 h 21600"/>
                <a:gd name="T2" fmla="*/ 176212 w 21600"/>
                <a:gd name="T3" fmla="*/ 365125 h 21600"/>
                <a:gd name="T4" fmla="*/ 0 w 21600"/>
                <a:gd name="T5" fmla="*/ 36512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8613" name="Arc 5">
              <a:extLst>
                <a:ext uri="{FF2B5EF4-FFF2-40B4-BE49-F238E27FC236}">
                  <a16:creationId xmlns:a16="http://schemas.microsoft.com/office/drawing/2014/main" id="{CC0D908A-5649-804B-6671-4EFFF4819405}"/>
                </a:ext>
              </a:extLst>
            </p:cNvPr>
            <p:cNvSpPr>
              <a:spLocks/>
            </p:cNvSpPr>
            <p:nvPr/>
          </p:nvSpPr>
          <p:spPr bwMode="auto">
            <a:xfrm flipH="1">
              <a:off x="3469184" y="1624311"/>
              <a:ext cx="330398" cy="616148"/>
            </a:xfrm>
            <a:custGeom>
              <a:avLst/>
              <a:gdLst>
                <a:gd name="T0" fmla="*/ 0 w 21600"/>
                <a:gd name="T1" fmla="*/ 0 h 21600"/>
                <a:gd name="T2" fmla="*/ 587375 w 21600"/>
                <a:gd name="T3" fmla="*/ 1095375 h 21600"/>
                <a:gd name="T4" fmla="*/ 0 w 21600"/>
                <a:gd name="T5" fmla="*/ 109537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8614" name="Arc 6">
              <a:extLst>
                <a:ext uri="{FF2B5EF4-FFF2-40B4-BE49-F238E27FC236}">
                  <a16:creationId xmlns:a16="http://schemas.microsoft.com/office/drawing/2014/main" id="{C60F2B01-91A0-BAB8-0658-CBB82DD4758A}"/>
                </a:ext>
              </a:extLst>
            </p:cNvPr>
            <p:cNvSpPr>
              <a:spLocks/>
            </p:cNvSpPr>
            <p:nvPr/>
          </p:nvSpPr>
          <p:spPr bwMode="auto">
            <a:xfrm flipH="1" flipV="1">
              <a:off x="3469184" y="2161877"/>
              <a:ext cx="137517" cy="410766"/>
            </a:xfrm>
            <a:custGeom>
              <a:avLst/>
              <a:gdLst>
                <a:gd name="T0" fmla="*/ 0 w 21600"/>
                <a:gd name="T1" fmla="*/ 0 h 21600"/>
                <a:gd name="T2" fmla="*/ 244475 w 21600"/>
                <a:gd name="T3" fmla="*/ 730250 h 21600"/>
                <a:gd name="T4" fmla="*/ 0 w 21600"/>
                <a:gd name="T5" fmla="*/ 73025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8615" name="Line 7">
              <a:extLst>
                <a:ext uri="{FF2B5EF4-FFF2-40B4-BE49-F238E27FC236}">
                  <a16:creationId xmlns:a16="http://schemas.microsoft.com/office/drawing/2014/main" id="{489157C8-02A8-1D04-0CB4-D74D52799EF8}"/>
                </a:ext>
              </a:extLst>
            </p:cNvPr>
            <p:cNvSpPr>
              <a:spLocks noChangeShapeType="1"/>
            </p:cNvSpPr>
            <p:nvPr/>
          </p:nvSpPr>
          <p:spPr bwMode="auto">
            <a:xfrm>
              <a:off x="3799582" y="1624310"/>
              <a:ext cx="64918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16" name="Arc 8">
              <a:extLst>
                <a:ext uri="{FF2B5EF4-FFF2-40B4-BE49-F238E27FC236}">
                  <a16:creationId xmlns:a16="http://schemas.microsoft.com/office/drawing/2014/main" id="{943203C6-8EA6-2B97-B10B-355214BED277}"/>
                </a:ext>
              </a:extLst>
            </p:cNvPr>
            <p:cNvSpPr>
              <a:spLocks/>
            </p:cNvSpPr>
            <p:nvPr/>
          </p:nvSpPr>
          <p:spPr bwMode="auto">
            <a:xfrm flipH="1">
              <a:off x="4622900" y="1629668"/>
              <a:ext cx="99119" cy="206276"/>
            </a:xfrm>
            <a:custGeom>
              <a:avLst/>
              <a:gdLst>
                <a:gd name="T0" fmla="*/ 0 w 21600"/>
                <a:gd name="T1" fmla="*/ 0 h 21600"/>
                <a:gd name="T2" fmla="*/ 176212 w 21600"/>
                <a:gd name="T3" fmla="*/ 366712 h 21600"/>
                <a:gd name="T4" fmla="*/ 0 w 21600"/>
                <a:gd name="T5" fmla="*/ 3667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8617" name="Arc 9">
              <a:extLst>
                <a:ext uri="{FF2B5EF4-FFF2-40B4-BE49-F238E27FC236}">
                  <a16:creationId xmlns:a16="http://schemas.microsoft.com/office/drawing/2014/main" id="{59CFB302-A7FF-8008-EDEB-8031B42F5EA3}"/>
                </a:ext>
              </a:extLst>
            </p:cNvPr>
            <p:cNvSpPr>
              <a:spLocks/>
            </p:cNvSpPr>
            <p:nvPr/>
          </p:nvSpPr>
          <p:spPr bwMode="auto">
            <a:xfrm>
              <a:off x="5372100" y="1621631"/>
              <a:ext cx="329506" cy="617042"/>
            </a:xfrm>
            <a:custGeom>
              <a:avLst/>
              <a:gdLst>
                <a:gd name="T0" fmla="*/ 0 w 21600"/>
                <a:gd name="T1" fmla="*/ 0 h 21600"/>
                <a:gd name="T2" fmla="*/ 585788 w 21600"/>
                <a:gd name="T3" fmla="*/ 1096963 h 21600"/>
                <a:gd name="T4" fmla="*/ 0 w 21600"/>
                <a:gd name="T5" fmla="*/ 109696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8618" name="Arc 10">
              <a:extLst>
                <a:ext uri="{FF2B5EF4-FFF2-40B4-BE49-F238E27FC236}">
                  <a16:creationId xmlns:a16="http://schemas.microsoft.com/office/drawing/2014/main" id="{2BADB935-D135-1EEA-AFCB-E56996ABE899}"/>
                </a:ext>
              </a:extLst>
            </p:cNvPr>
            <p:cNvSpPr>
              <a:spLocks/>
            </p:cNvSpPr>
            <p:nvPr/>
          </p:nvSpPr>
          <p:spPr bwMode="auto">
            <a:xfrm flipV="1">
              <a:off x="5564089" y="2170807"/>
              <a:ext cx="137517" cy="410766"/>
            </a:xfrm>
            <a:custGeom>
              <a:avLst/>
              <a:gdLst>
                <a:gd name="T0" fmla="*/ 0 w 21600"/>
                <a:gd name="T1" fmla="*/ 0 h 21600"/>
                <a:gd name="T2" fmla="*/ 244475 w 21600"/>
                <a:gd name="T3" fmla="*/ 730250 h 21600"/>
                <a:gd name="T4" fmla="*/ 0 w 21600"/>
                <a:gd name="T5" fmla="*/ 73025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8619" name="Line 11">
              <a:extLst>
                <a:ext uri="{FF2B5EF4-FFF2-40B4-BE49-F238E27FC236}">
                  <a16:creationId xmlns:a16="http://schemas.microsoft.com/office/drawing/2014/main" id="{FBDCFDEB-FFA8-1625-B000-4AA5AB834BB8}"/>
                </a:ext>
              </a:extLst>
            </p:cNvPr>
            <p:cNvSpPr>
              <a:spLocks noChangeShapeType="1"/>
            </p:cNvSpPr>
            <p:nvPr/>
          </p:nvSpPr>
          <p:spPr bwMode="auto">
            <a:xfrm flipH="1">
              <a:off x="4722912" y="1631454"/>
              <a:ext cx="649188"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20" name="Oval 12">
              <a:extLst>
                <a:ext uri="{FF2B5EF4-FFF2-40B4-BE49-F238E27FC236}">
                  <a16:creationId xmlns:a16="http://schemas.microsoft.com/office/drawing/2014/main" id="{5665D0DA-FEBF-E836-42D7-8D83F39493F8}"/>
                </a:ext>
              </a:extLst>
            </p:cNvPr>
            <p:cNvSpPr>
              <a:spLocks noChangeArrowheads="1"/>
            </p:cNvSpPr>
            <p:nvPr/>
          </p:nvSpPr>
          <p:spPr bwMode="auto">
            <a:xfrm>
              <a:off x="4525565" y="1732359"/>
              <a:ext cx="104478" cy="185738"/>
            </a:xfrm>
            <a:prstGeom prst="ellipse">
              <a:avLst/>
            </a:prstGeom>
            <a:solidFill>
              <a:schemeClr val="hlink"/>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21" name="Line 13">
              <a:extLst>
                <a:ext uri="{FF2B5EF4-FFF2-40B4-BE49-F238E27FC236}">
                  <a16:creationId xmlns:a16="http://schemas.microsoft.com/office/drawing/2014/main" id="{711DF71F-9CA1-AA14-BF7B-BD892FA442FF}"/>
                </a:ext>
              </a:extLst>
            </p:cNvPr>
            <p:cNvSpPr>
              <a:spLocks noChangeShapeType="1"/>
            </p:cNvSpPr>
            <p:nvPr/>
          </p:nvSpPr>
          <p:spPr bwMode="auto">
            <a:xfrm>
              <a:off x="3612059" y="2572643"/>
              <a:ext cx="1976140"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22" name="Rectangle 14">
              <a:extLst>
                <a:ext uri="{FF2B5EF4-FFF2-40B4-BE49-F238E27FC236}">
                  <a16:creationId xmlns:a16="http://schemas.microsoft.com/office/drawing/2014/main" id="{44B78E1C-2627-524B-10BA-B9A87A30E970}"/>
                </a:ext>
              </a:extLst>
            </p:cNvPr>
            <p:cNvSpPr>
              <a:spLocks noChangeArrowheads="1"/>
            </p:cNvSpPr>
            <p:nvPr/>
          </p:nvSpPr>
          <p:spPr bwMode="auto">
            <a:xfrm>
              <a:off x="3788867" y="1624311"/>
              <a:ext cx="675977" cy="948333"/>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23" name="Rectangle 15">
              <a:extLst>
                <a:ext uri="{FF2B5EF4-FFF2-40B4-BE49-F238E27FC236}">
                  <a16:creationId xmlns:a16="http://schemas.microsoft.com/office/drawing/2014/main" id="{E32CF0F0-66BF-277A-E0E6-98BE88554CEE}"/>
                </a:ext>
              </a:extLst>
            </p:cNvPr>
            <p:cNvSpPr>
              <a:spLocks noChangeArrowheads="1"/>
            </p:cNvSpPr>
            <p:nvPr/>
          </p:nvSpPr>
          <p:spPr bwMode="auto">
            <a:xfrm>
              <a:off x="4718447" y="1633240"/>
              <a:ext cx="666155" cy="939403"/>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24" name="Rectangle 16">
              <a:extLst>
                <a:ext uri="{FF2B5EF4-FFF2-40B4-BE49-F238E27FC236}">
                  <a16:creationId xmlns:a16="http://schemas.microsoft.com/office/drawing/2014/main" id="{D1342244-A1DB-220C-2138-188CDCF7ED99}"/>
                </a:ext>
              </a:extLst>
            </p:cNvPr>
            <p:cNvSpPr>
              <a:spLocks noChangeArrowheads="1"/>
            </p:cNvSpPr>
            <p:nvPr/>
          </p:nvSpPr>
          <p:spPr bwMode="auto">
            <a:xfrm>
              <a:off x="4464844" y="1820764"/>
              <a:ext cx="55364" cy="74295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25" name="Rectangle 17">
              <a:extLst>
                <a:ext uri="{FF2B5EF4-FFF2-40B4-BE49-F238E27FC236}">
                  <a16:creationId xmlns:a16="http://schemas.microsoft.com/office/drawing/2014/main" id="{FACA5A86-A398-E576-1466-AF962E71C765}"/>
                </a:ext>
              </a:extLst>
            </p:cNvPr>
            <p:cNvSpPr>
              <a:spLocks noChangeArrowheads="1"/>
            </p:cNvSpPr>
            <p:nvPr/>
          </p:nvSpPr>
          <p:spPr bwMode="auto">
            <a:xfrm>
              <a:off x="3601344" y="2240459"/>
              <a:ext cx="187523" cy="332184"/>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26" name="Rectangle 18">
              <a:extLst>
                <a:ext uri="{FF2B5EF4-FFF2-40B4-BE49-F238E27FC236}">
                  <a16:creationId xmlns:a16="http://schemas.microsoft.com/office/drawing/2014/main" id="{8303D00F-7878-27CD-F9BE-04D5D919FECE}"/>
                </a:ext>
              </a:extLst>
            </p:cNvPr>
            <p:cNvSpPr>
              <a:spLocks noChangeArrowheads="1"/>
            </p:cNvSpPr>
            <p:nvPr/>
          </p:nvSpPr>
          <p:spPr bwMode="auto">
            <a:xfrm>
              <a:off x="5367635" y="2231530"/>
              <a:ext cx="199132" cy="341114"/>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27" name="Rectangle 19">
              <a:extLst>
                <a:ext uri="{FF2B5EF4-FFF2-40B4-BE49-F238E27FC236}">
                  <a16:creationId xmlns:a16="http://schemas.microsoft.com/office/drawing/2014/main" id="{4B9F5F87-11B2-AE1F-B5D9-7AF93C951E47}"/>
                </a:ext>
              </a:extLst>
            </p:cNvPr>
            <p:cNvSpPr>
              <a:spLocks noChangeArrowheads="1"/>
            </p:cNvSpPr>
            <p:nvPr/>
          </p:nvSpPr>
          <p:spPr bwMode="auto">
            <a:xfrm>
              <a:off x="4624686" y="1820764"/>
              <a:ext cx="99119" cy="74295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28" name="Rectangle 20">
              <a:extLst>
                <a:ext uri="{FF2B5EF4-FFF2-40B4-BE49-F238E27FC236}">
                  <a16:creationId xmlns:a16="http://schemas.microsoft.com/office/drawing/2014/main" id="{0E022C1B-9609-9215-6E58-E1D6BA242D7E}"/>
                </a:ext>
              </a:extLst>
            </p:cNvPr>
            <p:cNvSpPr>
              <a:spLocks noChangeArrowheads="1"/>
            </p:cNvSpPr>
            <p:nvPr/>
          </p:nvSpPr>
          <p:spPr bwMode="auto">
            <a:xfrm>
              <a:off x="4520208" y="1927920"/>
              <a:ext cx="131267" cy="64472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29" name="AutoShape 21">
              <a:extLst>
                <a:ext uri="{FF2B5EF4-FFF2-40B4-BE49-F238E27FC236}">
                  <a16:creationId xmlns:a16="http://schemas.microsoft.com/office/drawing/2014/main" id="{7A75F44A-3DD0-2652-A9C3-ACE11C312FCB}"/>
                </a:ext>
              </a:extLst>
            </p:cNvPr>
            <p:cNvSpPr>
              <a:spLocks noChangeArrowheads="1"/>
            </p:cNvSpPr>
            <p:nvPr/>
          </p:nvSpPr>
          <p:spPr bwMode="auto">
            <a:xfrm>
              <a:off x="4509492" y="1839516"/>
              <a:ext cx="54471" cy="97334"/>
            </a:xfrm>
            <a:prstGeom prst="rtTriangle">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30" name="AutoShape 22">
              <a:extLst>
                <a:ext uri="{FF2B5EF4-FFF2-40B4-BE49-F238E27FC236}">
                  <a16:creationId xmlns:a16="http://schemas.microsoft.com/office/drawing/2014/main" id="{D0CEEC88-C6EA-4729-034F-CF16FB5575ED}"/>
                </a:ext>
              </a:extLst>
            </p:cNvPr>
            <p:cNvSpPr>
              <a:spLocks noChangeArrowheads="1"/>
            </p:cNvSpPr>
            <p:nvPr/>
          </p:nvSpPr>
          <p:spPr bwMode="auto">
            <a:xfrm flipH="1">
              <a:off x="4591646" y="1839516"/>
              <a:ext cx="38398" cy="97334"/>
            </a:xfrm>
            <a:prstGeom prst="rtTriangle">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8631" name="Rectangle 23">
              <a:extLst>
                <a:ext uri="{FF2B5EF4-FFF2-40B4-BE49-F238E27FC236}">
                  <a16:creationId xmlns:a16="http://schemas.microsoft.com/office/drawing/2014/main" id="{7114A4C6-8ECD-1605-C573-17D4CC8571DF}"/>
                </a:ext>
              </a:extLst>
            </p:cNvPr>
            <p:cNvSpPr>
              <a:spLocks noChangeArrowheads="1"/>
            </p:cNvSpPr>
            <p:nvPr/>
          </p:nvSpPr>
          <p:spPr bwMode="auto">
            <a:xfrm>
              <a:off x="3612059" y="1878806"/>
              <a:ext cx="1931491" cy="70455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4" name="Slide Number Placeholder 3">
            <a:extLst>
              <a:ext uri="{FF2B5EF4-FFF2-40B4-BE49-F238E27FC236}">
                <a16:creationId xmlns:a16="http://schemas.microsoft.com/office/drawing/2014/main" id="{1560D693-8619-E630-6660-6F4F02EC34C0}"/>
              </a:ext>
            </a:extLst>
          </p:cNvPr>
          <p:cNvSpPr>
            <a:spLocks noGrp="1"/>
          </p:cNvSpPr>
          <p:nvPr>
            <p:ph type="sldNum" sz="quarter" idx="4"/>
          </p:nvPr>
        </p:nvSpPr>
        <p:spPr/>
        <p:txBody>
          <a:bodyPr/>
          <a:lstStyle/>
          <a:p>
            <a:fld id="{3A2281A5-0AAD-5C43-9874-F8F3A9F5B29A}"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3ED215A-7CCE-AAE0-EE78-3C0AAC3EF112}"/>
              </a:ext>
            </a:extLst>
          </p:cNvPr>
          <p:cNvPicPr>
            <a:picLocks noChangeAspect="1"/>
          </p:cNvPicPr>
          <p:nvPr/>
        </p:nvPicPr>
        <p:blipFill>
          <a:blip r:embed="rId3"/>
          <a:stretch>
            <a:fillRect/>
          </a:stretch>
        </p:blipFill>
        <p:spPr>
          <a:xfrm>
            <a:off x="899592" y="769610"/>
            <a:ext cx="7171634" cy="4034388"/>
          </a:xfrm>
          <a:prstGeom prst="rect">
            <a:avLst/>
          </a:prstGeom>
        </p:spPr>
      </p:pic>
      <p:sp>
        <p:nvSpPr>
          <p:cNvPr id="6" name="Title 5">
            <a:extLst>
              <a:ext uri="{FF2B5EF4-FFF2-40B4-BE49-F238E27FC236}">
                <a16:creationId xmlns:a16="http://schemas.microsoft.com/office/drawing/2014/main" id="{67C3C052-7AE2-C10D-9154-B743C2E4C6F9}"/>
              </a:ext>
            </a:extLst>
          </p:cNvPr>
          <p:cNvSpPr>
            <a:spLocks noGrp="1"/>
          </p:cNvSpPr>
          <p:nvPr>
            <p:ph type="title"/>
          </p:nvPr>
        </p:nvSpPr>
        <p:spPr/>
        <p:txBody>
          <a:bodyPr/>
          <a:lstStyle/>
          <a:p>
            <a:r>
              <a:rPr lang="en-US" dirty="0"/>
              <a:t>Paint</a:t>
            </a:r>
          </a:p>
        </p:txBody>
      </p:sp>
      <p:sp>
        <p:nvSpPr>
          <p:cNvPr id="18" name="TextBox 17">
            <a:extLst>
              <a:ext uri="{FF2B5EF4-FFF2-40B4-BE49-F238E27FC236}">
                <a16:creationId xmlns:a16="http://schemas.microsoft.com/office/drawing/2014/main" id="{F878E4D8-5FF6-6BD8-B415-61963018C204}"/>
              </a:ext>
            </a:extLst>
          </p:cNvPr>
          <p:cNvSpPr txBox="1"/>
          <p:nvPr/>
        </p:nvSpPr>
        <p:spPr>
          <a:xfrm>
            <a:off x="3419873" y="1890723"/>
            <a:ext cx="2160238" cy="369332"/>
          </a:xfrm>
          <a:prstGeom prst="rect">
            <a:avLst/>
          </a:prstGeom>
          <a:noFill/>
        </p:spPr>
        <p:txBody>
          <a:bodyPr wrap="square" rtlCol="0">
            <a:spAutoFit/>
          </a:bodyPr>
          <a:lstStyle/>
          <a:p>
            <a:pPr algn="ctr"/>
            <a:r>
              <a:rPr lang="en-US" b="1" dirty="0">
                <a:solidFill>
                  <a:srgbClr val="0081AB"/>
                </a:solidFill>
                <a:latin typeface="Arial" panose="020B0604020202020204" pitchFamily="34" charset="0"/>
                <a:cs typeface="Arial" panose="020B0604020202020204" pitchFamily="34" charset="0"/>
              </a:rPr>
              <a:t>SOLVENT</a:t>
            </a:r>
          </a:p>
        </p:txBody>
      </p:sp>
      <p:sp>
        <p:nvSpPr>
          <p:cNvPr id="19" name="TextBox 18">
            <a:extLst>
              <a:ext uri="{FF2B5EF4-FFF2-40B4-BE49-F238E27FC236}">
                <a16:creationId xmlns:a16="http://schemas.microsoft.com/office/drawing/2014/main" id="{4A7752AB-BA56-5F71-D54F-FC648534EE6C}"/>
              </a:ext>
            </a:extLst>
          </p:cNvPr>
          <p:cNvSpPr txBox="1"/>
          <p:nvPr/>
        </p:nvSpPr>
        <p:spPr>
          <a:xfrm>
            <a:off x="3419872" y="2602138"/>
            <a:ext cx="2160239"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RESIN</a:t>
            </a:r>
          </a:p>
        </p:txBody>
      </p:sp>
      <p:sp>
        <p:nvSpPr>
          <p:cNvPr id="20" name="TextBox 19">
            <a:extLst>
              <a:ext uri="{FF2B5EF4-FFF2-40B4-BE49-F238E27FC236}">
                <a16:creationId xmlns:a16="http://schemas.microsoft.com/office/drawing/2014/main" id="{3E498E89-7DB2-A6D8-AB9B-29535A79C989}"/>
              </a:ext>
            </a:extLst>
          </p:cNvPr>
          <p:cNvSpPr txBox="1"/>
          <p:nvPr/>
        </p:nvSpPr>
        <p:spPr>
          <a:xfrm>
            <a:off x="3419872" y="3414164"/>
            <a:ext cx="2160239" cy="36933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PIGMENT</a:t>
            </a:r>
          </a:p>
        </p:txBody>
      </p:sp>
      <p:sp>
        <p:nvSpPr>
          <p:cNvPr id="21" name="Right Brace 20">
            <a:extLst>
              <a:ext uri="{FF2B5EF4-FFF2-40B4-BE49-F238E27FC236}">
                <a16:creationId xmlns:a16="http://schemas.microsoft.com/office/drawing/2014/main" id="{BFE8E8CB-8F90-51FB-8804-54F8B8BAAA09}"/>
              </a:ext>
            </a:extLst>
          </p:cNvPr>
          <p:cNvSpPr/>
          <p:nvPr/>
        </p:nvSpPr>
        <p:spPr>
          <a:xfrm>
            <a:off x="5810719" y="1635646"/>
            <a:ext cx="216024" cy="115212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9FC04359-FD57-5D61-7265-8B37F8B3E121}"/>
              </a:ext>
            </a:extLst>
          </p:cNvPr>
          <p:cNvSpPr txBox="1"/>
          <p:nvPr/>
        </p:nvSpPr>
        <p:spPr>
          <a:xfrm>
            <a:off x="5810719" y="2027044"/>
            <a:ext cx="1872208" cy="369332"/>
          </a:xfrm>
          <a:prstGeom prst="rect">
            <a:avLst/>
          </a:prstGeom>
          <a:noFill/>
        </p:spPr>
        <p:txBody>
          <a:bodyPr wrap="square" rtlCol="0">
            <a:spAutoFit/>
          </a:bodyPr>
          <a:lstStyle/>
          <a:p>
            <a:pPr algn="ctr"/>
            <a:r>
              <a:rPr lang="en-US" b="1" dirty="0">
                <a:solidFill>
                  <a:srgbClr val="0081AB"/>
                </a:solidFill>
                <a:latin typeface="Arial" panose="020B0604020202020204" pitchFamily="34" charset="0"/>
                <a:cs typeface="Arial" panose="020B0604020202020204" pitchFamily="34" charset="0"/>
              </a:rPr>
              <a:t>VEHICLE</a:t>
            </a:r>
          </a:p>
        </p:txBody>
      </p:sp>
      <p:sp>
        <p:nvSpPr>
          <p:cNvPr id="23" name="Slide Number Placeholder 22">
            <a:extLst>
              <a:ext uri="{FF2B5EF4-FFF2-40B4-BE49-F238E27FC236}">
                <a16:creationId xmlns:a16="http://schemas.microsoft.com/office/drawing/2014/main" id="{16B7BA6B-3CFE-2C29-DF5A-66FAC771AC1D}"/>
              </a:ext>
            </a:extLst>
          </p:cNvPr>
          <p:cNvSpPr>
            <a:spLocks noGrp="1"/>
          </p:cNvSpPr>
          <p:nvPr>
            <p:ph type="sldNum" sz="quarter" idx="4"/>
          </p:nvPr>
        </p:nvSpPr>
        <p:spPr/>
        <p:txBody>
          <a:bodyPr/>
          <a:lstStyle/>
          <a:p>
            <a:fld id="{3A2281A5-0AAD-5C43-9874-F8F3A9F5B29A}"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09" name="Object 2">
            <a:extLst>
              <a:ext uri="{FF2B5EF4-FFF2-40B4-BE49-F238E27FC236}">
                <a16:creationId xmlns:a16="http://schemas.microsoft.com/office/drawing/2014/main" id="{58154CCF-52EB-47DB-A23A-DBA101EDD6AF}"/>
              </a:ext>
            </a:extLst>
          </p:cNvPr>
          <p:cNvGraphicFramePr>
            <a:graphicFrameLocks noChangeAspect="1"/>
          </p:cNvGraphicFramePr>
          <p:nvPr>
            <p:extLst>
              <p:ext uri="{D42A27DB-BD31-4B8C-83A1-F6EECF244321}">
                <p14:modId xmlns:p14="http://schemas.microsoft.com/office/powerpoint/2010/main" val="2310275221"/>
              </p:ext>
            </p:extLst>
          </p:nvPr>
        </p:nvGraphicFramePr>
        <p:xfrm>
          <a:off x="1450181" y="339502"/>
          <a:ext cx="6243638" cy="4073427"/>
        </p:xfrm>
        <a:graphic>
          <a:graphicData uri="http://schemas.openxmlformats.org/presentationml/2006/ole">
            <mc:AlternateContent xmlns:mc="http://schemas.openxmlformats.org/markup-compatibility/2006">
              <mc:Choice xmlns:v="urn:schemas-microsoft-com:vml" Requires="v">
                <p:oleObj name="CorelPhotoPaint.Image.8" r:id="rId3" imgW="4219048" imgH="2752381" progId="CorelPhotoPaint.Image.8">
                  <p:embed/>
                </p:oleObj>
              </mc:Choice>
              <mc:Fallback>
                <p:oleObj name="CorelPhotoPaint.Image.8" r:id="rId3" imgW="4219048" imgH="2752381" progId="CorelPhotoPaint.Imag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181" y="339502"/>
                        <a:ext cx="6243638" cy="4073427"/>
                      </a:xfrm>
                      <a:prstGeom prst="rect">
                        <a:avLst/>
                      </a:prstGeom>
                      <a:noFill/>
                      <a:ln w="25400">
                        <a:solidFill>
                          <a:schemeClr val="tx1"/>
                        </a:solidFill>
                        <a:miter lim="800000"/>
                        <a:headEnd/>
                        <a:tailEnd/>
                      </a:ln>
                      <a:effec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8C2C0E-5840-CC6E-0B98-0947A96ADC25}"/>
              </a:ext>
            </a:extLst>
          </p:cNvPr>
          <p:cNvGrpSpPr/>
          <p:nvPr/>
        </p:nvGrpSpPr>
        <p:grpSpPr>
          <a:xfrm>
            <a:off x="2771800" y="1410667"/>
            <a:ext cx="3557587" cy="2322165"/>
            <a:chOff x="3606701" y="1545729"/>
            <a:chExt cx="1943100" cy="1008162"/>
          </a:xfrm>
        </p:grpSpPr>
        <p:sp>
          <p:nvSpPr>
            <p:cNvPr id="66562" name="Rectangle 2">
              <a:extLst>
                <a:ext uri="{FF2B5EF4-FFF2-40B4-BE49-F238E27FC236}">
                  <a16:creationId xmlns:a16="http://schemas.microsoft.com/office/drawing/2014/main" id="{8AA9DE1F-DA2C-3FA2-90EF-C3AD5964BD2D}"/>
                </a:ext>
              </a:extLst>
            </p:cNvPr>
            <p:cNvSpPr>
              <a:spLocks noChangeArrowheads="1"/>
            </p:cNvSpPr>
            <p:nvPr/>
          </p:nvSpPr>
          <p:spPr bwMode="auto">
            <a:xfrm>
              <a:off x="3612059" y="1860055"/>
              <a:ext cx="1937742" cy="693836"/>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63" name="Rectangle 3">
              <a:extLst>
                <a:ext uri="{FF2B5EF4-FFF2-40B4-BE49-F238E27FC236}">
                  <a16:creationId xmlns:a16="http://schemas.microsoft.com/office/drawing/2014/main" id="{7435C085-1D0E-F34C-1C2A-4E15A53DABF7}"/>
                </a:ext>
              </a:extLst>
            </p:cNvPr>
            <p:cNvSpPr>
              <a:spLocks noChangeArrowheads="1"/>
            </p:cNvSpPr>
            <p:nvPr/>
          </p:nvSpPr>
          <p:spPr bwMode="auto">
            <a:xfrm>
              <a:off x="3612059" y="1800225"/>
              <a:ext cx="1937742" cy="56257"/>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6564" name="Rectangle 4">
              <a:extLst>
                <a:ext uri="{FF2B5EF4-FFF2-40B4-BE49-F238E27FC236}">
                  <a16:creationId xmlns:a16="http://schemas.microsoft.com/office/drawing/2014/main" id="{D0BFA601-53EC-8945-8F55-E6A23B6A488B}"/>
                </a:ext>
              </a:extLst>
            </p:cNvPr>
            <p:cNvSpPr>
              <a:spLocks noChangeArrowheads="1"/>
            </p:cNvSpPr>
            <p:nvPr/>
          </p:nvSpPr>
          <p:spPr bwMode="auto">
            <a:xfrm>
              <a:off x="3606701" y="1545729"/>
              <a:ext cx="1943100" cy="264319"/>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5" name="Slide Number Placeholder 4">
            <a:extLst>
              <a:ext uri="{FF2B5EF4-FFF2-40B4-BE49-F238E27FC236}">
                <a16:creationId xmlns:a16="http://schemas.microsoft.com/office/drawing/2014/main" id="{721C8FD6-6459-F182-F370-EF3D1127347B}"/>
              </a:ext>
            </a:extLst>
          </p:cNvPr>
          <p:cNvSpPr>
            <a:spLocks noGrp="1"/>
          </p:cNvSpPr>
          <p:nvPr>
            <p:ph type="sldNum" sz="quarter" idx="4"/>
          </p:nvPr>
        </p:nvSpPr>
        <p:spPr/>
        <p:txBody>
          <a:bodyPr/>
          <a:lstStyle/>
          <a:p>
            <a:fld id="{3A2281A5-0AAD-5C43-9874-F8F3A9F5B29A}"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B6400D3-12EB-2A51-A754-474A8F72992B}"/>
              </a:ext>
            </a:extLst>
          </p:cNvPr>
          <p:cNvGrpSpPr/>
          <p:nvPr/>
        </p:nvGrpSpPr>
        <p:grpSpPr>
          <a:xfrm>
            <a:off x="2759881" y="1419622"/>
            <a:ext cx="3624237" cy="2210866"/>
            <a:chOff x="3612059" y="1585020"/>
            <a:chExt cx="1948458" cy="987623"/>
          </a:xfrm>
        </p:grpSpPr>
        <p:sp>
          <p:nvSpPr>
            <p:cNvPr id="64514" name="Rectangle 2">
              <a:extLst>
                <a:ext uri="{FF2B5EF4-FFF2-40B4-BE49-F238E27FC236}">
                  <a16:creationId xmlns:a16="http://schemas.microsoft.com/office/drawing/2014/main" id="{017C73E0-4F87-4E90-5BEF-1FF3B78566B0}"/>
                </a:ext>
              </a:extLst>
            </p:cNvPr>
            <p:cNvSpPr>
              <a:spLocks noChangeArrowheads="1"/>
            </p:cNvSpPr>
            <p:nvPr/>
          </p:nvSpPr>
          <p:spPr bwMode="auto">
            <a:xfrm>
              <a:off x="3612059" y="1878806"/>
              <a:ext cx="1937742" cy="693837"/>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15" name="Rectangle 3">
              <a:extLst>
                <a:ext uri="{FF2B5EF4-FFF2-40B4-BE49-F238E27FC236}">
                  <a16:creationId xmlns:a16="http://schemas.microsoft.com/office/drawing/2014/main" id="{9DDFBF5C-3A68-91EB-C6BF-5643BA628CE4}"/>
                </a:ext>
              </a:extLst>
            </p:cNvPr>
            <p:cNvSpPr>
              <a:spLocks noChangeArrowheads="1"/>
            </p:cNvSpPr>
            <p:nvPr/>
          </p:nvSpPr>
          <p:spPr bwMode="auto">
            <a:xfrm>
              <a:off x="4008537" y="1790403"/>
              <a:ext cx="1150144" cy="98227"/>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16" name="Arc 4">
              <a:extLst>
                <a:ext uri="{FF2B5EF4-FFF2-40B4-BE49-F238E27FC236}">
                  <a16:creationId xmlns:a16="http://schemas.microsoft.com/office/drawing/2014/main" id="{AAF82125-1B4C-A7B2-C510-89CA9023AE78}"/>
                </a:ext>
              </a:extLst>
            </p:cNvPr>
            <p:cNvSpPr>
              <a:spLocks/>
            </p:cNvSpPr>
            <p:nvPr/>
          </p:nvSpPr>
          <p:spPr bwMode="auto">
            <a:xfrm flipH="1" flipV="1">
              <a:off x="3617416" y="1633240"/>
              <a:ext cx="385763" cy="235744"/>
            </a:xfrm>
            <a:custGeom>
              <a:avLst/>
              <a:gdLst>
                <a:gd name="T0" fmla="*/ 0 w 21600"/>
                <a:gd name="T1" fmla="*/ 0 h 21600"/>
                <a:gd name="T2" fmla="*/ 685800 w 21600"/>
                <a:gd name="T3" fmla="*/ 419100 h 21600"/>
                <a:gd name="T4" fmla="*/ 0 w 21600"/>
                <a:gd name="T5" fmla="*/ 4191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4517" name="Arc 5">
              <a:extLst>
                <a:ext uri="{FF2B5EF4-FFF2-40B4-BE49-F238E27FC236}">
                  <a16:creationId xmlns:a16="http://schemas.microsoft.com/office/drawing/2014/main" id="{EAD30F63-D74F-18D4-4CA0-CF7C1BA19619}"/>
                </a:ext>
              </a:extLst>
            </p:cNvPr>
            <p:cNvSpPr>
              <a:spLocks/>
            </p:cNvSpPr>
            <p:nvPr/>
          </p:nvSpPr>
          <p:spPr bwMode="auto">
            <a:xfrm flipH="1" flipV="1">
              <a:off x="3655814" y="1585020"/>
              <a:ext cx="352723" cy="205383"/>
            </a:xfrm>
            <a:custGeom>
              <a:avLst/>
              <a:gdLst>
                <a:gd name="T0" fmla="*/ 0 w 21600"/>
                <a:gd name="T1" fmla="*/ 0 h 21600"/>
                <a:gd name="T2" fmla="*/ 627063 w 21600"/>
                <a:gd name="T3" fmla="*/ 365125 h 21600"/>
                <a:gd name="T4" fmla="*/ 0 w 21600"/>
                <a:gd name="T5" fmla="*/ 36512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4518" name="Line 6">
              <a:extLst>
                <a:ext uri="{FF2B5EF4-FFF2-40B4-BE49-F238E27FC236}">
                  <a16:creationId xmlns:a16="http://schemas.microsoft.com/office/drawing/2014/main" id="{24571F4B-C208-CFAB-7318-14128034C76B}"/>
                </a:ext>
              </a:extLst>
            </p:cNvPr>
            <p:cNvSpPr>
              <a:spLocks noChangeShapeType="1"/>
            </p:cNvSpPr>
            <p:nvPr/>
          </p:nvSpPr>
          <p:spPr bwMode="auto">
            <a:xfrm>
              <a:off x="4003179" y="1790402"/>
              <a:ext cx="5358" cy="8840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19" name="Line 7">
              <a:extLst>
                <a:ext uri="{FF2B5EF4-FFF2-40B4-BE49-F238E27FC236}">
                  <a16:creationId xmlns:a16="http://schemas.microsoft.com/office/drawing/2014/main" id="{23A5154C-3FFE-1825-010F-6AD4A27BF02B}"/>
                </a:ext>
              </a:extLst>
            </p:cNvPr>
            <p:cNvSpPr>
              <a:spLocks noChangeShapeType="1"/>
            </p:cNvSpPr>
            <p:nvPr/>
          </p:nvSpPr>
          <p:spPr bwMode="auto">
            <a:xfrm flipH="1">
              <a:off x="3622775" y="1595736"/>
              <a:ext cx="33040" cy="8751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20" name="Arc 8">
              <a:extLst>
                <a:ext uri="{FF2B5EF4-FFF2-40B4-BE49-F238E27FC236}">
                  <a16:creationId xmlns:a16="http://schemas.microsoft.com/office/drawing/2014/main" id="{831754A3-35A9-B843-E5B7-013DD6C9C867}"/>
                </a:ext>
              </a:extLst>
            </p:cNvPr>
            <p:cNvSpPr>
              <a:spLocks/>
            </p:cNvSpPr>
            <p:nvPr/>
          </p:nvSpPr>
          <p:spPr bwMode="auto">
            <a:xfrm flipH="1" flipV="1">
              <a:off x="3650457" y="1588592"/>
              <a:ext cx="352723" cy="55364"/>
            </a:xfrm>
            <a:custGeom>
              <a:avLst/>
              <a:gdLst>
                <a:gd name="T0" fmla="*/ 0 w 21600"/>
                <a:gd name="T1" fmla="*/ 0 h 21600"/>
                <a:gd name="T2" fmla="*/ 627063 w 21600"/>
                <a:gd name="T3" fmla="*/ 98425 h 21600"/>
                <a:gd name="T4" fmla="*/ 0 w 21600"/>
                <a:gd name="T5" fmla="*/ 9842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4521" name="Line 9">
              <a:extLst>
                <a:ext uri="{FF2B5EF4-FFF2-40B4-BE49-F238E27FC236}">
                  <a16:creationId xmlns:a16="http://schemas.microsoft.com/office/drawing/2014/main" id="{D3C4F9EC-2463-FC50-A51D-65D8E743E9AB}"/>
                </a:ext>
              </a:extLst>
            </p:cNvPr>
            <p:cNvSpPr>
              <a:spLocks noChangeShapeType="1"/>
            </p:cNvSpPr>
            <p:nvPr/>
          </p:nvSpPr>
          <p:spPr bwMode="auto">
            <a:xfrm>
              <a:off x="3997821" y="1643956"/>
              <a:ext cx="1188541" cy="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22" name="Arc 10">
              <a:extLst>
                <a:ext uri="{FF2B5EF4-FFF2-40B4-BE49-F238E27FC236}">
                  <a16:creationId xmlns:a16="http://schemas.microsoft.com/office/drawing/2014/main" id="{3FFAE1AD-756D-F36B-30CE-9DE083B6CC30}"/>
                </a:ext>
              </a:extLst>
            </p:cNvPr>
            <p:cNvSpPr>
              <a:spLocks/>
            </p:cNvSpPr>
            <p:nvPr/>
          </p:nvSpPr>
          <p:spPr bwMode="auto">
            <a:xfrm flipV="1">
              <a:off x="5164039" y="1643956"/>
              <a:ext cx="379511" cy="244673"/>
            </a:xfrm>
            <a:custGeom>
              <a:avLst/>
              <a:gdLst>
                <a:gd name="T0" fmla="*/ 0 w 21600"/>
                <a:gd name="T1" fmla="*/ 0 h 21600"/>
                <a:gd name="T2" fmla="*/ 674687 w 21600"/>
                <a:gd name="T3" fmla="*/ 434975 h 21600"/>
                <a:gd name="T4" fmla="*/ 0 w 21600"/>
                <a:gd name="T5" fmla="*/ 43497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4523" name="Arc 11">
              <a:extLst>
                <a:ext uri="{FF2B5EF4-FFF2-40B4-BE49-F238E27FC236}">
                  <a16:creationId xmlns:a16="http://schemas.microsoft.com/office/drawing/2014/main" id="{D45DDC33-B6DD-62DD-BE1B-DD4D72AF9F32}"/>
                </a:ext>
              </a:extLst>
            </p:cNvPr>
            <p:cNvSpPr>
              <a:spLocks/>
            </p:cNvSpPr>
            <p:nvPr/>
          </p:nvSpPr>
          <p:spPr bwMode="auto">
            <a:xfrm flipV="1">
              <a:off x="5158681" y="1595736"/>
              <a:ext cx="335756" cy="194667"/>
            </a:xfrm>
            <a:custGeom>
              <a:avLst/>
              <a:gdLst>
                <a:gd name="T0" fmla="*/ 0 w 21600"/>
                <a:gd name="T1" fmla="*/ 0 h 21600"/>
                <a:gd name="T2" fmla="*/ 596900 w 21600"/>
                <a:gd name="T3" fmla="*/ 346075 h 21600"/>
                <a:gd name="T4" fmla="*/ 0 w 21600"/>
                <a:gd name="T5" fmla="*/ 34607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4524" name="Arc 12">
              <a:extLst>
                <a:ext uri="{FF2B5EF4-FFF2-40B4-BE49-F238E27FC236}">
                  <a16:creationId xmlns:a16="http://schemas.microsoft.com/office/drawing/2014/main" id="{5A689BFB-383B-EE3C-3E0B-815D742704D7}"/>
                </a:ext>
              </a:extLst>
            </p:cNvPr>
            <p:cNvSpPr>
              <a:spLocks/>
            </p:cNvSpPr>
            <p:nvPr/>
          </p:nvSpPr>
          <p:spPr bwMode="auto">
            <a:xfrm flipV="1">
              <a:off x="5169397" y="1588592"/>
              <a:ext cx="336649" cy="55364"/>
            </a:xfrm>
            <a:custGeom>
              <a:avLst/>
              <a:gdLst>
                <a:gd name="T0" fmla="*/ 0 w 21600"/>
                <a:gd name="T1" fmla="*/ 0 h 21600"/>
                <a:gd name="T2" fmla="*/ 598487 w 21600"/>
                <a:gd name="T3" fmla="*/ 98425 h 21600"/>
                <a:gd name="T4" fmla="*/ 0 w 21600"/>
                <a:gd name="T5" fmla="*/ 9842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4525" name="Line 13">
              <a:extLst>
                <a:ext uri="{FF2B5EF4-FFF2-40B4-BE49-F238E27FC236}">
                  <a16:creationId xmlns:a16="http://schemas.microsoft.com/office/drawing/2014/main" id="{43381AF3-AFC8-C419-CE33-53E480F141D1}"/>
                </a:ext>
              </a:extLst>
            </p:cNvPr>
            <p:cNvSpPr>
              <a:spLocks noChangeShapeType="1"/>
            </p:cNvSpPr>
            <p:nvPr/>
          </p:nvSpPr>
          <p:spPr bwMode="auto">
            <a:xfrm>
              <a:off x="5494437" y="1595736"/>
              <a:ext cx="66080" cy="76795"/>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26" name="Rectangle 14">
              <a:extLst>
                <a:ext uri="{FF2B5EF4-FFF2-40B4-BE49-F238E27FC236}">
                  <a16:creationId xmlns:a16="http://schemas.microsoft.com/office/drawing/2014/main" id="{563A8F42-62AF-7C7F-7192-6AE238A749B7}"/>
                </a:ext>
              </a:extLst>
            </p:cNvPr>
            <p:cNvSpPr>
              <a:spLocks noChangeArrowheads="1"/>
            </p:cNvSpPr>
            <p:nvPr/>
          </p:nvSpPr>
          <p:spPr bwMode="auto">
            <a:xfrm>
              <a:off x="5152430" y="1801118"/>
              <a:ext cx="72331" cy="78581"/>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27" name="Rectangle 15">
              <a:extLst>
                <a:ext uri="{FF2B5EF4-FFF2-40B4-BE49-F238E27FC236}">
                  <a16:creationId xmlns:a16="http://schemas.microsoft.com/office/drawing/2014/main" id="{7B2D0D45-CE6E-261B-D4EC-0FEBC4ACAC92}"/>
                </a:ext>
              </a:extLst>
            </p:cNvPr>
            <p:cNvSpPr>
              <a:spLocks noChangeArrowheads="1"/>
            </p:cNvSpPr>
            <p:nvPr/>
          </p:nvSpPr>
          <p:spPr bwMode="auto">
            <a:xfrm>
              <a:off x="5240834" y="1790403"/>
              <a:ext cx="55364" cy="78581"/>
            </a:xfrm>
            <a:prstGeom prst="rect">
              <a:avLst/>
            </a:prstGeom>
            <a:solidFill>
              <a:schemeClr val="tx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28" name="Rectangle 16">
              <a:extLst>
                <a:ext uri="{FF2B5EF4-FFF2-40B4-BE49-F238E27FC236}">
                  <a16:creationId xmlns:a16="http://schemas.microsoft.com/office/drawing/2014/main" id="{47226C94-831F-E44A-667F-5FE8B933B414}"/>
                </a:ext>
              </a:extLst>
            </p:cNvPr>
            <p:cNvSpPr>
              <a:spLocks noChangeArrowheads="1"/>
            </p:cNvSpPr>
            <p:nvPr/>
          </p:nvSpPr>
          <p:spPr bwMode="auto">
            <a:xfrm>
              <a:off x="5285483" y="1781473"/>
              <a:ext cx="54471" cy="67866"/>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29" name="AutoShape 17">
              <a:extLst>
                <a:ext uri="{FF2B5EF4-FFF2-40B4-BE49-F238E27FC236}">
                  <a16:creationId xmlns:a16="http://schemas.microsoft.com/office/drawing/2014/main" id="{5D18A403-78E1-17F4-B462-9ECA31DACD8F}"/>
                </a:ext>
              </a:extLst>
            </p:cNvPr>
            <p:cNvSpPr>
              <a:spLocks noChangeArrowheads="1"/>
            </p:cNvSpPr>
            <p:nvPr/>
          </p:nvSpPr>
          <p:spPr bwMode="auto">
            <a:xfrm rot="1474932">
              <a:off x="3633490" y="1635026"/>
              <a:ext cx="50006" cy="87511"/>
            </a:xfrm>
            <a:prstGeom prst="parallelogram">
              <a:avLst>
                <a:gd name="adj" fmla="val 0"/>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30" name="AutoShape 18">
              <a:extLst>
                <a:ext uri="{FF2B5EF4-FFF2-40B4-BE49-F238E27FC236}">
                  <a16:creationId xmlns:a16="http://schemas.microsoft.com/office/drawing/2014/main" id="{F4E10159-B5B2-8034-7CE9-3352AA1A2352}"/>
                </a:ext>
              </a:extLst>
            </p:cNvPr>
            <p:cNvSpPr>
              <a:spLocks noChangeArrowheads="1"/>
            </p:cNvSpPr>
            <p:nvPr/>
          </p:nvSpPr>
          <p:spPr bwMode="auto">
            <a:xfrm rot="1597186">
              <a:off x="3638848" y="1693069"/>
              <a:ext cx="155377" cy="77689"/>
            </a:xfrm>
            <a:prstGeom prst="parallelogram">
              <a:avLst>
                <a:gd name="adj" fmla="val 50000"/>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31" name="AutoShape 19">
              <a:extLst>
                <a:ext uri="{FF2B5EF4-FFF2-40B4-BE49-F238E27FC236}">
                  <a16:creationId xmlns:a16="http://schemas.microsoft.com/office/drawing/2014/main" id="{EF406B3C-60A2-86FA-E740-81B4CEEDAAD8}"/>
                </a:ext>
              </a:extLst>
            </p:cNvPr>
            <p:cNvSpPr>
              <a:spLocks noChangeArrowheads="1"/>
            </p:cNvSpPr>
            <p:nvPr/>
          </p:nvSpPr>
          <p:spPr bwMode="auto">
            <a:xfrm rot="664121">
              <a:off x="3732609" y="1770758"/>
              <a:ext cx="214313" cy="68758"/>
            </a:xfrm>
            <a:prstGeom prst="parallelogram">
              <a:avLst>
                <a:gd name="adj" fmla="val 77922"/>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32" name="Rectangle 20">
              <a:extLst>
                <a:ext uri="{FF2B5EF4-FFF2-40B4-BE49-F238E27FC236}">
                  <a16:creationId xmlns:a16="http://schemas.microsoft.com/office/drawing/2014/main" id="{C751851A-03D2-D5FB-516E-EA055C290D67}"/>
                </a:ext>
              </a:extLst>
            </p:cNvPr>
            <p:cNvSpPr>
              <a:spLocks noChangeArrowheads="1"/>
            </p:cNvSpPr>
            <p:nvPr/>
          </p:nvSpPr>
          <p:spPr bwMode="auto">
            <a:xfrm>
              <a:off x="3898702" y="1800225"/>
              <a:ext cx="115193" cy="58043"/>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33" name="AutoShape 21">
              <a:extLst>
                <a:ext uri="{FF2B5EF4-FFF2-40B4-BE49-F238E27FC236}">
                  <a16:creationId xmlns:a16="http://schemas.microsoft.com/office/drawing/2014/main" id="{B573DF31-93B1-F18B-A384-6245439FDDD0}"/>
                </a:ext>
              </a:extLst>
            </p:cNvPr>
            <p:cNvSpPr>
              <a:spLocks noChangeArrowheads="1"/>
            </p:cNvSpPr>
            <p:nvPr/>
          </p:nvSpPr>
          <p:spPr bwMode="auto">
            <a:xfrm rot="1948952">
              <a:off x="5461397" y="1635919"/>
              <a:ext cx="82153" cy="97334"/>
            </a:xfrm>
            <a:prstGeom prst="parallelogram">
              <a:avLst>
                <a:gd name="adj" fmla="val 25000"/>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34" name="Rectangle 22">
              <a:extLst>
                <a:ext uri="{FF2B5EF4-FFF2-40B4-BE49-F238E27FC236}">
                  <a16:creationId xmlns:a16="http://schemas.microsoft.com/office/drawing/2014/main" id="{316A553D-66EF-DFD6-E442-DE5A80CA8BC4}"/>
                </a:ext>
              </a:extLst>
            </p:cNvPr>
            <p:cNvSpPr>
              <a:spLocks noChangeArrowheads="1"/>
            </p:cNvSpPr>
            <p:nvPr/>
          </p:nvSpPr>
          <p:spPr bwMode="auto">
            <a:xfrm rot="20730634">
              <a:off x="5301556" y="1771650"/>
              <a:ext cx="59829" cy="97334"/>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35" name="Rectangle 23">
              <a:extLst>
                <a:ext uri="{FF2B5EF4-FFF2-40B4-BE49-F238E27FC236}">
                  <a16:creationId xmlns:a16="http://schemas.microsoft.com/office/drawing/2014/main" id="{76AF72F3-7863-E8BE-038A-E42544C8CCE2}"/>
                </a:ext>
              </a:extLst>
            </p:cNvPr>
            <p:cNvSpPr>
              <a:spLocks noChangeArrowheads="1"/>
            </p:cNvSpPr>
            <p:nvPr/>
          </p:nvSpPr>
          <p:spPr bwMode="auto">
            <a:xfrm rot="20658310">
              <a:off x="5334596" y="1742182"/>
              <a:ext cx="88404" cy="86618"/>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36" name="Rectangle 24">
              <a:extLst>
                <a:ext uri="{FF2B5EF4-FFF2-40B4-BE49-F238E27FC236}">
                  <a16:creationId xmlns:a16="http://schemas.microsoft.com/office/drawing/2014/main" id="{4E0E39A6-466E-6BE2-A933-936F819D550D}"/>
                </a:ext>
              </a:extLst>
            </p:cNvPr>
            <p:cNvSpPr>
              <a:spLocks noChangeArrowheads="1"/>
            </p:cNvSpPr>
            <p:nvPr/>
          </p:nvSpPr>
          <p:spPr bwMode="auto">
            <a:xfrm rot="20130025">
              <a:off x="5412284" y="1693069"/>
              <a:ext cx="76795" cy="88404"/>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37" name="Rectangle 25">
              <a:extLst>
                <a:ext uri="{FF2B5EF4-FFF2-40B4-BE49-F238E27FC236}">
                  <a16:creationId xmlns:a16="http://schemas.microsoft.com/office/drawing/2014/main" id="{9474B617-99BE-E430-AEDA-0FD54968A59D}"/>
                </a:ext>
              </a:extLst>
            </p:cNvPr>
            <p:cNvSpPr>
              <a:spLocks noChangeArrowheads="1"/>
            </p:cNvSpPr>
            <p:nvPr/>
          </p:nvSpPr>
          <p:spPr bwMode="auto">
            <a:xfrm>
              <a:off x="3893344" y="1653778"/>
              <a:ext cx="1347490" cy="136625"/>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38" name="AutoShape 26">
              <a:extLst>
                <a:ext uri="{FF2B5EF4-FFF2-40B4-BE49-F238E27FC236}">
                  <a16:creationId xmlns:a16="http://schemas.microsoft.com/office/drawing/2014/main" id="{E27696F6-C759-DFE7-F8F5-9AC94D0E90C4}"/>
                </a:ext>
              </a:extLst>
            </p:cNvPr>
            <p:cNvSpPr>
              <a:spLocks noChangeArrowheads="1"/>
            </p:cNvSpPr>
            <p:nvPr/>
          </p:nvSpPr>
          <p:spPr bwMode="auto">
            <a:xfrm rot="15667759">
              <a:off x="5195292" y="1672531"/>
              <a:ext cx="157163" cy="71438"/>
            </a:xfrm>
            <a:custGeom>
              <a:avLst/>
              <a:gdLst>
                <a:gd name="T0" fmla="*/ 244475 w 21600"/>
                <a:gd name="T1" fmla="*/ 63500 h 21600"/>
                <a:gd name="T2" fmla="*/ 139700 w 21600"/>
                <a:gd name="T3" fmla="*/ 127000 h 21600"/>
                <a:gd name="T4" fmla="*/ 34925 w 21600"/>
                <a:gd name="T5" fmla="*/ 63500 h 21600"/>
                <a:gd name="T6" fmla="*/ 1397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4539" name="AutoShape 27">
              <a:extLst>
                <a:ext uri="{FF2B5EF4-FFF2-40B4-BE49-F238E27FC236}">
                  <a16:creationId xmlns:a16="http://schemas.microsoft.com/office/drawing/2014/main" id="{1BFD9C79-3E79-C5E1-611C-8E20485CB787}"/>
                </a:ext>
              </a:extLst>
            </p:cNvPr>
            <p:cNvSpPr>
              <a:spLocks noChangeArrowheads="1"/>
            </p:cNvSpPr>
            <p:nvPr/>
          </p:nvSpPr>
          <p:spPr bwMode="auto">
            <a:xfrm rot="6296126">
              <a:off x="3805833" y="1659136"/>
              <a:ext cx="146447" cy="66080"/>
            </a:xfrm>
            <a:custGeom>
              <a:avLst/>
              <a:gdLst>
                <a:gd name="T0" fmla="*/ 227806 w 21600"/>
                <a:gd name="T1" fmla="*/ 58738 h 21600"/>
                <a:gd name="T2" fmla="*/ 130175 w 21600"/>
                <a:gd name="T3" fmla="*/ 117475 h 21600"/>
                <a:gd name="T4" fmla="*/ 32544 w 21600"/>
                <a:gd name="T5" fmla="*/ 58738 h 21600"/>
                <a:gd name="T6" fmla="*/ 13017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4540" name="AutoShape 28">
              <a:extLst>
                <a:ext uri="{FF2B5EF4-FFF2-40B4-BE49-F238E27FC236}">
                  <a16:creationId xmlns:a16="http://schemas.microsoft.com/office/drawing/2014/main" id="{CD21EA9C-837C-770D-04A6-87F6E947B7FD}"/>
                </a:ext>
              </a:extLst>
            </p:cNvPr>
            <p:cNvSpPr>
              <a:spLocks noChangeArrowheads="1"/>
            </p:cNvSpPr>
            <p:nvPr/>
          </p:nvSpPr>
          <p:spPr bwMode="auto">
            <a:xfrm rot="1863470">
              <a:off x="3652242" y="1627883"/>
              <a:ext cx="184845" cy="75902"/>
            </a:xfrm>
            <a:prstGeom prst="triangle">
              <a:avLst>
                <a:gd name="adj" fmla="val 50000"/>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41" name="AutoShape 29">
              <a:extLst>
                <a:ext uri="{FF2B5EF4-FFF2-40B4-BE49-F238E27FC236}">
                  <a16:creationId xmlns:a16="http://schemas.microsoft.com/office/drawing/2014/main" id="{68B673AA-51DC-EA71-C4C8-E05FE5BAECE2}"/>
                </a:ext>
              </a:extLst>
            </p:cNvPr>
            <p:cNvSpPr>
              <a:spLocks noChangeArrowheads="1"/>
            </p:cNvSpPr>
            <p:nvPr/>
          </p:nvSpPr>
          <p:spPr bwMode="auto">
            <a:xfrm rot="225471" flipH="1">
              <a:off x="3765650" y="1633240"/>
              <a:ext cx="110728" cy="127694"/>
            </a:xfrm>
            <a:prstGeom prst="parallelogram">
              <a:avLst>
                <a:gd name="adj" fmla="val 25000"/>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42" name="Rectangle 30">
              <a:extLst>
                <a:ext uri="{FF2B5EF4-FFF2-40B4-BE49-F238E27FC236}">
                  <a16:creationId xmlns:a16="http://schemas.microsoft.com/office/drawing/2014/main" id="{31969958-6907-7D63-82D7-883457661DDF}"/>
                </a:ext>
              </a:extLst>
            </p:cNvPr>
            <p:cNvSpPr>
              <a:spLocks noChangeArrowheads="1"/>
            </p:cNvSpPr>
            <p:nvPr/>
          </p:nvSpPr>
          <p:spPr bwMode="auto">
            <a:xfrm rot="20519827">
              <a:off x="5296198" y="1645742"/>
              <a:ext cx="38397" cy="116086"/>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43" name="AutoShape 31">
              <a:extLst>
                <a:ext uri="{FF2B5EF4-FFF2-40B4-BE49-F238E27FC236}">
                  <a16:creationId xmlns:a16="http://schemas.microsoft.com/office/drawing/2014/main" id="{F672CD9B-8BC7-EC2C-0323-B8D676B9C1B9}"/>
                </a:ext>
              </a:extLst>
            </p:cNvPr>
            <p:cNvSpPr>
              <a:spLocks noChangeArrowheads="1"/>
            </p:cNvSpPr>
            <p:nvPr/>
          </p:nvSpPr>
          <p:spPr bwMode="auto">
            <a:xfrm rot="15537374">
              <a:off x="5312272" y="1639491"/>
              <a:ext cx="127694" cy="93762"/>
            </a:xfrm>
            <a:custGeom>
              <a:avLst/>
              <a:gdLst>
                <a:gd name="T0" fmla="*/ 192004 w 21600"/>
                <a:gd name="T1" fmla="*/ 83344 h 21600"/>
                <a:gd name="T2" fmla="*/ 113506 w 21600"/>
                <a:gd name="T3" fmla="*/ 166688 h 21600"/>
                <a:gd name="T4" fmla="*/ 35008 w 21600"/>
                <a:gd name="T5" fmla="*/ 83344 h 21600"/>
                <a:gd name="T6" fmla="*/ 113506 w 21600"/>
                <a:gd name="T7" fmla="*/ 0 h 21600"/>
                <a:gd name="T8" fmla="*/ 0 60000 65536"/>
                <a:gd name="T9" fmla="*/ 0 60000 65536"/>
                <a:gd name="T10" fmla="*/ 0 60000 65536"/>
                <a:gd name="T11" fmla="*/ 0 60000 65536"/>
                <a:gd name="T12" fmla="*/ 5131 w 21600"/>
                <a:gd name="T13" fmla="*/ 5131 h 21600"/>
                <a:gd name="T14" fmla="*/ 16469 w 21600"/>
                <a:gd name="T15" fmla="*/ 16469 h 21600"/>
              </a:gdLst>
              <a:ahLst/>
              <a:cxnLst>
                <a:cxn ang="T8">
                  <a:pos x="T0" y="T1"/>
                </a:cxn>
                <a:cxn ang="T9">
                  <a:pos x="T2" y="T3"/>
                </a:cxn>
                <a:cxn ang="T10">
                  <a:pos x="T4" y="T5"/>
                </a:cxn>
                <a:cxn ang="T11">
                  <a:pos x="T6" y="T7"/>
                </a:cxn>
              </a:cxnLst>
              <a:rect l="T12" t="T13" r="T14" b="T15"/>
              <a:pathLst>
                <a:path w="21600" h="21600">
                  <a:moveTo>
                    <a:pt x="0" y="0"/>
                  </a:moveTo>
                  <a:lnTo>
                    <a:pt x="6662" y="21600"/>
                  </a:lnTo>
                  <a:lnTo>
                    <a:pt x="14938" y="21600"/>
                  </a:lnTo>
                  <a:lnTo>
                    <a:pt x="21600" y="0"/>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4544" name="AutoShape 32">
              <a:extLst>
                <a:ext uri="{FF2B5EF4-FFF2-40B4-BE49-F238E27FC236}">
                  <a16:creationId xmlns:a16="http://schemas.microsoft.com/office/drawing/2014/main" id="{2638AACD-7DFA-4826-EF54-800D5944C805}"/>
                </a:ext>
              </a:extLst>
            </p:cNvPr>
            <p:cNvSpPr>
              <a:spLocks noChangeArrowheads="1"/>
            </p:cNvSpPr>
            <p:nvPr/>
          </p:nvSpPr>
          <p:spPr bwMode="auto">
            <a:xfrm rot="14753909">
              <a:off x="5414963" y="1592163"/>
              <a:ext cx="88404" cy="120551"/>
            </a:xfrm>
            <a:custGeom>
              <a:avLst/>
              <a:gdLst>
                <a:gd name="T0" fmla="*/ 117872 w 21600"/>
                <a:gd name="T1" fmla="*/ 107157 h 21600"/>
                <a:gd name="T2" fmla="*/ 78581 w 21600"/>
                <a:gd name="T3" fmla="*/ 214313 h 21600"/>
                <a:gd name="T4" fmla="*/ 39291 w 21600"/>
                <a:gd name="T5" fmla="*/ 107157 h 21600"/>
                <a:gd name="T6" fmla="*/ 78581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4545" name="Rectangle 33">
              <a:extLst>
                <a:ext uri="{FF2B5EF4-FFF2-40B4-BE49-F238E27FC236}">
                  <a16:creationId xmlns:a16="http://schemas.microsoft.com/office/drawing/2014/main" id="{33248A9C-CB49-DED6-345E-5EDDAA2DA21E}"/>
                </a:ext>
              </a:extLst>
            </p:cNvPr>
            <p:cNvSpPr>
              <a:spLocks noChangeArrowheads="1"/>
            </p:cNvSpPr>
            <p:nvPr/>
          </p:nvSpPr>
          <p:spPr bwMode="auto">
            <a:xfrm>
              <a:off x="5197971" y="1781473"/>
              <a:ext cx="59829" cy="97333"/>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46" name="Rectangle 34">
              <a:extLst>
                <a:ext uri="{FF2B5EF4-FFF2-40B4-BE49-F238E27FC236}">
                  <a16:creationId xmlns:a16="http://schemas.microsoft.com/office/drawing/2014/main" id="{82E90E24-9FBF-FC77-3648-251EFF167BEE}"/>
                </a:ext>
              </a:extLst>
            </p:cNvPr>
            <p:cNvSpPr>
              <a:spLocks noChangeArrowheads="1"/>
            </p:cNvSpPr>
            <p:nvPr/>
          </p:nvSpPr>
          <p:spPr bwMode="auto">
            <a:xfrm>
              <a:off x="3749576" y="1633240"/>
              <a:ext cx="50006" cy="56257"/>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47" name="Rectangle 35">
              <a:extLst>
                <a:ext uri="{FF2B5EF4-FFF2-40B4-BE49-F238E27FC236}">
                  <a16:creationId xmlns:a16="http://schemas.microsoft.com/office/drawing/2014/main" id="{6371C485-4338-3361-AC13-147D76917838}"/>
                </a:ext>
              </a:extLst>
            </p:cNvPr>
            <p:cNvSpPr>
              <a:spLocks noChangeArrowheads="1"/>
            </p:cNvSpPr>
            <p:nvPr/>
          </p:nvSpPr>
          <p:spPr bwMode="auto">
            <a:xfrm>
              <a:off x="3914775" y="1790402"/>
              <a:ext cx="104478" cy="88404"/>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64548" name="Oval 36">
              <a:extLst>
                <a:ext uri="{FF2B5EF4-FFF2-40B4-BE49-F238E27FC236}">
                  <a16:creationId xmlns:a16="http://schemas.microsoft.com/office/drawing/2014/main" id="{8DC34EDB-2E8E-9FC8-5642-F0894B41D21E}"/>
                </a:ext>
              </a:extLst>
            </p:cNvPr>
            <p:cNvSpPr>
              <a:spLocks noChangeArrowheads="1"/>
            </p:cNvSpPr>
            <p:nvPr/>
          </p:nvSpPr>
          <p:spPr bwMode="auto">
            <a:xfrm>
              <a:off x="3848695" y="1732360"/>
              <a:ext cx="66080" cy="56257"/>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sz="1350" b="0">
                <a:latin typeface="Univers" charset="0"/>
                <a:ea typeface="ＭＳ Ｐゴシック" charset="0"/>
              </a:endParaRPr>
            </a:p>
          </p:txBody>
        </p:sp>
        <p:sp>
          <p:nvSpPr>
            <p:cNvPr id="64549" name="Rectangle 37">
              <a:extLst>
                <a:ext uri="{FF2B5EF4-FFF2-40B4-BE49-F238E27FC236}">
                  <a16:creationId xmlns:a16="http://schemas.microsoft.com/office/drawing/2014/main" id="{B33A06EA-4AB9-C496-8A28-29F3DDA0BA73}"/>
                </a:ext>
              </a:extLst>
            </p:cNvPr>
            <p:cNvSpPr>
              <a:spLocks noChangeArrowheads="1"/>
            </p:cNvSpPr>
            <p:nvPr/>
          </p:nvSpPr>
          <p:spPr bwMode="auto">
            <a:xfrm rot="323403">
              <a:off x="3754934" y="1761828"/>
              <a:ext cx="88404" cy="56257"/>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5" name="Slide Number Placeholder 4">
            <a:extLst>
              <a:ext uri="{FF2B5EF4-FFF2-40B4-BE49-F238E27FC236}">
                <a16:creationId xmlns:a16="http://schemas.microsoft.com/office/drawing/2014/main" id="{DD92A633-A9C9-6A3A-9E1F-09155FE8F69C}"/>
              </a:ext>
            </a:extLst>
          </p:cNvPr>
          <p:cNvSpPr>
            <a:spLocks noGrp="1"/>
          </p:cNvSpPr>
          <p:nvPr>
            <p:ph type="sldNum" sz="quarter" idx="4"/>
          </p:nvPr>
        </p:nvSpPr>
        <p:spPr/>
        <p:txBody>
          <a:bodyPr/>
          <a:lstStyle/>
          <a:p>
            <a:fld id="{3A2281A5-0AAD-5C43-9874-F8F3A9F5B29A}" type="slidenum">
              <a:rPr lang="en-US" smtClean="0"/>
              <a:pPr/>
              <a:t>22</a:t>
            </a:fld>
            <a:endParaRPr lang="en-US"/>
          </a:p>
        </p:txBody>
      </p:sp>
      <p:sp>
        <p:nvSpPr>
          <p:cNvPr id="8" name="Arc 7">
            <a:extLst>
              <a:ext uri="{FF2B5EF4-FFF2-40B4-BE49-F238E27FC236}">
                <a16:creationId xmlns:a16="http://schemas.microsoft.com/office/drawing/2014/main" id="{F899115E-35C2-A86F-E68D-4CDB64BCBEE9}"/>
              </a:ext>
            </a:extLst>
          </p:cNvPr>
          <p:cNvSpPr/>
          <p:nvPr/>
        </p:nvSpPr>
        <p:spPr>
          <a:xfrm>
            <a:off x="2815438" y="1573542"/>
            <a:ext cx="3516996" cy="10794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314C2F79-8711-8351-487D-F30F238A69E5}"/>
              </a:ext>
            </a:extLst>
          </p:cNvPr>
          <p:cNvSpPr>
            <a:spLocks noGrp="1" noChangeArrowheads="1"/>
          </p:cNvSpPr>
          <p:nvPr>
            <p:ph idx="1"/>
          </p:nvPr>
        </p:nvSpPr>
        <p:spPr/>
        <p:txBody>
          <a:bodyPr/>
          <a:lstStyle/>
          <a:p>
            <a:pPr>
              <a:buFontTx/>
              <a:buNone/>
              <a:defRPr/>
            </a:pPr>
            <a:endParaRPr lang="en-US" dirty="0"/>
          </a:p>
          <a:p>
            <a:pPr>
              <a:lnSpc>
                <a:spcPct val="150000"/>
              </a:lnSpc>
              <a:buFontTx/>
              <a:buNone/>
              <a:defRPr/>
            </a:pPr>
            <a:r>
              <a:rPr lang="en-US" dirty="0"/>
              <a:t>1.	Rust condition ≥ 7 (ASTM D610)</a:t>
            </a:r>
          </a:p>
          <a:p>
            <a:pPr>
              <a:lnSpc>
                <a:spcPct val="150000"/>
              </a:lnSpc>
              <a:buFontTx/>
              <a:buNone/>
              <a:defRPr/>
            </a:pPr>
            <a:r>
              <a:rPr lang="en-US" dirty="0"/>
              <a:t>2.	Thickness ≥ 3, ≤ 12 mils</a:t>
            </a:r>
          </a:p>
          <a:p>
            <a:pPr>
              <a:lnSpc>
                <a:spcPct val="150000"/>
              </a:lnSpc>
              <a:buFontTx/>
              <a:buNone/>
              <a:defRPr/>
            </a:pPr>
            <a:r>
              <a:rPr lang="en-US" dirty="0"/>
              <a:t>3.	Flexibility - chisel test</a:t>
            </a:r>
          </a:p>
          <a:p>
            <a:pPr>
              <a:lnSpc>
                <a:spcPct val="150000"/>
              </a:lnSpc>
              <a:buFontTx/>
              <a:buAutoNum type="arabicPeriod" startAt="4"/>
              <a:defRPr/>
            </a:pPr>
            <a:r>
              <a:rPr lang="en-US" dirty="0"/>
              <a:t>Adhesion between layers and to substrate</a:t>
            </a:r>
          </a:p>
          <a:p>
            <a:pPr>
              <a:lnSpc>
                <a:spcPct val="150000"/>
              </a:lnSpc>
              <a:buFontTx/>
              <a:buAutoNum type="arabicPeriod" startAt="4"/>
              <a:defRPr/>
            </a:pPr>
            <a:r>
              <a:rPr lang="en-US" dirty="0"/>
              <a:t>Chalking</a:t>
            </a:r>
          </a:p>
          <a:p>
            <a:pPr>
              <a:lnSpc>
                <a:spcPct val="150000"/>
              </a:lnSpc>
              <a:buFontTx/>
              <a:buAutoNum type="arabicPeriod" startAt="4"/>
              <a:defRPr/>
            </a:pPr>
            <a:r>
              <a:rPr lang="en-US" dirty="0"/>
              <a:t>Substrate (Tooke Test)</a:t>
            </a:r>
          </a:p>
        </p:txBody>
      </p:sp>
      <p:sp>
        <p:nvSpPr>
          <p:cNvPr id="5122" name="Rectangle 2">
            <a:extLst>
              <a:ext uri="{FF2B5EF4-FFF2-40B4-BE49-F238E27FC236}">
                <a16:creationId xmlns:a16="http://schemas.microsoft.com/office/drawing/2014/main" id="{4C7A2B3D-1E55-778B-BEA4-0C014A749ADD}"/>
              </a:ext>
            </a:extLst>
          </p:cNvPr>
          <p:cNvSpPr>
            <a:spLocks noGrp="1" noChangeArrowheads="1"/>
          </p:cNvSpPr>
          <p:nvPr>
            <p:ph type="title"/>
          </p:nvPr>
        </p:nvSpPr>
        <p:spPr/>
        <p:txBody>
          <a:bodyPr/>
          <a:lstStyle/>
          <a:p>
            <a:pPr>
              <a:defRPr/>
            </a:pPr>
            <a:r>
              <a:rPr lang="en-US" sz="2800" dirty="0"/>
              <a:t>Physical Properties of Existing Paint Needed For Encapsulation</a:t>
            </a:r>
          </a:p>
        </p:txBody>
      </p:sp>
      <p:sp>
        <p:nvSpPr>
          <p:cNvPr id="2" name="Slide Number Placeholder 1">
            <a:extLst>
              <a:ext uri="{FF2B5EF4-FFF2-40B4-BE49-F238E27FC236}">
                <a16:creationId xmlns:a16="http://schemas.microsoft.com/office/drawing/2014/main" id="{03A7C0B3-D3A0-A5DD-7F1C-705D7A9BBB00}"/>
              </a:ext>
            </a:extLst>
          </p:cNvPr>
          <p:cNvSpPr>
            <a:spLocks noGrp="1"/>
          </p:cNvSpPr>
          <p:nvPr>
            <p:ph type="sldNum" sz="quarter" idx="4"/>
          </p:nvPr>
        </p:nvSpPr>
        <p:spPr/>
        <p:txBody>
          <a:bodyPr/>
          <a:lstStyle/>
          <a:p>
            <a:fld id="{3A2281A5-0AAD-5C43-9874-F8F3A9F5B29A}" type="slidenum">
              <a:rPr lang="en-US" smtClean="0"/>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D:\BRIDGE INSPECTION COURSE\Rust Grades.jpg">
            <a:extLst>
              <a:ext uri="{FF2B5EF4-FFF2-40B4-BE49-F238E27FC236}">
                <a16:creationId xmlns:a16="http://schemas.microsoft.com/office/drawing/2014/main" id="{D0BE97B0-82FD-99E9-81E8-AD11EF7DC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407" y="519522"/>
            <a:ext cx="3065186"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A73ED8A-1691-F444-E2C3-C41B796457C7}"/>
              </a:ext>
            </a:extLst>
          </p:cNvPr>
          <p:cNvSpPr>
            <a:spLocks noGrp="1"/>
          </p:cNvSpPr>
          <p:nvPr>
            <p:ph type="sldNum" sz="quarter" idx="4"/>
          </p:nvPr>
        </p:nvSpPr>
        <p:spPr/>
        <p:txBody>
          <a:bodyPr/>
          <a:lstStyle/>
          <a:p>
            <a:fld id="{3A2281A5-0AAD-5C43-9874-F8F3A9F5B29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49" name="Object 2">
            <a:extLst>
              <a:ext uri="{FF2B5EF4-FFF2-40B4-BE49-F238E27FC236}">
                <a16:creationId xmlns:a16="http://schemas.microsoft.com/office/drawing/2014/main" id="{5DF0CA2D-403A-FF80-0B7E-BE942F89DF0F}"/>
              </a:ext>
            </a:extLst>
          </p:cNvPr>
          <p:cNvGraphicFramePr>
            <a:graphicFrameLocks noChangeAspect="1"/>
          </p:cNvGraphicFramePr>
          <p:nvPr>
            <p:extLst>
              <p:ext uri="{D42A27DB-BD31-4B8C-83A1-F6EECF244321}">
                <p14:modId xmlns:p14="http://schemas.microsoft.com/office/powerpoint/2010/main" val="2223181072"/>
              </p:ext>
            </p:extLst>
          </p:nvPr>
        </p:nvGraphicFramePr>
        <p:xfrm>
          <a:off x="1950554" y="699542"/>
          <a:ext cx="5242892" cy="3492531"/>
        </p:xfrm>
        <a:graphic>
          <a:graphicData uri="http://schemas.openxmlformats.org/presentationml/2006/ole">
            <mc:AlternateContent xmlns:mc="http://schemas.openxmlformats.org/markup-compatibility/2006">
              <mc:Choice xmlns:v="urn:schemas-microsoft-com:vml" Requires="v">
                <p:oleObj name="CorelPhotoPaint.Image.8" r:id="rId3" imgW="4219048" imgH="2809524" progId="CorelPhotoPaint.Image.8">
                  <p:embed/>
                </p:oleObj>
              </mc:Choice>
              <mc:Fallback>
                <p:oleObj name="CorelPhotoPaint.Image.8" r:id="rId3" imgW="4219048" imgH="2809524" progId="CorelPhotoPaint.Imag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0554" y="699542"/>
                        <a:ext cx="5242892" cy="3492531"/>
                      </a:xfrm>
                      <a:prstGeom prst="rect">
                        <a:avLst/>
                      </a:prstGeom>
                      <a:noFill/>
                      <a:ln w="25400">
                        <a:solidFill>
                          <a:schemeClr val="tx1"/>
                        </a:solidFill>
                        <a:miter lim="800000"/>
                        <a:headEnd/>
                        <a:tailEnd/>
                      </a:ln>
                      <a:effectLst/>
                    </p:spPr>
                  </p:pic>
                </p:oleObj>
              </mc:Fallback>
            </mc:AlternateContent>
          </a:graphicData>
        </a:graphic>
      </p:graphicFrame>
      <p:sp>
        <p:nvSpPr>
          <p:cNvPr id="4" name="Slide Number Placeholder 3">
            <a:extLst>
              <a:ext uri="{FF2B5EF4-FFF2-40B4-BE49-F238E27FC236}">
                <a16:creationId xmlns:a16="http://schemas.microsoft.com/office/drawing/2014/main" id="{D854432B-17E8-2350-0D38-AD298DF9B275}"/>
              </a:ext>
            </a:extLst>
          </p:cNvPr>
          <p:cNvSpPr>
            <a:spLocks noGrp="1"/>
          </p:cNvSpPr>
          <p:nvPr>
            <p:ph type="sldNum" sz="quarter" idx="4"/>
          </p:nvPr>
        </p:nvSpPr>
        <p:spPr/>
        <p:txBody>
          <a:bodyPr/>
          <a:lstStyle/>
          <a:p>
            <a:fld id="{3A2281A5-0AAD-5C43-9874-F8F3A9F5B29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7" name="Object 2">
            <a:extLst>
              <a:ext uri="{FF2B5EF4-FFF2-40B4-BE49-F238E27FC236}">
                <a16:creationId xmlns:a16="http://schemas.microsoft.com/office/drawing/2014/main" id="{9497374E-0884-2B76-A2F7-C7CBAB822C2C}"/>
              </a:ext>
            </a:extLst>
          </p:cNvPr>
          <p:cNvGraphicFramePr>
            <a:graphicFrameLocks noChangeAspect="1"/>
          </p:cNvGraphicFramePr>
          <p:nvPr>
            <p:extLst>
              <p:ext uri="{D42A27DB-BD31-4B8C-83A1-F6EECF244321}">
                <p14:modId xmlns:p14="http://schemas.microsoft.com/office/powerpoint/2010/main" val="1682803108"/>
              </p:ext>
            </p:extLst>
          </p:nvPr>
        </p:nvGraphicFramePr>
        <p:xfrm>
          <a:off x="1844774" y="699542"/>
          <a:ext cx="5454452" cy="3626576"/>
        </p:xfrm>
        <a:graphic>
          <a:graphicData uri="http://schemas.openxmlformats.org/presentationml/2006/ole">
            <mc:AlternateContent xmlns:mc="http://schemas.openxmlformats.org/markup-compatibility/2006">
              <mc:Choice xmlns:v="urn:schemas-microsoft-com:vml" Requires="v">
                <p:oleObj name="CorelPhotoPaint.Image.8" r:id="rId3" imgW="5934468" imgH="3945644" progId="CorelPhotoPaint.Image.8">
                  <p:embed/>
                </p:oleObj>
              </mc:Choice>
              <mc:Fallback>
                <p:oleObj name="CorelPhotoPaint.Image.8" r:id="rId3" imgW="5934468" imgH="3945644" progId="CorelPhotoPaint.Imag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774" y="699542"/>
                        <a:ext cx="5454452" cy="3626576"/>
                      </a:xfrm>
                      <a:prstGeom prst="rect">
                        <a:avLst/>
                      </a:prstGeom>
                      <a:noFill/>
                      <a:ln>
                        <a:noFill/>
                      </a:ln>
                      <a:effectLst/>
                    </p:spPr>
                  </p:pic>
                </p:oleObj>
              </mc:Fallback>
            </mc:AlternateContent>
          </a:graphicData>
        </a:graphic>
      </p:graphicFrame>
      <p:sp>
        <p:nvSpPr>
          <p:cNvPr id="4" name="Slide Number Placeholder 3">
            <a:extLst>
              <a:ext uri="{FF2B5EF4-FFF2-40B4-BE49-F238E27FC236}">
                <a16:creationId xmlns:a16="http://schemas.microsoft.com/office/drawing/2014/main" id="{081CA6A2-4A2F-1F25-9BBA-049BB798E6A9}"/>
              </a:ext>
            </a:extLst>
          </p:cNvPr>
          <p:cNvSpPr>
            <a:spLocks noGrp="1"/>
          </p:cNvSpPr>
          <p:nvPr>
            <p:ph type="sldNum" sz="quarter" idx="4"/>
          </p:nvPr>
        </p:nvSpPr>
        <p:spPr/>
        <p:txBody>
          <a:bodyPr/>
          <a:lstStyle/>
          <a:p>
            <a:fld id="{3A2281A5-0AAD-5C43-9874-F8F3A9F5B29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9B90D28-215F-EC64-AA59-DCD38C05CF27}"/>
              </a:ext>
            </a:extLst>
          </p:cNvPr>
          <p:cNvSpPr>
            <a:spLocks noGrp="1" noChangeArrowheads="1"/>
          </p:cNvSpPr>
          <p:nvPr>
            <p:ph type="title"/>
          </p:nvPr>
        </p:nvSpPr>
        <p:spPr/>
        <p:txBody>
          <a:bodyPr/>
          <a:lstStyle/>
          <a:p>
            <a:pPr>
              <a:defRPr/>
            </a:pPr>
            <a:r>
              <a:rPr lang="en-US" dirty="0"/>
              <a:t>Blisters and Scaling</a:t>
            </a:r>
          </a:p>
        </p:txBody>
      </p:sp>
      <p:pic>
        <p:nvPicPr>
          <p:cNvPr id="57346" name="Picture 3" descr="D:\BRIDGES\Low Level Edm\2-19F1000005.JPG">
            <a:extLst>
              <a:ext uri="{FF2B5EF4-FFF2-40B4-BE49-F238E27FC236}">
                <a16:creationId xmlns:a16="http://schemas.microsoft.com/office/drawing/2014/main" id="{223031BB-1533-19A4-7E13-101335006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70" r="6937"/>
          <a:stretch>
            <a:fillRect/>
          </a:stretch>
        </p:blipFill>
        <p:spPr bwMode="auto">
          <a:xfrm>
            <a:off x="2419042" y="1131590"/>
            <a:ext cx="4305916" cy="341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FA165327-099C-F098-B4BC-EEA259A65601}"/>
              </a:ext>
            </a:extLst>
          </p:cNvPr>
          <p:cNvSpPr>
            <a:spLocks noGrp="1"/>
          </p:cNvSpPr>
          <p:nvPr>
            <p:ph type="sldNum" sz="quarter" idx="4"/>
          </p:nvPr>
        </p:nvSpPr>
        <p:spPr/>
        <p:txBody>
          <a:bodyPr/>
          <a:lstStyle/>
          <a:p>
            <a:fld id="{3A2281A5-0AAD-5C43-9874-F8F3A9F5B29A}"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5" descr="D:\BRIDGE INSPECTION COURSE\Tooke test.jpg">
            <a:extLst>
              <a:ext uri="{FF2B5EF4-FFF2-40B4-BE49-F238E27FC236}">
                <a16:creationId xmlns:a16="http://schemas.microsoft.com/office/drawing/2014/main" id="{08B97A32-00E2-A899-33D9-C11CF4965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910" y="915566"/>
            <a:ext cx="5006179" cy="29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38305FF-E264-61EF-485A-9F1C7CA80786}"/>
              </a:ext>
            </a:extLst>
          </p:cNvPr>
          <p:cNvSpPr>
            <a:spLocks noGrp="1"/>
          </p:cNvSpPr>
          <p:nvPr>
            <p:ph type="sldNum" sz="quarter" idx="4"/>
          </p:nvPr>
        </p:nvSpPr>
        <p:spPr/>
        <p:txBody>
          <a:bodyPr/>
          <a:lstStyle/>
          <a:p>
            <a:fld id="{3A2281A5-0AAD-5C43-9874-F8F3A9F5B29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1" name="Object 3">
            <a:extLst>
              <a:ext uri="{FF2B5EF4-FFF2-40B4-BE49-F238E27FC236}">
                <a16:creationId xmlns:a16="http://schemas.microsoft.com/office/drawing/2014/main" id="{62F7357B-8363-4119-DC6A-DCA6DA76839C}"/>
              </a:ext>
            </a:extLst>
          </p:cNvPr>
          <p:cNvGraphicFramePr>
            <a:graphicFrameLocks noChangeAspect="1"/>
          </p:cNvGraphicFramePr>
          <p:nvPr>
            <p:extLst>
              <p:ext uri="{D42A27DB-BD31-4B8C-83A1-F6EECF244321}">
                <p14:modId xmlns:p14="http://schemas.microsoft.com/office/powerpoint/2010/main" val="1139110679"/>
              </p:ext>
            </p:extLst>
          </p:nvPr>
        </p:nvGraphicFramePr>
        <p:xfrm>
          <a:off x="2915816" y="123478"/>
          <a:ext cx="3502694" cy="4656200"/>
        </p:xfrm>
        <a:graphic>
          <a:graphicData uri="http://schemas.openxmlformats.org/presentationml/2006/ole">
            <mc:AlternateContent xmlns:mc="http://schemas.openxmlformats.org/markup-compatibility/2006">
              <mc:Choice xmlns:v="urn:schemas-microsoft-com:vml" Requires="v">
                <p:oleObj name="CorelPhotoPaint.Image.8" r:id="rId3" imgW="7058584" imgH="9387064" progId="CorelPhotoPaint.Image.8">
                  <p:embed/>
                </p:oleObj>
              </mc:Choice>
              <mc:Fallback>
                <p:oleObj name="CorelPhotoPaint.Image.8" r:id="rId3" imgW="7058584" imgH="9387064" progId="CorelPhotoPaint.Imag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23478"/>
                        <a:ext cx="3502694" cy="4656200"/>
                      </a:xfrm>
                      <a:prstGeom prst="rect">
                        <a:avLst/>
                      </a:prstGeom>
                      <a:noFill/>
                      <a:ln>
                        <a:noFill/>
                      </a:ln>
                      <a:effectLst/>
                    </p:spPr>
                  </p:pic>
                </p:oleObj>
              </mc:Fallback>
            </mc:AlternateContent>
          </a:graphicData>
        </a:graphic>
      </p:graphicFrame>
      <p:sp>
        <p:nvSpPr>
          <p:cNvPr id="4" name="Slide Number Placeholder 3">
            <a:extLst>
              <a:ext uri="{FF2B5EF4-FFF2-40B4-BE49-F238E27FC236}">
                <a16:creationId xmlns:a16="http://schemas.microsoft.com/office/drawing/2014/main" id="{074F4FE0-D7A4-965C-7250-ACC3E40A8C5F}"/>
              </a:ext>
            </a:extLst>
          </p:cNvPr>
          <p:cNvSpPr>
            <a:spLocks noGrp="1"/>
          </p:cNvSpPr>
          <p:nvPr>
            <p:ph type="sldNum" sz="quarter" idx="4"/>
          </p:nvPr>
        </p:nvSpPr>
        <p:spPr/>
        <p:txBody>
          <a:bodyPr/>
          <a:lstStyle/>
          <a:p>
            <a:fld id="{3A2281A5-0AAD-5C43-9874-F8F3A9F5B29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33B6647C-9523-CCA4-9A62-329250C74EAD}"/>
              </a:ext>
            </a:extLst>
          </p:cNvPr>
          <p:cNvSpPr>
            <a:spLocks noGrp="1" noChangeArrowheads="1"/>
          </p:cNvSpPr>
          <p:nvPr>
            <p:ph idx="1"/>
          </p:nvPr>
        </p:nvSpPr>
        <p:spPr>
          <a:xfrm>
            <a:off x="539552" y="1059582"/>
            <a:ext cx="8229600" cy="3528392"/>
          </a:xfrm>
        </p:spPr>
        <p:txBody>
          <a:bodyPr/>
          <a:lstStyle/>
          <a:p>
            <a:pPr marL="0" indent="0">
              <a:buNone/>
              <a:defRPr/>
            </a:pPr>
            <a:r>
              <a:rPr lang="en-US" dirty="0"/>
              <a:t>Paints are generally solutions of solids such as pigments and other chemicals in a liquid carrier or vehicle used for transporting the solids to a surface needing protection.  At the surface they may react chemically to polymerize. </a:t>
            </a:r>
          </a:p>
          <a:p>
            <a:pPr marL="0" indent="0">
              <a:buNone/>
              <a:defRPr/>
            </a:pPr>
            <a:endParaRPr lang="en-US" dirty="0"/>
          </a:p>
          <a:p>
            <a:pPr marL="0" indent="0">
              <a:buNone/>
              <a:defRPr/>
            </a:pPr>
            <a:r>
              <a:rPr lang="en-US" dirty="0"/>
              <a:t>Some common types are:</a:t>
            </a:r>
          </a:p>
          <a:p>
            <a:pPr>
              <a:buFont typeface="+mj-lt"/>
              <a:buAutoNum type="arabicPeriod"/>
              <a:defRPr/>
            </a:pPr>
            <a:r>
              <a:rPr lang="en-US" sz="1600" dirty="0"/>
              <a:t>latex coatings - emulsion in water (acrylics and vinyl)</a:t>
            </a:r>
          </a:p>
          <a:p>
            <a:pPr>
              <a:buFont typeface="+mj-lt"/>
              <a:buAutoNum type="arabicPeriod"/>
              <a:defRPr/>
            </a:pPr>
            <a:r>
              <a:rPr lang="en-US" sz="1600" dirty="0"/>
              <a:t>lacquers - solutions in which the solid resins do not change or react as the solvent evaporates, they become hard (chlorinated rubber, asphaltic coatings)</a:t>
            </a:r>
          </a:p>
          <a:p>
            <a:pPr>
              <a:buFont typeface="+mj-lt"/>
              <a:buAutoNum type="arabicPeriod"/>
              <a:defRPr/>
            </a:pPr>
            <a:r>
              <a:rPr lang="en-US" sz="1600" dirty="0"/>
              <a:t>air oxidizing coatings - oil based coatings that react with oxygen to harden (alkyds, epoxy esters, linseed oil)</a:t>
            </a:r>
          </a:p>
          <a:p>
            <a:pPr>
              <a:buFont typeface="+mj-lt"/>
              <a:buAutoNum type="arabicPeriod"/>
              <a:defRPr/>
            </a:pPr>
            <a:r>
              <a:rPr lang="en-US" sz="1600" dirty="0"/>
              <a:t>chemically reactive coatings - two component polymers sometimes without solvent (epoxy, urethanes)</a:t>
            </a:r>
          </a:p>
        </p:txBody>
      </p:sp>
      <p:sp>
        <p:nvSpPr>
          <p:cNvPr id="4098" name="Rectangle 2">
            <a:extLst>
              <a:ext uri="{FF2B5EF4-FFF2-40B4-BE49-F238E27FC236}">
                <a16:creationId xmlns:a16="http://schemas.microsoft.com/office/drawing/2014/main" id="{4989E37D-1798-103F-29D3-E8B3322932FD}"/>
              </a:ext>
            </a:extLst>
          </p:cNvPr>
          <p:cNvSpPr>
            <a:spLocks noGrp="1" noChangeArrowheads="1"/>
          </p:cNvSpPr>
          <p:nvPr>
            <p:ph type="title"/>
          </p:nvPr>
        </p:nvSpPr>
        <p:spPr/>
        <p:txBody>
          <a:bodyPr/>
          <a:lstStyle/>
          <a:p>
            <a:pPr>
              <a:defRPr/>
            </a:pPr>
            <a:r>
              <a:rPr lang="en-US" dirty="0"/>
              <a:t>Types of Paint</a:t>
            </a:r>
          </a:p>
        </p:txBody>
      </p:sp>
      <p:sp>
        <p:nvSpPr>
          <p:cNvPr id="2" name="Slide Number Placeholder 1">
            <a:extLst>
              <a:ext uri="{FF2B5EF4-FFF2-40B4-BE49-F238E27FC236}">
                <a16:creationId xmlns:a16="http://schemas.microsoft.com/office/drawing/2014/main" id="{7F640A38-7B5F-DFE4-6BBF-84C3860D1CEB}"/>
              </a:ext>
            </a:extLst>
          </p:cNvPr>
          <p:cNvSpPr>
            <a:spLocks noGrp="1"/>
          </p:cNvSpPr>
          <p:nvPr>
            <p:ph type="sldNum" sz="quarter" idx="4"/>
          </p:nvPr>
        </p:nvSpPr>
        <p:spPr/>
        <p:txBody>
          <a:bodyPr/>
          <a:lstStyle/>
          <a:p>
            <a:fld id="{3A2281A5-0AAD-5C43-9874-F8F3A9F5B29A}" type="slidenum">
              <a:rPr lang="en-US" smtClean="0"/>
              <a:pPr/>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89" name="Object 2">
            <a:extLst>
              <a:ext uri="{FF2B5EF4-FFF2-40B4-BE49-F238E27FC236}">
                <a16:creationId xmlns:a16="http://schemas.microsoft.com/office/drawing/2014/main" id="{62894B2F-444F-2CD9-A5CE-523DA7FEF328}"/>
              </a:ext>
            </a:extLst>
          </p:cNvPr>
          <p:cNvGraphicFramePr>
            <a:graphicFrameLocks noChangeAspect="1"/>
          </p:cNvGraphicFramePr>
          <p:nvPr>
            <p:extLst>
              <p:ext uri="{D42A27DB-BD31-4B8C-83A1-F6EECF244321}">
                <p14:modId xmlns:p14="http://schemas.microsoft.com/office/powerpoint/2010/main" val="1652774546"/>
              </p:ext>
            </p:extLst>
          </p:nvPr>
        </p:nvGraphicFramePr>
        <p:xfrm>
          <a:off x="1763688" y="555526"/>
          <a:ext cx="5740404" cy="3857600"/>
        </p:xfrm>
        <a:graphic>
          <a:graphicData uri="http://schemas.openxmlformats.org/presentationml/2006/ole">
            <mc:AlternateContent xmlns:mc="http://schemas.openxmlformats.org/markup-compatibility/2006">
              <mc:Choice xmlns:v="urn:schemas-microsoft-com:vml" Requires="v">
                <p:oleObj name="CorelPhotoPaint.Image.8" r:id="rId3" imgW="4180952" imgH="2809524" progId="CorelPhotoPaint.Image.8">
                  <p:embed/>
                </p:oleObj>
              </mc:Choice>
              <mc:Fallback>
                <p:oleObj name="CorelPhotoPaint.Image.8" r:id="rId3" imgW="4180952" imgH="2809524" progId="CorelPhotoPaint.Imag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555526"/>
                        <a:ext cx="5740404" cy="3857600"/>
                      </a:xfrm>
                      <a:prstGeom prst="rect">
                        <a:avLst/>
                      </a:prstGeom>
                      <a:noFill/>
                      <a:ln w="25400">
                        <a:solidFill>
                          <a:schemeClr val="tx1"/>
                        </a:solidFill>
                        <a:miter lim="800000"/>
                        <a:headEnd/>
                        <a:tailEnd/>
                      </a:ln>
                      <a:effectLst/>
                    </p:spPr>
                  </p:pic>
                </p:oleObj>
              </mc:Fallback>
            </mc:AlternateContent>
          </a:graphicData>
        </a:graphic>
      </p:graphicFrame>
      <p:sp>
        <p:nvSpPr>
          <p:cNvPr id="4" name="Slide Number Placeholder 3">
            <a:extLst>
              <a:ext uri="{FF2B5EF4-FFF2-40B4-BE49-F238E27FC236}">
                <a16:creationId xmlns:a16="http://schemas.microsoft.com/office/drawing/2014/main" id="{18F91729-3957-5B53-7515-9A4D21263778}"/>
              </a:ext>
            </a:extLst>
          </p:cNvPr>
          <p:cNvSpPr>
            <a:spLocks noGrp="1"/>
          </p:cNvSpPr>
          <p:nvPr>
            <p:ph type="sldNum" sz="quarter" idx="4"/>
          </p:nvPr>
        </p:nvSpPr>
        <p:spPr/>
        <p:txBody>
          <a:bodyPr/>
          <a:lstStyle/>
          <a:p>
            <a:fld id="{3A2281A5-0AAD-5C43-9874-F8F3A9F5B29A}"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descr="D:\BRIDGE INSPECTION COURSE\Adhesion2.jpg">
            <a:extLst>
              <a:ext uri="{FF2B5EF4-FFF2-40B4-BE49-F238E27FC236}">
                <a16:creationId xmlns:a16="http://schemas.microsoft.com/office/drawing/2014/main" id="{72427C2E-76CD-53F4-EA41-CF166A50A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778" y="195486"/>
            <a:ext cx="3804444" cy="45385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E75F597-AE3F-444F-90C8-4331764F62AE}"/>
              </a:ext>
            </a:extLst>
          </p:cNvPr>
          <p:cNvSpPr>
            <a:spLocks noGrp="1"/>
          </p:cNvSpPr>
          <p:nvPr>
            <p:ph type="sldNum" sz="quarter" idx="4"/>
          </p:nvPr>
        </p:nvSpPr>
        <p:spPr/>
        <p:txBody>
          <a:bodyPr/>
          <a:lstStyle/>
          <a:p>
            <a:fld id="{3A2281A5-0AAD-5C43-9874-F8F3A9F5B29A}"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5" name="Object 2">
            <a:extLst>
              <a:ext uri="{FF2B5EF4-FFF2-40B4-BE49-F238E27FC236}">
                <a16:creationId xmlns:a16="http://schemas.microsoft.com/office/drawing/2014/main" id="{FFFBF290-37FA-AC4A-F9EC-5996A2917012}"/>
              </a:ext>
            </a:extLst>
          </p:cNvPr>
          <p:cNvGraphicFramePr>
            <a:graphicFrameLocks noChangeAspect="1"/>
          </p:cNvGraphicFramePr>
          <p:nvPr>
            <p:extLst>
              <p:ext uri="{D42A27DB-BD31-4B8C-83A1-F6EECF244321}">
                <p14:modId xmlns:p14="http://schemas.microsoft.com/office/powerpoint/2010/main" val="1817474360"/>
              </p:ext>
            </p:extLst>
          </p:nvPr>
        </p:nvGraphicFramePr>
        <p:xfrm>
          <a:off x="1505181" y="627534"/>
          <a:ext cx="6133638" cy="3742729"/>
        </p:xfrm>
        <a:graphic>
          <a:graphicData uri="http://schemas.openxmlformats.org/presentationml/2006/ole">
            <mc:AlternateContent xmlns:mc="http://schemas.openxmlformats.org/markup-compatibility/2006">
              <mc:Choice xmlns:v="urn:schemas-microsoft-com:vml" Requires="v">
                <p:oleObj name="CorelPhotoPaint.Image.8" r:id="rId3" imgW="3761905" imgH="2295238" progId="CorelPhotoPaint.Image.8">
                  <p:embed/>
                </p:oleObj>
              </mc:Choice>
              <mc:Fallback>
                <p:oleObj name="CorelPhotoPaint.Image.8" r:id="rId3" imgW="3761905" imgH="2295238" progId="CorelPhotoPaint.Imag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181" y="627534"/>
                        <a:ext cx="6133638" cy="3742729"/>
                      </a:xfrm>
                      <a:prstGeom prst="rect">
                        <a:avLst/>
                      </a:prstGeom>
                      <a:noFill/>
                      <a:ln w="25400">
                        <a:solidFill>
                          <a:schemeClr val="tx1"/>
                        </a:solidFill>
                        <a:miter lim="800000"/>
                        <a:headEnd/>
                        <a:tailEnd/>
                      </a:ln>
                      <a:effectLst/>
                    </p:spPr>
                  </p:pic>
                </p:oleObj>
              </mc:Fallback>
            </mc:AlternateContent>
          </a:graphicData>
        </a:graphic>
      </p:graphicFrame>
      <p:sp>
        <p:nvSpPr>
          <p:cNvPr id="4" name="Slide Number Placeholder 3">
            <a:extLst>
              <a:ext uri="{FF2B5EF4-FFF2-40B4-BE49-F238E27FC236}">
                <a16:creationId xmlns:a16="http://schemas.microsoft.com/office/drawing/2014/main" id="{ACACBDCC-8AB5-5FF9-3AAD-B527E8C6C1A9}"/>
              </a:ext>
            </a:extLst>
          </p:cNvPr>
          <p:cNvSpPr>
            <a:spLocks noGrp="1"/>
          </p:cNvSpPr>
          <p:nvPr>
            <p:ph type="sldNum" sz="quarter" idx="4"/>
          </p:nvPr>
        </p:nvSpPr>
        <p:spPr/>
        <p:txBody>
          <a:bodyPr/>
          <a:lstStyle/>
          <a:p>
            <a:fld id="{3A2281A5-0AAD-5C43-9874-F8F3A9F5B29A}"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DB932F36-6411-255B-003B-DAC04FD9921B}"/>
              </a:ext>
            </a:extLst>
          </p:cNvPr>
          <p:cNvSpPr>
            <a:spLocks noGrp="1" noChangeArrowheads="1"/>
          </p:cNvSpPr>
          <p:nvPr>
            <p:ph idx="1"/>
          </p:nvPr>
        </p:nvSpPr>
        <p:spPr/>
        <p:txBody>
          <a:bodyPr/>
          <a:lstStyle/>
          <a:p>
            <a:pPr>
              <a:buFontTx/>
              <a:buNone/>
            </a:pPr>
            <a:r>
              <a:rPr lang="en-US" altLang="en-US" dirty="0"/>
              <a:t>Various environmental and safety regulations concerning the removal and</a:t>
            </a:r>
          </a:p>
          <a:p>
            <a:pPr>
              <a:buFontTx/>
              <a:buNone/>
            </a:pPr>
            <a:r>
              <a:rPr lang="en-US" altLang="en-US" dirty="0"/>
              <a:t>disposal of lead-based paints.</a:t>
            </a:r>
          </a:p>
          <a:p>
            <a:pPr>
              <a:buFontTx/>
              <a:buNone/>
            </a:pPr>
            <a:endParaRPr lang="en-US" altLang="en-US" dirty="0"/>
          </a:p>
          <a:p>
            <a:pPr>
              <a:buFontTx/>
              <a:buNone/>
            </a:pPr>
            <a:endParaRPr lang="en-US" altLang="en-US" dirty="0"/>
          </a:p>
        </p:txBody>
      </p:sp>
      <p:sp>
        <p:nvSpPr>
          <p:cNvPr id="6146" name="Rectangle 2">
            <a:extLst>
              <a:ext uri="{FF2B5EF4-FFF2-40B4-BE49-F238E27FC236}">
                <a16:creationId xmlns:a16="http://schemas.microsoft.com/office/drawing/2014/main" id="{BF6EAC60-A091-ECED-10D5-0D48576C772A}"/>
              </a:ext>
            </a:extLst>
          </p:cNvPr>
          <p:cNvSpPr>
            <a:spLocks noGrp="1" noChangeArrowheads="1"/>
          </p:cNvSpPr>
          <p:nvPr>
            <p:ph type="title"/>
          </p:nvPr>
        </p:nvSpPr>
        <p:spPr/>
        <p:txBody>
          <a:bodyPr/>
          <a:lstStyle/>
          <a:p>
            <a:pPr>
              <a:defRPr/>
            </a:pPr>
            <a:r>
              <a:rPr lang="en-US" dirty="0"/>
              <a:t>Cause of Painting Cost Escalation</a:t>
            </a:r>
          </a:p>
        </p:txBody>
      </p:sp>
      <p:graphicFrame>
        <p:nvGraphicFramePr>
          <p:cNvPr id="2" name="Table 2">
            <a:extLst>
              <a:ext uri="{FF2B5EF4-FFF2-40B4-BE49-F238E27FC236}">
                <a16:creationId xmlns:a16="http://schemas.microsoft.com/office/drawing/2014/main" id="{B6684FF1-5647-EE82-D3AB-717511C3A3E0}"/>
              </a:ext>
            </a:extLst>
          </p:cNvPr>
          <p:cNvGraphicFramePr>
            <a:graphicFrameLocks noGrp="1"/>
          </p:cNvGraphicFramePr>
          <p:nvPr>
            <p:extLst>
              <p:ext uri="{D42A27DB-BD31-4B8C-83A1-F6EECF244321}">
                <p14:modId xmlns:p14="http://schemas.microsoft.com/office/powerpoint/2010/main" val="3154637270"/>
              </p:ext>
            </p:extLst>
          </p:nvPr>
        </p:nvGraphicFramePr>
        <p:xfrm>
          <a:off x="611560" y="2283718"/>
          <a:ext cx="7920879" cy="2205245"/>
        </p:xfrm>
        <a:graphic>
          <a:graphicData uri="http://schemas.openxmlformats.org/drawingml/2006/table">
            <a:tbl>
              <a:tblPr firstRow="1" bandRow="1">
                <a:tableStyleId>{0505E3EF-67EA-436B-97B2-0124C06EBD24}</a:tableStyleId>
              </a:tblPr>
              <a:tblGrid>
                <a:gridCol w="2640293">
                  <a:extLst>
                    <a:ext uri="{9D8B030D-6E8A-4147-A177-3AD203B41FA5}">
                      <a16:colId xmlns:a16="http://schemas.microsoft.com/office/drawing/2014/main" val="3116519703"/>
                    </a:ext>
                  </a:extLst>
                </a:gridCol>
                <a:gridCol w="2640293">
                  <a:extLst>
                    <a:ext uri="{9D8B030D-6E8A-4147-A177-3AD203B41FA5}">
                      <a16:colId xmlns:a16="http://schemas.microsoft.com/office/drawing/2014/main" val="3520167204"/>
                    </a:ext>
                  </a:extLst>
                </a:gridCol>
                <a:gridCol w="2640293">
                  <a:extLst>
                    <a:ext uri="{9D8B030D-6E8A-4147-A177-3AD203B41FA5}">
                      <a16:colId xmlns:a16="http://schemas.microsoft.com/office/drawing/2014/main" val="3418340656"/>
                    </a:ext>
                  </a:extLst>
                </a:gridCol>
              </a:tblGrid>
              <a:tr h="315035">
                <a:tc>
                  <a:txBody>
                    <a:bodyPr/>
                    <a:lstStyle/>
                    <a:p>
                      <a:r>
                        <a:rPr lang="en-US" sz="1200" b="0" dirty="0"/>
                        <a:t>Late 1980’s</a:t>
                      </a:r>
                      <a:endParaRPr lang="en-US" sz="1200" b="0" dirty="0">
                        <a:latin typeface="Arial" panose="020B0604020202020204" pitchFamily="34" charset="0"/>
                        <a:cs typeface="Arial" panose="020B0604020202020204" pitchFamily="34" charset="0"/>
                      </a:endParaRPr>
                    </a:p>
                  </a:txBody>
                  <a:tcPr/>
                </a:tc>
                <a:tc>
                  <a:txBody>
                    <a:bodyPr/>
                    <a:lstStyle/>
                    <a:p>
                      <a:r>
                        <a:rPr lang="en-US" sz="1200" b="0" dirty="0"/>
                        <a:t>No Containment </a:t>
                      </a:r>
                      <a:endParaRPr lang="en-US" sz="12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$15 to $20/ M</a:t>
                      </a:r>
                      <a:r>
                        <a:rPr lang="en-US" altLang="ja-JP" sz="1200" b="0" baseline="30000" dirty="0"/>
                        <a:t>2</a:t>
                      </a:r>
                      <a:endParaRPr lang="en-US" altLang="ja-JP" sz="1200" b="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0715901"/>
                  </a:ext>
                </a:extLst>
              </a:tr>
              <a:tr h="315035">
                <a:tc>
                  <a:txBody>
                    <a:bodyPr/>
                    <a:lstStyle/>
                    <a:p>
                      <a:r>
                        <a:rPr lang="en-US" sz="1200" dirty="0"/>
                        <a:t>Early 1990’s</a:t>
                      </a:r>
                      <a:endParaRPr lang="en-US" sz="1200" dirty="0">
                        <a:latin typeface="Arial" panose="020B0604020202020204" pitchFamily="34" charset="0"/>
                        <a:cs typeface="Arial" panose="020B0604020202020204" pitchFamily="34" charset="0"/>
                      </a:endParaRPr>
                    </a:p>
                  </a:txBody>
                  <a:tcPr/>
                </a:tc>
                <a:tc>
                  <a:txBody>
                    <a:bodyPr/>
                    <a:lstStyle/>
                    <a:p>
                      <a:r>
                        <a:rPr lang="en-US" sz="1200" dirty="0"/>
                        <a:t>Enclosure</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$50 to $60/ M</a:t>
                      </a:r>
                      <a:r>
                        <a:rPr lang="en-US" altLang="ja-JP" sz="1200" baseline="30000" dirty="0"/>
                        <a:t>2</a:t>
                      </a:r>
                      <a:endParaRPr lang="en-US" altLang="ja-JP"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4726408"/>
                  </a:ext>
                </a:extLst>
              </a:tr>
              <a:tr h="315035">
                <a:tc>
                  <a:txBody>
                    <a:bodyPr/>
                    <a:lstStyle/>
                    <a:p>
                      <a:r>
                        <a:rPr lang="en-US" sz="1200" dirty="0"/>
                        <a:t>Mid 1900’s</a:t>
                      </a:r>
                      <a:endParaRPr lang="en-US" sz="1200" dirty="0">
                        <a:latin typeface="Arial" panose="020B0604020202020204" pitchFamily="34" charset="0"/>
                        <a:cs typeface="Arial" panose="020B0604020202020204" pitchFamily="34" charset="0"/>
                      </a:endParaRPr>
                    </a:p>
                  </a:txBody>
                  <a:tcPr/>
                </a:tc>
                <a:tc>
                  <a:txBody>
                    <a:bodyPr/>
                    <a:lstStyle/>
                    <a:p>
                      <a:r>
                        <a:rPr lang="en-US" sz="1200" dirty="0"/>
                        <a:t>80% Recovery </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$80 to $100/ M</a:t>
                      </a:r>
                      <a:r>
                        <a:rPr lang="en-US" altLang="ja-JP" sz="1200" baseline="30000" dirty="0"/>
                        <a:t>2</a:t>
                      </a:r>
                      <a:endParaRPr lang="en-US" altLang="ja-JP"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10137850"/>
                  </a:ext>
                </a:extLst>
              </a:tr>
              <a:tr h="315035">
                <a:tc>
                  <a:txBody>
                    <a:bodyPr/>
                    <a:lstStyle/>
                    <a:p>
                      <a:r>
                        <a:rPr lang="en-US" sz="1200" dirty="0"/>
                        <a:t>1999</a:t>
                      </a:r>
                      <a:endParaRPr lang="en-US" sz="1200" dirty="0">
                        <a:latin typeface="Arial" panose="020B0604020202020204" pitchFamily="34" charset="0"/>
                        <a:cs typeface="Arial" panose="020B0604020202020204" pitchFamily="34" charset="0"/>
                      </a:endParaRPr>
                    </a:p>
                  </a:txBody>
                  <a:tcPr/>
                </a:tc>
                <a:tc>
                  <a:txBody>
                    <a:bodyPr/>
                    <a:lstStyle/>
                    <a:p>
                      <a:r>
                        <a:rPr lang="en-US" sz="1200" dirty="0"/>
                        <a:t>90% Recovery </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$120 to $140/ M</a:t>
                      </a:r>
                      <a:r>
                        <a:rPr lang="en-US" altLang="ja-JP" sz="1200" baseline="30000" dirty="0"/>
                        <a:t>2</a:t>
                      </a:r>
                      <a:endParaRPr lang="en-US" altLang="ja-JP"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8045856"/>
                  </a:ext>
                </a:extLst>
              </a:tr>
              <a:tr h="315035">
                <a:tc>
                  <a:txBody>
                    <a:bodyPr/>
                    <a:lstStyle/>
                    <a:p>
                      <a:r>
                        <a:rPr lang="en-US" sz="1200" dirty="0"/>
                        <a:t>2002</a:t>
                      </a:r>
                      <a:endParaRPr lang="en-US" sz="1200" dirty="0">
                        <a:latin typeface="Arial" panose="020B0604020202020204" pitchFamily="34" charset="0"/>
                        <a:cs typeface="Arial" panose="020B0604020202020204" pitchFamily="34" charset="0"/>
                      </a:endParaRPr>
                    </a:p>
                  </a:txBody>
                  <a:tcPr/>
                </a:tc>
                <a:tc>
                  <a:txBody>
                    <a:bodyPr/>
                    <a:lstStyle/>
                    <a:p>
                      <a:r>
                        <a:rPr lang="en-US" sz="1200" dirty="0"/>
                        <a:t>90% Recovery </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$180 to $200/ M</a:t>
                      </a:r>
                      <a:r>
                        <a:rPr lang="en-US" altLang="ja-JP" sz="1200" baseline="30000" dirty="0"/>
                        <a:t>2</a:t>
                      </a:r>
                      <a:endParaRPr lang="en-US" altLang="ja-JP"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1614309"/>
                  </a:ext>
                </a:extLst>
              </a:tr>
              <a:tr h="315035">
                <a:tc>
                  <a:txBody>
                    <a:bodyPr/>
                    <a:lstStyle/>
                    <a:p>
                      <a:r>
                        <a:rPr lang="en-US" sz="1200" dirty="0"/>
                        <a:t>2004 </a:t>
                      </a:r>
                      <a:endParaRPr lang="en-US" sz="1200" dirty="0">
                        <a:latin typeface="Arial" panose="020B0604020202020204" pitchFamily="34" charset="0"/>
                        <a:cs typeface="Arial" panose="020B0604020202020204" pitchFamily="34" charset="0"/>
                      </a:endParaRPr>
                    </a:p>
                  </a:txBody>
                  <a:tcPr/>
                </a:tc>
                <a:tc>
                  <a:txBody>
                    <a:bodyPr/>
                    <a:lstStyle/>
                    <a:p>
                      <a:r>
                        <a:rPr lang="en-US" sz="1200" dirty="0"/>
                        <a:t>90% Recovery </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$300 to $350/ M</a:t>
                      </a:r>
                      <a:r>
                        <a:rPr lang="en-US" altLang="ja-JP" sz="1200" baseline="30000" dirty="0"/>
                        <a:t>2</a:t>
                      </a:r>
                      <a:endParaRPr lang="en-US" altLang="ja-JP"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5435981"/>
                  </a:ext>
                </a:extLst>
              </a:tr>
              <a:tr h="315035">
                <a:tc>
                  <a:txBody>
                    <a:bodyPr/>
                    <a:lstStyle/>
                    <a:p>
                      <a:r>
                        <a:rPr lang="en-US" sz="1200" dirty="0"/>
                        <a:t>Present</a:t>
                      </a:r>
                      <a:endParaRPr lang="en-US" sz="1200" dirty="0">
                        <a:latin typeface="Arial" panose="020B0604020202020204" pitchFamily="34" charset="0"/>
                        <a:cs typeface="Arial" panose="020B0604020202020204" pitchFamily="34" charset="0"/>
                      </a:endParaRPr>
                    </a:p>
                  </a:txBody>
                  <a:tcPr/>
                </a:tc>
                <a:tc>
                  <a:txBody>
                    <a:bodyPr/>
                    <a:lstStyle/>
                    <a:p>
                      <a:r>
                        <a:rPr lang="en-US" sz="1200" dirty="0"/>
                        <a:t>100% Recovery </a:t>
                      </a:r>
                      <a:endParaRPr lang="en-US" sz="1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$500 to $550/ M</a:t>
                      </a:r>
                      <a:r>
                        <a:rPr lang="en-US" altLang="ja-JP" sz="1200" baseline="30000" dirty="0"/>
                        <a:t>2</a:t>
                      </a:r>
                      <a:endParaRPr lang="en-US" altLang="ja-JP"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47942955"/>
                  </a:ext>
                </a:extLst>
              </a:tr>
            </a:tbl>
          </a:graphicData>
        </a:graphic>
      </p:graphicFrame>
      <p:sp>
        <p:nvSpPr>
          <p:cNvPr id="3" name="Slide Number Placeholder 2">
            <a:extLst>
              <a:ext uri="{FF2B5EF4-FFF2-40B4-BE49-F238E27FC236}">
                <a16:creationId xmlns:a16="http://schemas.microsoft.com/office/drawing/2014/main" id="{F94229F9-788F-69D7-0D3E-990FB5BF0BE9}"/>
              </a:ext>
            </a:extLst>
          </p:cNvPr>
          <p:cNvSpPr>
            <a:spLocks noGrp="1"/>
          </p:cNvSpPr>
          <p:nvPr>
            <p:ph type="sldNum" sz="quarter" idx="4"/>
          </p:nvPr>
        </p:nvSpPr>
        <p:spPr/>
        <p:txBody>
          <a:bodyPr/>
          <a:lstStyle/>
          <a:p>
            <a:fld id="{3A2281A5-0AAD-5C43-9874-F8F3A9F5B29A}" type="slidenum">
              <a:rPr lang="en-US" smtClean="0"/>
              <a:pPr/>
              <a:t>33</a:t>
            </a:fld>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00A0-27C9-8F46-B3A7-AC7120E18E8B}"/>
              </a:ext>
            </a:extLst>
          </p:cNvPr>
          <p:cNvSpPr>
            <a:spLocks noGrp="1"/>
          </p:cNvSpPr>
          <p:nvPr>
            <p:ph type="ctrTitle"/>
          </p:nvPr>
        </p:nvSpPr>
        <p:spPr/>
        <p:txBody>
          <a:bodyPr/>
          <a:lstStyle/>
          <a:p>
            <a:r>
              <a:rPr lang="en-US" dirty="0"/>
              <a:t>Questions?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901" y="267944"/>
            <a:ext cx="4114800" cy="3924300"/>
          </a:xfrm>
          <a:prstGeom prst="rect">
            <a:avLst/>
          </a:prstGeom>
        </p:spPr>
      </p:pic>
    </p:spTree>
    <p:extLst>
      <p:ext uri="{BB962C8B-B14F-4D97-AF65-F5344CB8AC3E}">
        <p14:creationId xmlns:p14="http://schemas.microsoft.com/office/powerpoint/2010/main" val="422008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3D181D99-4BF8-D182-FCAD-90B93D13DB6D}"/>
              </a:ext>
            </a:extLst>
          </p:cNvPr>
          <p:cNvSpPr>
            <a:spLocks noGrp="1" noChangeArrowheads="1"/>
          </p:cNvSpPr>
          <p:nvPr>
            <p:ph idx="1"/>
          </p:nvPr>
        </p:nvSpPr>
        <p:spPr/>
        <p:txBody>
          <a:bodyPr/>
          <a:lstStyle/>
          <a:p>
            <a:pPr>
              <a:lnSpc>
                <a:spcPct val="150000"/>
              </a:lnSpc>
              <a:buFont typeface="+mj-lt"/>
              <a:buAutoNum type="arabicPeriod"/>
              <a:defRPr/>
            </a:pPr>
            <a:r>
              <a:rPr lang="en-US" dirty="0"/>
              <a:t>Caused by thermodynamic instability of steel.</a:t>
            </a:r>
          </a:p>
          <a:p>
            <a:pPr>
              <a:lnSpc>
                <a:spcPct val="150000"/>
              </a:lnSpc>
              <a:buFont typeface="+mj-lt"/>
              <a:buAutoNum type="arabicPeriod"/>
              <a:defRPr/>
            </a:pPr>
            <a:r>
              <a:rPr lang="en-US" dirty="0"/>
              <a:t>Is an electrochemical process.</a:t>
            </a:r>
          </a:p>
          <a:p>
            <a:pPr>
              <a:buFont typeface="+mj-lt"/>
              <a:buAutoNum type="arabicPeriod"/>
              <a:defRPr/>
            </a:pPr>
            <a:r>
              <a:rPr lang="en-US" dirty="0"/>
              <a:t>The rate of corrosion is based on electric current generated by potential (voltage) differences with the steel.</a:t>
            </a:r>
          </a:p>
          <a:p>
            <a:pPr>
              <a:lnSpc>
                <a:spcPct val="150000"/>
              </a:lnSpc>
              <a:buFont typeface="+mj-lt"/>
              <a:buAutoNum type="arabicPeriod"/>
              <a:defRPr/>
            </a:pPr>
            <a:r>
              <a:rPr lang="en-US" dirty="0"/>
              <a:t>Ohms Law:  (current) I = </a:t>
            </a:r>
          </a:p>
          <a:p>
            <a:pPr marL="0" indent="0">
              <a:buNone/>
              <a:defRPr/>
            </a:pPr>
            <a:endParaRPr lang="en-US" dirty="0"/>
          </a:p>
        </p:txBody>
      </p:sp>
      <p:sp>
        <p:nvSpPr>
          <p:cNvPr id="7170" name="Rectangle 2">
            <a:extLst>
              <a:ext uri="{FF2B5EF4-FFF2-40B4-BE49-F238E27FC236}">
                <a16:creationId xmlns:a16="http://schemas.microsoft.com/office/drawing/2014/main" id="{5A78DD92-D3ED-B144-CE30-64BC80A32EE9}"/>
              </a:ext>
            </a:extLst>
          </p:cNvPr>
          <p:cNvSpPr>
            <a:spLocks noGrp="1" noChangeArrowheads="1"/>
          </p:cNvSpPr>
          <p:nvPr>
            <p:ph type="title"/>
          </p:nvPr>
        </p:nvSpPr>
        <p:spPr/>
        <p:txBody>
          <a:bodyPr/>
          <a:lstStyle/>
          <a:p>
            <a:pPr>
              <a:defRPr/>
            </a:pPr>
            <a:r>
              <a:rPr lang="en-US" dirty="0"/>
              <a:t>Corrosion</a:t>
            </a:r>
          </a:p>
        </p:txBody>
      </p:sp>
      <p:grpSp>
        <p:nvGrpSpPr>
          <p:cNvPr id="10243" name="Group 7">
            <a:extLst>
              <a:ext uri="{FF2B5EF4-FFF2-40B4-BE49-F238E27FC236}">
                <a16:creationId xmlns:a16="http://schemas.microsoft.com/office/drawing/2014/main" id="{A40E3E59-ADB5-DC50-D617-0C327E9B26AF}"/>
              </a:ext>
            </a:extLst>
          </p:cNvPr>
          <p:cNvGrpSpPr>
            <a:grpSpLocks/>
          </p:cNvGrpSpPr>
          <p:nvPr/>
        </p:nvGrpSpPr>
        <p:grpSpPr bwMode="auto">
          <a:xfrm>
            <a:off x="3563889" y="3003799"/>
            <a:ext cx="1296144" cy="648072"/>
            <a:chOff x="2301" y="2097"/>
            <a:chExt cx="1115" cy="423"/>
          </a:xfrm>
        </p:grpSpPr>
        <p:sp>
          <p:nvSpPr>
            <p:cNvPr id="7172" name="Rectangle 4">
              <a:extLst>
                <a:ext uri="{FF2B5EF4-FFF2-40B4-BE49-F238E27FC236}">
                  <a16:creationId xmlns:a16="http://schemas.microsoft.com/office/drawing/2014/main" id="{DE97B4EF-2B0C-5AF2-6E74-D31AE64219F4}"/>
                </a:ext>
              </a:extLst>
            </p:cNvPr>
            <p:cNvSpPr>
              <a:spLocks noChangeArrowheads="1"/>
            </p:cNvSpPr>
            <p:nvPr/>
          </p:nvSpPr>
          <p:spPr bwMode="auto">
            <a:xfrm>
              <a:off x="2345" y="2097"/>
              <a:ext cx="922" cy="39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699">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tx1">
                        <a:alpha val="74998"/>
                      </a:schemeClr>
                    </a:outerShdw>
                  </a:effectLst>
                </a14:hiddenEffects>
              </a:ext>
            </a:extLst>
          </p:spPr>
          <p:txBody>
            <a:bodyPr lIns="50900" tIns="25003" rIns="50900" bIns="25003">
              <a:spAutoFit/>
            </a:bodyPr>
            <a:lstStyle/>
            <a:p>
              <a:pPr>
                <a:spcBef>
                  <a:spcPct val="50000"/>
                </a:spcBef>
                <a:defRPr/>
              </a:pPr>
              <a:r>
                <a:rPr lang="en-US" sz="1400" b="0" dirty="0">
                  <a:latin typeface="Arial" charset="0"/>
                  <a:ea typeface="ＭＳ Ｐゴシック" charset="0"/>
                </a:rPr>
                <a:t>E (voltage)</a:t>
              </a:r>
            </a:p>
          </p:txBody>
        </p:sp>
        <p:sp>
          <p:nvSpPr>
            <p:cNvPr id="7173" name="Rectangle 5">
              <a:extLst>
                <a:ext uri="{FF2B5EF4-FFF2-40B4-BE49-F238E27FC236}">
                  <a16:creationId xmlns:a16="http://schemas.microsoft.com/office/drawing/2014/main" id="{2956E580-65BF-02F3-3382-D0748BF525E9}"/>
                </a:ext>
              </a:extLst>
            </p:cNvPr>
            <p:cNvSpPr>
              <a:spLocks noChangeArrowheads="1"/>
            </p:cNvSpPr>
            <p:nvPr/>
          </p:nvSpPr>
          <p:spPr bwMode="auto">
            <a:xfrm>
              <a:off x="2301" y="2301"/>
              <a:ext cx="1115" cy="21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699">
                  <a:solidFill>
                    <a:schemeClr val="tx1"/>
                  </a:solidFill>
                  <a:miter lim="800000"/>
                  <a:headEnd/>
                  <a:tailEnd/>
                </a14:hiddenLine>
              </a:ext>
              <a:ext uri="{AF507438-7753-43e0-B8FC-AC1667EBCBE1}">
                <a14:hiddenEffects xmlns="" xmlns:a14="http://schemas.microsoft.com/office/drawing/2010/main">
                  <a:effectLst>
                    <a:outerShdw blurRad="63500" dist="107763" dir="2700000" algn="ctr" rotWithShape="0">
                      <a:schemeClr val="tx1">
                        <a:alpha val="74998"/>
                      </a:schemeClr>
                    </a:outerShdw>
                  </a:effectLst>
                </a14:hiddenEffects>
              </a:ext>
            </a:extLst>
          </p:spPr>
          <p:txBody>
            <a:bodyPr wrap="square" lIns="50900" tIns="25003" rIns="50900" bIns="25003">
              <a:spAutoFit/>
            </a:bodyPr>
            <a:lstStyle/>
            <a:p>
              <a:pPr>
                <a:spcBef>
                  <a:spcPct val="50000"/>
                </a:spcBef>
                <a:defRPr/>
              </a:pPr>
              <a:r>
                <a:rPr lang="en-US" sz="1400" b="0" dirty="0">
                  <a:latin typeface="Arial" charset="0"/>
                  <a:ea typeface="ＭＳ Ｐゴシック" charset="0"/>
                </a:rPr>
                <a:t>R (resistance)</a:t>
              </a:r>
            </a:p>
          </p:txBody>
        </p:sp>
        <p:sp>
          <p:nvSpPr>
            <p:cNvPr id="7174" name="Line 6">
              <a:extLst>
                <a:ext uri="{FF2B5EF4-FFF2-40B4-BE49-F238E27FC236}">
                  <a16:creationId xmlns:a16="http://schemas.microsoft.com/office/drawing/2014/main" id="{14F178E7-2CB6-7E44-C1B4-8B0531173A64}"/>
                </a:ext>
              </a:extLst>
            </p:cNvPr>
            <p:cNvSpPr>
              <a:spLocks noChangeShapeType="1"/>
            </p:cNvSpPr>
            <p:nvPr/>
          </p:nvSpPr>
          <p:spPr bwMode="auto">
            <a:xfrm>
              <a:off x="2368" y="2304"/>
              <a:ext cx="760" cy="0"/>
            </a:xfrm>
            <a:prstGeom prst="line">
              <a:avLst/>
            </a:prstGeom>
            <a:noFill/>
            <a:ln w="12699">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107763" dir="2700000" algn="ctr" rotWithShape="0">
                      <a:schemeClr val="tx1">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grpSp>
      <p:sp>
        <p:nvSpPr>
          <p:cNvPr id="2" name="Slide Number Placeholder 1">
            <a:extLst>
              <a:ext uri="{FF2B5EF4-FFF2-40B4-BE49-F238E27FC236}">
                <a16:creationId xmlns:a16="http://schemas.microsoft.com/office/drawing/2014/main" id="{DED5A73C-B468-CC46-43E4-F31B71D75DDC}"/>
              </a:ext>
            </a:extLst>
          </p:cNvPr>
          <p:cNvSpPr>
            <a:spLocks noGrp="1"/>
          </p:cNvSpPr>
          <p:nvPr>
            <p:ph type="sldNum" sz="quarter" idx="4"/>
          </p:nvPr>
        </p:nvSpPr>
        <p:spPr/>
        <p:txBody>
          <a:bodyPr/>
          <a:lstStyle/>
          <a:p>
            <a:fld id="{3A2281A5-0AAD-5C43-9874-F8F3A9F5B29A}" type="slidenum">
              <a:rPr lang="en-US" smtClean="0"/>
              <a:pPr/>
              <a:t>4</a:t>
            </a:fld>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9" name="Object 1026">
            <a:extLst>
              <a:ext uri="{FF2B5EF4-FFF2-40B4-BE49-F238E27FC236}">
                <a16:creationId xmlns:a16="http://schemas.microsoft.com/office/drawing/2014/main" id="{C804B8EC-FE5E-7208-67F9-C198B2938903}"/>
              </a:ext>
            </a:extLst>
          </p:cNvPr>
          <p:cNvGraphicFramePr>
            <a:graphicFrameLocks noChangeAspect="1"/>
          </p:cNvGraphicFramePr>
          <p:nvPr>
            <p:extLst>
              <p:ext uri="{D42A27DB-BD31-4B8C-83A1-F6EECF244321}">
                <p14:modId xmlns:p14="http://schemas.microsoft.com/office/powerpoint/2010/main" val="3259764440"/>
              </p:ext>
            </p:extLst>
          </p:nvPr>
        </p:nvGraphicFramePr>
        <p:xfrm>
          <a:off x="1773171" y="627534"/>
          <a:ext cx="5597657" cy="3744416"/>
        </p:xfrm>
        <a:graphic>
          <a:graphicData uri="http://schemas.openxmlformats.org/presentationml/2006/ole">
            <mc:AlternateContent xmlns:mc="http://schemas.openxmlformats.org/markup-compatibility/2006">
              <mc:Choice xmlns:v="urn:schemas-microsoft-com:vml" Requires="v">
                <p:oleObj name="CorelPhotoPaint.Image.8" r:id="rId3" imgW="5668811" imgH="3791399" progId="CorelPhotoPaint.Image.8">
                  <p:embed/>
                </p:oleObj>
              </mc:Choice>
              <mc:Fallback>
                <p:oleObj name="CorelPhotoPaint.Image.8" r:id="rId3" imgW="5668811" imgH="3791399" progId="CorelPhotoPaint.Image.8">
                  <p:embed/>
                  <p:pic>
                    <p:nvPicPr>
                      <p:cNvPr id="0"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171" y="627534"/>
                        <a:ext cx="5597657" cy="3744416"/>
                      </a:xfrm>
                      <a:prstGeom prst="rect">
                        <a:avLst/>
                      </a:prstGeom>
                      <a:noFill/>
                      <a:ln>
                        <a:noFill/>
                      </a:ln>
                      <a:effectLst/>
                    </p:spPr>
                  </p:pic>
                </p:oleObj>
              </mc:Fallback>
            </mc:AlternateContent>
          </a:graphicData>
        </a:graphic>
      </p:graphicFrame>
      <p:sp>
        <p:nvSpPr>
          <p:cNvPr id="4" name="Slide Number Placeholder 3">
            <a:extLst>
              <a:ext uri="{FF2B5EF4-FFF2-40B4-BE49-F238E27FC236}">
                <a16:creationId xmlns:a16="http://schemas.microsoft.com/office/drawing/2014/main" id="{5F03189C-A97F-23AF-42AE-5F0FF291F246}"/>
              </a:ext>
            </a:extLst>
          </p:cNvPr>
          <p:cNvSpPr>
            <a:spLocks noGrp="1"/>
          </p:cNvSpPr>
          <p:nvPr>
            <p:ph type="sldNum" sz="quarter" idx="4"/>
          </p:nvPr>
        </p:nvSpPr>
        <p:spPr/>
        <p:txBody>
          <a:bodyPr/>
          <a:lstStyle/>
          <a:p>
            <a:fld id="{3A2281A5-0AAD-5C43-9874-F8F3A9F5B29A}"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77A48C8-DC10-FDB7-0D2D-F0B61254BE31}"/>
              </a:ext>
            </a:extLst>
          </p:cNvPr>
          <p:cNvSpPr>
            <a:spLocks noGrp="1" noChangeArrowheads="1"/>
          </p:cNvSpPr>
          <p:nvPr>
            <p:ph idx="1"/>
          </p:nvPr>
        </p:nvSpPr>
        <p:spPr/>
        <p:txBody>
          <a:bodyPr/>
          <a:lstStyle/>
          <a:p>
            <a:pPr>
              <a:buFontTx/>
              <a:buNone/>
              <a:defRPr/>
            </a:pPr>
            <a:r>
              <a:rPr lang="en-US" dirty="0"/>
              <a:t>Anode (where visible corrosion occurs)</a:t>
            </a:r>
          </a:p>
          <a:p>
            <a:pPr>
              <a:buFontTx/>
              <a:buNone/>
              <a:defRPr/>
            </a:pPr>
            <a:r>
              <a:rPr lang="en-US" dirty="0"/>
              <a:t>	(iron) Fe               Fe</a:t>
            </a:r>
            <a:r>
              <a:rPr lang="en-US" baseline="30000" dirty="0"/>
              <a:t>++ </a:t>
            </a:r>
            <a:r>
              <a:rPr lang="en-US" dirty="0"/>
              <a:t>(ions) + 2e</a:t>
            </a:r>
            <a:r>
              <a:rPr lang="en-US" baseline="30000" dirty="0"/>
              <a:t>- </a:t>
            </a:r>
            <a:r>
              <a:rPr lang="en-US" dirty="0"/>
              <a:t>(electrons)</a:t>
            </a:r>
          </a:p>
          <a:p>
            <a:pPr>
              <a:buFontTx/>
              <a:buNone/>
              <a:defRPr/>
            </a:pPr>
            <a:endParaRPr lang="en-US" dirty="0"/>
          </a:p>
          <a:p>
            <a:pPr>
              <a:buFontTx/>
              <a:buNone/>
              <a:defRPr/>
            </a:pPr>
            <a:r>
              <a:rPr lang="en-US" dirty="0"/>
              <a:t>Cathode (adjacent protected area)</a:t>
            </a:r>
          </a:p>
          <a:p>
            <a:pPr>
              <a:buFontTx/>
              <a:buNone/>
              <a:defRPr/>
            </a:pPr>
            <a:r>
              <a:rPr lang="en-US" dirty="0"/>
              <a:t>	a)	2H</a:t>
            </a:r>
            <a:r>
              <a:rPr lang="en-US" baseline="30000" dirty="0"/>
              <a:t>+</a:t>
            </a:r>
            <a:r>
              <a:rPr lang="en-US" dirty="0"/>
              <a:t> + 2e</a:t>
            </a:r>
            <a:r>
              <a:rPr lang="en-US" baseline="30000" dirty="0"/>
              <a:t>-</a:t>
            </a:r>
            <a:r>
              <a:rPr lang="en-US" dirty="0"/>
              <a:t>               H</a:t>
            </a:r>
            <a:r>
              <a:rPr lang="en-US" baseline="-25000" dirty="0"/>
              <a:t>2</a:t>
            </a:r>
            <a:r>
              <a:rPr lang="en-US" dirty="0"/>
              <a:t> (hydrogen gas)</a:t>
            </a:r>
          </a:p>
          <a:p>
            <a:pPr>
              <a:buFontTx/>
              <a:buNone/>
              <a:defRPr/>
            </a:pPr>
            <a:r>
              <a:rPr lang="en-US" dirty="0"/>
              <a:t>	b)	4H</a:t>
            </a:r>
            <a:r>
              <a:rPr lang="en-US" baseline="30000" dirty="0"/>
              <a:t>+</a:t>
            </a:r>
            <a:r>
              <a:rPr lang="en-US" dirty="0"/>
              <a:t> + O</a:t>
            </a:r>
            <a:r>
              <a:rPr lang="en-US" baseline="-25000" dirty="0"/>
              <a:t>2</a:t>
            </a:r>
            <a:r>
              <a:rPr lang="en-US" dirty="0"/>
              <a:t> (air) + 4e</a:t>
            </a:r>
            <a:r>
              <a:rPr lang="en-US" baseline="30000" dirty="0"/>
              <a:t>-</a:t>
            </a:r>
            <a:r>
              <a:rPr lang="en-US" dirty="0"/>
              <a:t>               2H</a:t>
            </a:r>
            <a:r>
              <a:rPr lang="en-US" baseline="-25000" dirty="0"/>
              <a:t>2</a:t>
            </a:r>
            <a:r>
              <a:rPr lang="en-US" dirty="0"/>
              <a:t>O (water)</a:t>
            </a:r>
          </a:p>
          <a:p>
            <a:pPr>
              <a:buFontTx/>
              <a:buNone/>
              <a:defRPr/>
            </a:pPr>
            <a:r>
              <a:rPr lang="en-US" dirty="0"/>
              <a:t>	c)	O</a:t>
            </a:r>
            <a:r>
              <a:rPr lang="en-US" baseline="-25000" dirty="0"/>
              <a:t>2</a:t>
            </a:r>
            <a:r>
              <a:rPr lang="en-US" dirty="0"/>
              <a:t> + 2H</a:t>
            </a:r>
            <a:r>
              <a:rPr lang="en-US" baseline="-25000" dirty="0"/>
              <a:t>2</a:t>
            </a:r>
            <a:r>
              <a:rPr lang="en-US" dirty="0"/>
              <a:t>O + 4e</a:t>
            </a:r>
            <a:r>
              <a:rPr lang="en-US" baseline="30000" dirty="0"/>
              <a:t>-</a:t>
            </a:r>
            <a:r>
              <a:rPr lang="en-US" dirty="0"/>
              <a:t>               4OH</a:t>
            </a:r>
            <a:r>
              <a:rPr lang="en-US" baseline="30000" dirty="0"/>
              <a:t>-</a:t>
            </a:r>
            <a:r>
              <a:rPr lang="en-US" dirty="0"/>
              <a:t> (alkali)</a:t>
            </a:r>
          </a:p>
          <a:p>
            <a:pPr>
              <a:buFontTx/>
              <a:buNone/>
              <a:defRPr/>
            </a:pPr>
            <a:endParaRPr lang="en-US" dirty="0"/>
          </a:p>
          <a:p>
            <a:pPr>
              <a:buFontTx/>
              <a:buNone/>
              <a:defRPr/>
            </a:pPr>
            <a:r>
              <a:rPr lang="en-US" dirty="0"/>
              <a:t>The alkali buildup attacks some paint.</a:t>
            </a:r>
          </a:p>
        </p:txBody>
      </p:sp>
      <p:sp>
        <p:nvSpPr>
          <p:cNvPr id="8194" name="Rectangle 2">
            <a:extLst>
              <a:ext uri="{FF2B5EF4-FFF2-40B4-BE49-F238E27FC236}">
                <a16:creationId xmlns:a16="http://schemas.microsoft.com/office/drawing/2014/main" id="{B9C46FAF-906D-1AA0-8DF0-DC7AA52CDB1D}"/>
              </a:ext>
            </a:extLst>
          </p:cNvPr>
          <p:cNvSpPr>
            <a:spLocks noGrp="1" noChangeArrowheads="1"/>
          </p:cNvSpPr>
          <p:nvPr>
            <p:ph type="title"/>
          </p:nvPr>
        </p:nvSpPr>
        <p:spPr/>
        <p:txBody>
          <a:bodyPr/>
          <a:lstStyle/>
          <a:p>
            <a:pPr>
              <a:defRPr/>
            </a:pPr>
            <a:r>
              <a:rPr lang="en-US" dirty="0"/>
              <a:t>Chemical Reaction (1</a:t>
            </a:r>
            <a:r>
              <a:rPr lang="en-US" baseline="30000" dirty="0"/>
              <a:t>st </a:t>
            </a:r>
            <a:r>
              <a:rPr lang="en-US" dirty="0"/>
              <a:t>Stage)</a:t>
            </a:r>
          </a:p>
        </p:txBody>
      </p:sp>
      <p:cxnSp>
        <p:nvCxnSpPr>
          <p:cNvPr id="3" name="Straight Arrow Connector 2">
            <a:extLst>
              <a:ext uri="{FF2B5EF4-FFF2-40B4-BE49-F238E27FC236}">
                <a16:creationId xmlns:a16="http://schemas.microsoft.com/office/drawing/2014/main" id="{600CCE4A-65D2-9325-BB5E-3D550CA5BE5A}"/>
              </a:ext>
            </a:extLst>
          </p:cNvPr>
          <p:cNvCxnSpPr/>
          <p:nvPr/>
        </p:nvCxnSpPr>
        <p:spPr>
          <a:xfrm>
            <a:off x="1907704" y="1851670"/>
            <a:ext cx="792088"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4" name="Straight Arrow Connector 3">
            <a:extLst>
              <a:ext uri="{FF2B5EF4-FFF2-40B4-BE49-F238E27FC236}">
                <a16:creationId xmlns:a16="http://schemas.microsoft.com/office/drawing/2014/main" id="{06EE530B-8778-2D04-91B1-2ACF7851D495}"/>
              </a:ext>
            </a:extLst>
          </p:cNvPr>
          <p:cNvCxnSpPr/>
          <p:nvPr/>
        </p:nvCxnSpPr>
        <p:spPr>
          <a:xfrm>
            <a:off x="2555776" y="2859782"/>
            <a:ext cx="792088"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5" name="Straight Arrow Connector 4">
            <a:extLst>
              <a:ext uri="{FF2B5EF4-FFF2-40B4-BE49-F238E27FC236}">
                <a16:creationId xmlns:a16="http://schemas.microsoft.com/office/drawing/2014/main" id="{7C067550-ED88-9367-1D51-5AB1BD22D7E0}"/>
              </a:ext>
            </a:extLst>
          </p:cNvPr>
          <p:cNvCxnSpPr/>
          <p:nvPr/>
        </p:nvCxnSpPr>
        <p:spPr>
          <a:xfrm>
            <a:off x="3563888" y="3219822"/>
            <a:ext cx="792088"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6" name="Straight Arrow Connector 5">
            <a:extLst>
              <a:ext uri="{FF2B5EF4-FFF2-40B4-BE49-F238E27FC236}">
                <a16:creationId xmlns:a16="http://schemas.microsoft.com/office/drawing/2014/main" id="{A67D28A5-4B5A-F820-A7B5-43E848CF3233}"/>
              </a:ext>
            </a:extLst>
          </p:cNvPr>
          <p:cNvCxnSpPr/>
          <p:nvPr/>
        </p:nvCxnSpPr>
        <p:spPr>
          <a:xfrm>
            <a:off x="3275856" y="3507854"/>
            <a:ext cx="792088"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7" name="Slide Number Placeholder 6">
            <a:extLst>
              <a:ext uri="{FF2B5EF4-FFF2-40B4-BE49-F238E27FC236}">
                <a16:creationId xmlns:a16="http://schemas.microsoft.com/office/drawing/2014/main" id="{E3E247D0-8DD3-D3B5-0AE1-914D0D3FAB43}"/>
              </a:ext>
            </a:extLst>
          </p:cNvPr>
          <p:cNvSpPr>
            <a:spLocks noGrp="1"/>
          </p:cNvSpPr>
          <p:nvPr>
            <p:ph type="sldNum" sz="quarter" idx="4"/>
          </p:nvPr>
        </p:nvSpPr>
        <p:spPr/>
        <p:txBody>
          <a:bodyPr/>
          <a:lstStyle/>
          <a:p>
            <a:fld id="{3A2281A5-0AAD-5C43-9874-F8F3A9F5B29A}" type="slidenum">
              <a:rPr lang="en-US" smtClean="0"/>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Object 2">
            <a:extLst>
              <a:ext uri="{FF2B5EF4-FFF2-40B4-BE49-F238E27FC236}">
                <a16:creationId xmlns:a16="http://schemas.microsoft.com/office/drawing/2014/main" id="{45A53B32-85C3-B165-CBD7-6BF94D13E2D0}"/>
              </a:ext>
            </a:extLst>
          </p:cNvPr>
          <p:cNvGraphicFramePr>
            <a:graphicFrameLocks noChangeAspect="1"/>
          </p:cNvGraphicFramePr>
          <p:nvPr>
            <p:extLst>
              <p:ext uri="{D42A27DB-BD31-4B8C-83A1-F6EECF244321}">
                <p14:modId xmlns:p14="http://schemas.microsoft.com/office/powerpoint/2010/main" val="3161427253"/>
              </p:ext>
            </p:extLst>
          </p:nvPr>
        </p:nvGraphicFramePr>
        <p:xfrm>
          <a:off x="1914550" y="666552"/>
          <a:ext cx="5314900" cy="3810396"/>
        </p:xfrm>
        <a:graphic>
          <a:graphicData uri="http://schemas.openxmlformats.org/presentationml/2006/ole">
            <mc:AlternateContent xmlns:mc="http://schemas.openxmlformats.org/markup-compatibility/2006">
              <mc:Choice xmlns:v="urn:schemas-microsoft-com:vml" Requires="v">
                <p:oleObj name="CorelPhotoPaint.Image.8" r:id="rId3" imgW="4998307" imgH="3584152" progId="CorelPhotoPaint.Image.8">
                  <p:embed/>
                </p:oleObj>
              </mc:Choice>
              <mc:Fallback>
                <p:oleObj name="CorelPhotoPaint.Image.8" r:id="rId3" imgW="4998307" imgH="3584152" progId="CorelPhotoPaint.Imag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550" y="666552"/>
                        <a:ext cx="5314900" cy="3810396"/>
                      </a:xfrm>
                      <a:prstGeom prst="rect">
                        <a:avLst/>
                      </a:prstGeom>
                      <a:noFill/>
                      <a:ln>
                        <a:noFill/>
                      </a:ln>
                      <a:effectLst/>
                    </p:spPr>
                  </p:pic>
                </p:oleObj>
              </mc:Fallback>
            </mc:AlternateContent>
          </a:graphicData>
        </a:graphic>
      </p:graphicFrame>
      <p:sp>
        <p:nvSpPr>
          <p:cNvPr id="4" name="Slide Number Placeholder 3">
            <a:extLst>
              <a:ext uri="{FF2B5EF4-FFF2-40B4-BE49-F238E27FC236}">
                <a16:creationId xmlns:a16="http://schemas.microsoft.com/office/drawing/2014/main" id="{20C7DC45-C245-4EF1-6B73-96A4F3408F90}"/>
              </a:ext>
            </a:extLst>
          </p:cNvPr>
          <p:cNvSpPr>
            <a:spLocks noGrp="1"/>
          </p:cNvSpPr>
          <p:nvPr>
            <p:ph type="sldNum" sz="quarter" idx="4"/>
          </p:nvPr>
        </p:nvSpPr>
        <p:spPr/>
        <p:txBody>
          <a:bodyPr/>
          <a:lstStyle/>
          <a:p>
            <a:fld id="{3A2281A5-0AAD-5C43-9874-F8F3A9F5B29A}"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D30ED4E5-BDD2-3D27-6673-7EE37317C6AA}"/>
              </a:ext>
            </a:extLst>
          </p:cNvPr>
          <p:cNvSpPr>
            <a:spLocks noGrp="1" noChangeArrowheads="1"/>
          </p:cNvSpPr>
          <p:nvPr>
            <p:ph idx="1"/>
          </p:nvPr>
        </p:nvSpPr>
        <p:spPr/>
        <p:txBody>
          <a:bodyPr/>
          <a:lstStyle/>
          <a:p>
            <a:pPr>
              <a:buFontTx/>
              <a:buNone/>
              <a:defRPr/>
            </a:pPr>
            <a:r>
              <a:rPr lang="en-US" dirty="0"/>
              <a:t>	</a:t>
            </a:r>
            <a:r>
              <a:rPr lang="en-US" u="sng" dirty="0"/>
              <a:t>2</a:t>
            </a:r>
            <a:r>
              <a:rPr lang="en-US" u="sng" baseline="30000" dirty="0"/>
              <a:t>nd</a:t>
            </a:r>
            <a:r>
              <a:rPr lang="en-US" u="sng" dirty="0"/>
              <a:t> Stage:</a:t>
            </a:r>
          </a:p>
          <a:p>
            <a:pPr>
              <a:buFontTx/>
              <a:buNone/>
              <a:defRPr/>
            </a:pPr>
            <a:r>
              <a:rPr lang="en-US" dirty="0"/>
              <a:t>	Fe</a:t>
            </a:r>
            <a:r>
              <a:rPr lang="en-US" baseline="30000" dirty="0"/>
              <a:t>++ </a:t>
            </a:r>
            <a:r>
              <a:rPr lang="en-US" dirty="0"/>
              <a:t>(@ anode) + 2OH</a:t>
            </a:r>
            <a:r>
              <a:rPr lang="en-US" baseline="30000" dirty="0"/>
              <a:t>-</a:t>
            </a:r>
            <a:r>
              <a:rPr lang="en-US" dirty="0"/>
              <a:t> (@ cathode)              Fe</a:t>
            </a:r>
            <a:r>
              <a:rPr lang="en-US" baseline="-25000" dirty="0"/>
              <a:t>2</a:t>
            </a:r>
            <a:r>
              <a:rPr lang="en-US" dirty="0"/>
              <a:t>(OH)</a:t>
            </a:r>
            <a:r>
              <a:rPr lang="en-US" baseline="-25000" dirty="0"/>
              <a:t>2</a:t>
            </a:r>
            <a:r>
              <a:rPr lang="en-US" dirty="0"/>
              <a:t> (rust)</a:t>
            </a:r>
          </a:p>
          <a:p>
            <a:pPr>
              <a:buFontTx/>
              <a:buNone/>
              <a:defRPr/>
            </a:pPr>
            <a:endParaRPr lang="en-US" dirty="0"/>
          </a:p>
          <a:p>
            <a:pPr>
              <a:buFontTx/>
              <a:buNone/>
              <a:defRPr/>
            </a:pPr>
            <a:endParaRPr lang="en-US" dirty="0"/>
          </a:p>
          <a:p>
            <a:pPr>
              <a:buFontTx/>
              <a:buNone/>
              <a:defRPr/>
            </a:pPr>
            <a:r>
              <a:rPr lang="en-US" dirty="0"/>
              <a:t>	</a:t>
            </a:r>
            <a:r>
              <a:rPr lang="en-US" u="sng" dirty="0"/>
              <a:t>3</a:t>
            </a:r>
            <a:r>
              <a:rPr lang="en-US" u="sng" baseline="30000" dirty="0"/>
              <a:t>rd</a:t>
            </a:r>
            <a:r>
              <a:rPr lang="en-US" u="sng" dirty="0"/>
              <a:t> Stage:</a:t>
            </a:r>
            <a:endParaRPr lang="en-US" dirty="0"/>
          </a:p>
          <a:p>
            <a:pPr>
              <a:buFontTx/>
              <a:buNone/>
              <a:defRPr/>
            </a:pPr>
            <a:r>
              <a:rPr lang="en-US" dirty="0"/>
              <a:t>	2Fe(OH)</a:t>
            </a:r>
            <a:r>
              <a:rPr lang="en-US" baseline="-25000" dirty="0"/>
              <a:t>2</a:t>
            </a:r>
            <a:r>
              <a:rPr lang="en-US" dirty="0"/>
              <a:t> + O</a:t>
            </a:r>
            <a:r>
              <a:rPr lang="en-US" baseline="-25000" dirty="0"/>
              <a:t>2</a:t>
            </a:r>
            <a:r>
              <a:rPr lang="en-US" dirty="0"/>
              <a:t>               Fe</a:t>
            </a:r>
            <a:r>
              <a:rPr lang="en-US" baseline="-25000" dirty="0"/>
              <a:t>2</a:t>
            </a:r>
            <a:r>
              <a:rPr lang="en-US" dirty="0"/>
              <a:t>O</a:t>
            </a:r>
            <a:r>
              <a:rPr lang="en-US" baseline="-25000" dirty="0"/>
              <a:t>3</a:t>
            </a:r>
            <a:r>
              <a:rPr lang="en-US" dirty="0"/>
              <a:t> (iron ore hematite) + H</a:t>
            </a:r>
            <a:r>
              <a:rPr lang="en-US" baseline="-25000" dirty="0"/>
              <a:t>2</a:t>
            </a:r>
            <a:r>
              <a:rPr lang="en-US" dirty="0"/>
              <a:t>0</a:t>
            </a:r>
          </a:p>
        </p:txBody>
      </p:sp>
      <p:sp>
        <p:nvSpPr>
          <p:cNvPr id="9218" name="Rectangle 2">
            <a:extLst>
              <a:ext uri="{FF2B5EF4-FFF2-40B4-BE49-F238E27FC236}">
                <a16:creationId xmlns:a16="http://schemas.microsoft.com/office/drawing/2014/main" id="{EB293F3C-963A-B3E4-46F8-CF940E897F49}"/>
              </a:ext>
            </a:extLst>
          </p:cNvPr>
          <p:cNvSpPr>
            <a:spLocks noGrp="1" noChangeArrowheads="1"/>
          </p:cNvSpPr>
          <p:nvPr>
            <p:ph type="title"/>
          </p:nvPr>
        </p:nvSpPr>
        <p:spPr/>
        <p:txBody>
          <a:bodyPr/>
          <a:lstStyle/>
          <a:p>
            <a:pPr>
              <a:defRPr/>
            </a:pPr>
            <a:r>
              <a:rPr lang="en-US" dirty="0"/>
              <a:t>Chemical Reactions (2</a:t>
            </a:r>
            <a:r>
              <a:rPr lang="en-US" baseline="30000" dirty="0"/>
              <a:t>nd</a:t>
            </a:r>
            <a:r>
              <a:rPr lang="en-US" dirty="0"/>
              <a:t> and 3</a:t>
            </a:r>
            <a:r>
              <a:rPr lang="en-US" baseline="30000" dirty="0"/>
              <a:t>rd</a:t>
            </a:r>
            <a:r>
              <a:rPr lang="en-US" dirty="0"/>
              <a:t> Stages)</a:t>
            </a:r>
          </a:p>
        </p:txBody>
      </p:sp>
      <p:cxnSp>
        <p:nvCxnSpPr>
          <p:cNvPr id="2" name="Straight Arrow Connector 1">
            <a:extLst>
              <a:ext uri="{FF2B5EF4-FFF2-40B4-BE49-F238E27FC236}">
                <a16:creationId xmlns:a16="http://schemas.microsoft.com/office/drawing/2014/main" id="{0F1286F3-78E7-E530-A7AC-440333D492C4}"/>
              </a:ext>
            </a:extLst>
          </p:cNvPr>
          <p:cNvCxnSpPr/>
          <p:nvPr/>
        </p:nvCxnSpPr>
        <p:spPr>
          <a:xfrm>
            <a:off x="4716016" y="1851670"/>
            <a:ext cx="792088"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 name="Straight Arrow Connector 2">
            <a:extLst>
              <a:ext uri="{FF2B5EF4-FFF2-40B4-BE49-F238E27FC236}">
                <a16:creationId xmlns:a16="http://schemas.microsoft.com/office/drawing/2014/main" id="{A001F814-E7B0-9C7C-754D-310312DB2935}"/>
              </a:ext>
            </a:extLst>
          </p:cNvPr>
          <p:cNvCxnSpPr/>
          <p:nvPr/>
        </p:nvCxnSpPr>
        <p:spPr>
          <a:xfrm>
            <a:off x="2555776" y="3219822"/>
            <a:ext cx="792088"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4" name="Slide Number Placeholder 3">
            <a:extLst>
              <a:ext uri="{FF2B5EF4-FFF2-40B4-BE49-F238E27FC236}">
                <a16:creationId xmlns:a16="http://schemas.microsoft.com/office/drawing/2014/main" id="{C0508C02-1649-76E5-D139-550A9D5D7853}"/>
              </a:ext>
            </a:extLst>
          </p:cNvPr>
          <p:cNvSpPr>
            <a:spLocks noGrp="1"/>
          </p:cNvSpPr>
          <p:nvPr>
            <p:ph type="sldNum" sz="quarter" idx="4"/>
          </p:nvPr>
        </p:nvSpPr>
        <p:spPr/>
        <p:txBody>
          <a:bodyPr/>
          <a:lstStyle/>
          <a:p>
            <a:fld id="{3A2281A5-0AAD-5C43-9874-F8F3A9F5B29A}" type="slidenum">
              <a:rPr lang="en-US" smtClean="0"/>
              <a:pPr/>
              <a:t>8</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6E8407D9-D7B1-7696-A71B-15D6C31B3C73}"/>
              </a:ext>
            </a:extLst>
          </p:cNvPr>
          <p:cNvSpPr>
            <a:spLocks noGrp="1" noChangeArrowheads="1"/>
          </p:cNvSpPr>
          <p:nvPr>
            <p:ph idx="1"/>
          </p:nvPr>
        </p:nvSpPr>
        <p:spPr/>
        <p:txBody>
          <a:bodyPr/>
          <a:lstStyle/>
          <a:p>
            <a:pPr>
              <a:lnSpc>
                <a:spcPct val="200000"/>
              </a:lnSpc>
              <a:buFont typeface="+mj-lt"/>
              <a:buAutoNum type="arabicPeriod"/>
              <a:defRPr/>
            </a:pPr>
            <a:r>
              <a:rPr lang="en-US" dirty="0"/>
              <a:t>Thermodynamically unstable metal (iron)</a:t>
            </a:r>
          </a:p>
          <a:p>
            <a:pPr>
              <a:lnSpc>
                <a:spcPct val="200000"/>
              </a:lnSpc>
              <a:buFont typeface="+mj-lt"/>
              <a:buAutoNum type="arabicPeriod"/>
              <a:defRPr/>
            </a:pPr>
            <a:r>
              <a:rPr lang="en-US" dirty="0"/>
              <a:t>Electrolytic conduction of ions (water)</a:t>
            </a:r>
          </a:p>
          <a:p>
            <a:pPr>
              <a:lnSpc>
                <a:spcPct val="200000"/>
              </a:lnSpc>
              <a:buFont typeface="+mj-lt"/>
              <a:buAutoNum type="arabicPeriod"/>
              <a:defRPr/>
            </a:pPr>
            <a:r>
              <a:rPr lang="en-US" dirty="0"/>
              <a:t>Electrical conductor of electrons (metal)</a:t>
            </a:r>
          </a:p>
          <a:p>
            <a:pPr>
              <a:lnSpc>
                <a:spcPct val="200000"/>
              </a:lnSpc>
              <a:buFont typeface="+mj-lt"/>
              <a:buAutoNum type="arabicPeriod"/>
              <a:defRPr/>
            </a:pPr>
            <a:r>
              <a:rPr lang="en-US" dirty="0"/>
              <a:t>Electron acceptor (hydrogen ions or dissolved oxygen)</a:t>
            </a:r>
          </a:p>
        </p:txBody>
      </p:sp>
      <p:sp>
        <p:nvSpPr>
          <p:cNvPr id="10242" name="Rectangle 2">
            <a:extLst>
              <a:ext uri="{FF2B5EF4-FFF2-40B4-BE49-F238E27FC236}">
                <a16:creationId xmlns:a16="http://schemas.microsoft.com/office/drawing/2014/main" id="{33A5EA31-8D37-6776-4DCC-C9F0D62F68E9}"/>
              </a:ext>
            </a:extLst>
          </p:cNvPr>
          <p:cNvSpPr>
            <a:spLocks noGrp="1" noChangeArrowheads="1"/>
          </p:cNvSpPr>
          <p:nvPr>
            <p:ph type="title"/>
          </p:nvPr>
        </p:nvSpPr>
        <p:spPr/>
        <p:txBody>
          <a:bodyPr/>
          <a:lstStyle/>
          <a:p>
            <a:pPr>
              <a:defRPr/>
            </a:pPr>
            <a:r>
              <a:rPr lang="en-US" dirty="0"/>
              <a:t>Requirements For Corrosion</a:t>
            </a:r>
          </a:p>
        </p:txBody>
      </p:sp>
      <p:sp>
        <p:nvSpPr>
          <p:cNvPr id="2" name="Slide Number Placeholder 1">
            <a:extLst>
              <a:ext uri="{FF2B5EF4-FFF2-40B4-BE49-F238E27FC236}">
                <a16:creationId xmlns:a16="http://schemas.microsoft.com/office/drawing/2014/main" id="{5D4C0F34-6034-65CF-5642-81061FD6F5E8}"/>
              </a:ext>
            </a:extLst>
          </p:cNvPr>
          <p:cNvSpPr>
            <a:spLocks noGrp="1"/>
          </p:cNvSpPr>
          <p:nvPr>
            <p:ph type="sldNum" sz="quarter" idx="4"/>
          </p:nvPr>
        </p:nvSpPr>
        <p:spPr/>
        <p:txBody>
          <a:bodyPr/>
          <a:lstStyle/>
          <a:p>
            <a:fld id="{3A2281A5-0AAD-5C43-9874-F8F3A9F5B29A}" type="slidenum">
              <a:rPr lang="en-US" smtClean="0"/>
              <a:pPr/>
              <a:t>9</a:t>
            </a:fld>
            <a:endParaRPr lang="en-US"/>
          </a:p>
        </p:txBody>
      </p:sp>
    </p:spTree>
  </p:cSld>
  <p:clrMapOvr>
    <a:masterClrMapping/>
  </p:clrMapOvr>
  <p:transition/>
</p:sld>
</file>

<file path=ppt/theme/theme1.xml><?xml version="1.0" encoding="utf-8"?>
<a:theme xmlns:a="http://schemas.openxmlformats.org/drawingml/2006/main" name="Alberta - Goverment">
  <a:themeElements>
    <a:clrScheme name="Custom 4">
      <a:dk1>
        <a:srgbClr val="36424A"/>
      </a:dk1>
      <a:lt1>
        <a:srgbClr val="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berta - Goverment" id="{B5B9DE0F-B4AD-4032-AF5B-DF91C75EA15F}" vid="{0F13C157-AA60-4577-BBE0-D12A7DEBDB48}"/>
    </a:ext>
  </a:extLst>
</a:theme>
</file>

<file path=ppt/theme/theme2.xml><?xml version="1.0" encoding="utf-8"?>
<a:theme xmlns:a="http://schemas.openxmlformats.org/drawingml/2006/main" name="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Alberta - Goverment</Template>
  <TotalTime>2481783869</TotalTime>
  <Pages>10</Pages>
  <Words>2545</Words>
  <Application>Microsoft Office PowerPoint</Application>
  <PresentationFormat>On-screen Show (16:9)</PresentationFormat>
  <Paragraphs>276</Paragraphs>
  <Slides>34</Slides>
  <Notes>33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Univers</vt:lpstr>
      <vt:lpstr>Wingdings</vt:lpstr>
      <vt:lpstr>Alberta - Goverment</vt:lpstr>
      <vt:lpstr>Body slides</vt:lpstr>
      <vt:lpstr>CorelPhotoPaint.Image.8</vt:lpstr>
      <vt:lpstr>BRIDGE PAINT</vt:lpstr>
      <vt:lpstr>Paint</vt:lpstr>
      <vt:lpstr>Types of Paint</vt:lpstr>
      <vt:lpstr>Corrosion</vt:lpstr>
      <vt:lpstr>PowerPoint Presentation</vt:lpstr>
      <vt:lpstr>Chemical Reaction (1st Stage)</vt:lpstr>
      <vt:lpstr>PowerPoint Presentation</vt:lpstr>
      <vt:lpstr>Chemical Reactions (2nd and 3rd Stages)</vt:lpstr>
      <vt:lpstr>Requirements For Corrosion</vt:lpstr>
      <vt:lpstr>Corrosion Current at Breaks in Paint Coating</vt:lpstr>
      <vt:lpstr>PowerPoint Presentation</vt:lpstr>
      <vt:lpstr>Pack Rust or  Crevice Corrosion</vt:lpstr>
      <vt:lpstr>Pack Rust</vt:lpstr>
      <vt:lpstr>Perforated Bottom Chord</vt:lpstr>
      <vt:lpstr>Distorted and Perforated Plate Due to Pack Rust</vt:lpstr>
      <vt:lpstr>How Paint Works To Prevent Corrosion</vt:lpstr>
      <vt:lpstr>Paint System Design</vt:lpstr>
      <vt:lpstr>Wet Paint on Steel – Trapped Air</vt:lpstr>
      <vt:lpstr>Results in a Pinhole</vt:lpstr>
      <vt:lpstr>PowerPoint Presentation</vt:lpstr>
      <vt:lpstr>PowerPoint Presentation</vt:lpstr>
      <vt:lpstr>PowerPoint Presentation</vt:lpstr>
      <vt:lpstr>Physical Properties of Existing Paint Needed For Encapsulation</vt:lpstr>
      <vt:lpstr>PowerPoint Presentation</vt:lpstr>
      <vt:lpstr>PowerPoint Presentation</vt:lpstr>
      <vt:lpstr>PowerPoint Presentation</vt:lpstr>
      <vt:lpstr>Blisters and Scaling</vt:lpstr>
      <vt:lpstr>PowerPoint Presentation</vt:lpstr>
      <vt:lpstr>PowerPoint Presentation</vt:lpstr>
      <vt:lpstr>PowerPoint Presentation</vt:lpstr>
      <vt:lpstr>PowerPoint Presentation</vt:lpstr>
      <vt:lpstr>PowerPoint Presentation</vt:lpstr>
      <vt:lpstr>Cause of Painting Cost Escalation</vt:lpstr>
      <vt:lpstr>Questions?</vt:lpstr>
    </vt:vector>
  </TitlesOfParts>
  <Company>BVBS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Paint - Physical Properties and Inspection</dc:title>
  <dc:subject>Class A Course</dc:subject>
  <dc:creator>Paul Carter</dc:creator>
  <cp:keywords/>
  <dc:description/>
  <cp:lastModifiedBy>Calvin Roberts</cp:lastModifiedBy>
  <cp:revision>39</cp:revision>
  <cp:lastPrinted>2004-05-30T18:25:30Z</cp:lastPrinted>
  <dcterms:created xsi:type="dcterms:W3CDTF">1994-11-01T08:40:28Z</dcterms:created>
  <dcterms:modified xsi:type="dcterms:W3CDTF">2023-03-13T17:10:42Z</dcterms:modified>
</cp:coreProperties>
</file>