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p:sldMasterIdLst>
    <p:sldMasterId id="2147483811" r:id="rId1"/>
    <p:sldMasterId id="2147483819" r:id="rId2"/>
  </p:sldMasterIdLst>
  <p:notesMasterIdLst>
    <p:notesMasterId r:id="rId99"/>
  </p:notesMasterIdLst>
  <p:sldIdLst>
    <p:sldId id="256" r:id="rId3"/>
    <p:sldId id="257" r:id="rId4"/>
    <p:sldId id="258" r:id="rId5"/>
    <p:sldId id="260" r:id="rId6"/>
    <p:sldId id="261" r:id="rId7"/>
    <p:sldId id="259" r:id="rId8"/>
    <p:sldId id="262" r:id="rId9"/>
    <p:sldId id="263" r:id="rId10"/>
    <p:sldId id="264" r:id="rId11"/>
    <p:sldId id="363" r:id="rId12"/>
    <p:sldId id="362" r:id="rId13"/>
    <p:sldId id="351" r:id="rId14"/>
    <p:sldId id="350" r:id="rId15"/>
    <p:sldId id="267" r:id="rId16"/>
    <p:sldId id="268" r:id="rId17"/>
    <p:sldId id="270" r:id="rId18"/>
    <p:sldId id="271" r:id="rId19"/>
    <p:sldId id="273" r:id="rId20"/>
    <p:sldId id="274" r:id="rId21"/>
    <p:sldId id="275" r:id="rId22"/>
    <p:sldId id="276" r:id="rId23"/>
    <p:sldId id="277" r:id="rId24"/>
    <p:sldId id="278" r:id="rId25"/>
    <p:sldId id="279" r:id="rId26"/>
    <p:sldId id="280" r:id="rId27"/>
    <p:sldId id="282" r:id="rId28"/>
    <p:sldId id="283" r:id="rId29"/>
    <p:sldId id="284" r:id="rId30"/>
    <p:sldId id="285" r:id="rId31"/>
    <p:sldId id="286" r:id="rId32"/>
    <p:sldId id="287" r:id="rId33"/>
    <p:sldId id="288" r:id="rId34"/>
    <p:sldId id="289" r:id="rId35"/>
    <p:sldId id="291"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56" r:id="rId53"/>
    <p:sldId id="311" r:id="rId54"/>
    <p:sldId id="310" r:id="rId55"/>
    <p:sldId id="355" r:id="rId56"/>
    <p:sldId id="312" r:id="rId57"/>
    <p:sldId id="313" r:id="rId58"/>
    <p:sldId id="359" r:id="rId59"/>
    <p:sldId id="314" r:id="rId60"/>
    <p:sldId id="315" r:id="rId61"/>
    <p:sldId id="316" r:id="rId62"/>
    <p:sldId id="317" r:id="rId63"/>
    <p:sldId id="318" r:id="rId64"/>
    <p:sldId id="319" r:id="rId65"/>
    <p:sldId id="321" r:id="rId66"/>
    <p:sldId id="322" r:id="rId67"/>
    <p:sldId id="323" r:id="rId68"/>
    <p:sldId id="324" r:id="rId69"/>
    <p:sldId id="353" r:id="rId70"/>
    <p:sldId id="326" r:id="rId71"/>
    <p:sldId id="327" r:id="rId72"/>
    <p:sldId id="360" r:id="rId73"/>
    <p:sldId id="328" r:id="rId74"/>
    <p:sldId id="329" r:id="rId75"/>
    <p:sldId id="330" r:id="rId76"/>
    <p:sldId id="331" r:id="rId77"/>
    <p:sldId id="332" r:id="rId78"/>
    <p:sldId id="333" r:id="rId79"/>
    <p:sldId id="334" r:id="rId80"/>
    <p:sldId id="361" r:id="rId81"/>
    <p:sldId id="335" r:id="rId82"/>
    <p:sldId id="336" r:id="rId83"/>
    <p:sldId id="337" r:id="rId84"/>
    <p:sldId id="338" r:id="rId85"/>
    <p:sldId id="339" r:id="rId86"/>
    <p:sldId id="340" r:id="rId87"/>
    <p:sldId id="341" r:id="rId88"/>
    <p:sldId id="342" r:id="rId89"/>
    <p:sldId id="343" r:id="rId90"/>
    <p:sldId id="358" r:id="rId91"/>
    <p:sldId id="344" r:id="rId92"/>
    <p:sldId id="345" r:id="rId93"/>
    <p:sldId id="346" r:id="rId94"/>
    <p:sldId id="347" r:id="rId95"/>
    <p:sldId id="348" r:id="rId96"/>
    <p:sldId id="349" r:id="rId97"/>
    <p:sldId id="357" r:id="rId98"/>
  </p:sldIdLst>
  <p:sldSz cx="9144000" cy="5143500" type="screen16x9"/>
  <p:notesSz cx="6858000" cy="9144000"/>
  <p:defaultTextStyle>
    <a:defPPr>
      <a:defRPr lang="en-CA"/>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CC"/>
    <a:srgbClr val="FFFF66"/>
    <a:srgbClr val="6600FF"/>
    <a:srgbClr val="FF3300"/>
    <a:srgbClr val="99FF66"/>
    <a:srgbClr val="FF0000"/>
    <a:srgbClr val="FF00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3" d="100"/>
          <a:sy n="143" d="100"/>
        </p:scale>
        <p:origin x="684" y="11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183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05B4ECC0-BFCE-38CE-56BD-FB5C6054FC4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a:p>
        </p:txBody>
      </p:sp>
      <p:sp>
        <p:nvSpPr>
          <p:cNvPr id="70659" name="Rectangle 3">
            <a:extLst>
              <a:ext uri="{FF2B5EF4-FFF2-40B4-BE49-F238E27FC236}">
                <a16:creationId xmlns:a16="http://schemas.microsoft.com/office/drawing/2014/main" id="{16BC9008-1E49-B92D-52AF-81090FEC1971}"/>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en-US"/>
          </a:p>
        </p:txBody>
      </p:sp>
      <p:sp>
        <p:nvSpPr>
          <p:cNvPr id="100356" name="Rectangle 4">
            <a:extLst>
              <a:ext uri="{FF2B5EF4-FFF2-40B4-BE49-F238E27FC236}">
                <a16:creationId xmlns:a16="http://schemas.microsoft.com/office/drawing/2014/main" id="{A4EB943F-0196-3B36-E162-25108D932DEB}"/>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1" name="Rectangle 5">
            <a:extLst>
              <a:ext uri="{FF2B5EF4-FFF2-40B4-BE49-F238E27FC236}">
                <a16:creationId xmlns:a16="http://schemas.microsoft.com/office/drawing/2014/main" id="{0DBABB39-0C58-1759-0E40-48EEB9A9F778}"/>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0662" name="Rectangle 6">
            <a:extLst>
              <a:ext uri="{FF2B5EF4-FFF2-40B4-BE49-F238E27FC236}">
                <a16:creationId xmlns:a16="http://schemas.microsoft.com/office/drawing/2014/main" id="{2EB74250-E847-E139-BE6B-A3BBD2354BEE}"/>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a:p>
        </p:txBody>
      </p:sp>
      <p:sp>
        <p:nvSpPr>
          <p:cNvPr id="70663" name="Rectangle 7">
            <a:extLst>
              <a:ext uri="{FF2B5EF4-FFF2-40B4-BE49-F238E27FC236}">
                <a16:creationId xmlns:a16="http://schemas.microsoft.com/office/drawing/2014/main" id="{D14B44AF-3B8A-1ACC-3DC6-9C80DF3B5F9D}"/>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A894875-CFB9-4F64-9DE4-1329788844D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6354D4EF-B6A4-A029-601B-D52890BEB6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B84A81E-BF0A-4B8B-964B-DBF8006E70D1}" type="slidenum">
              <a:rPr lang="en-US" altLang="en-US" sz="1200"/>
              <a:pPr/>
              <a:t>8</a:t>
            </a:fld>
            <a:endParaRPr lang="en-US" altLang="en-US" sz="1200"/>
          </a:p>
        </p:txBody>
      </p:sp>
      <p:sp>
        <p:nvSpPr>
          <p:cNvPr id="101379" name="Rectangle 2">
            <a:extLst>
              <a:ext uri="{FF2B5EF4-FFF2-40B4-BE49-F238E27FC236}">
                <a16:creationId xmlns:a16="http://schemas.microsoft.com/office/drawing/2014/main" id="{AEBE099A-CF1A-49BD-6E1C-7CD5F39A41DC}"/>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A3153F40-4B88-422D-A71E-4BD1ED72DA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6354D4EF-B6A4-A029-601B-D52890BEB6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B84A81E-BF0A-4B8B-964B-DBF8006E70D1}" type="slidenum">
              <a:rPr lang="en-US" altLang="en-US" sz="1200"/>
              <a:pPr/>
              <a:t>9</a:t>
            </a:fld>
            <a:endParaRPr lang="en-US" altLang="en-US" sz="1200"/>
          </a:p>
        </p:txBody>
      </p:sp>
      <p:sp>
        <p:nvSpPr>
          <p:cNvPr id="101379" name="Rectangle 2">
            <a:extLst>
              <a:ext uri="{FF2B5EF4-FFF2-40B4-BE49-F238E27FC236}">
                <a16:creationId xmlns:a16="http://schemas.microsoft.com/office/drawing/2014/main" id="{AEBE099A-CF1A-49BD-6E1C-7CD5F39A41DC}"/>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A3153F40-4B88-422D-A71E-4BD1ED72DA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636060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6354D4EF-B6A4-A029-601B-D52890BEB6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B84A81E-BF0A-4B8B-964B-DBF8006E70D1}" type="slidenum">
              <a:rPr lang="en-US" altLang="en-US" sz="1200"/>
              <a:pPr/>
              <a:t>10</a:t>
            </a:fld>
            <a:endParaRPr lang="en-US" altLang="en-US" sz="1200"/>
          </a:p>
        </p:txBody>
      </p:sp>
      <p:sp>
        <p:nvSpPr>
          <p:cNvPr id="101379" name="Rectangle 2">
            <a:extLst>
              <a:ext uri="{FF2B5EF4-FFF2-40B4-BE49-F238E27FC236}">
                <a16:creationId xmlns:a16="http://schemas.microsoft.com/office/drawing/2014/main" id="{AEBE099A-CF1A-49BD-6E1C-7CD5F39A41DC}"/>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A3153F40-4B88-422D-A71E-4BD1ED72DA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198354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4A188567-1F64-C198-DB00-8FDE76D6C6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4BFDF63-789E-43A8-876B-C058CED049CF}" type="slidenum">
              <a:rPr lang="en-US" altLang="en-US" sz="1200"/>
              <a:pPr/>
              <a:t>15</a:t>
            </a:fld>
            <a:endParaRPr lang="en-US" altLang="en-US" sz="1200"/>
          </a:p>
        </p:txBody>
      </p:sp>
      <p:sp>
        <p:nvSpPr>
          <p:cNvPr id="102403" name="Rectangle 2">
            <a:extLst>
              <a:ext uri="{FF2B5EF4-FFF2-40B4-BE49-F238E27FC236}">
                <a16:creationId xmlns:a16="http://schemas.microsoft.com/office/drawing/2014/main" id="{185792D0-8D94-2F63-9280-12BECEA59D84}"/>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F0DD32F6-EB8C-E01F-1BA7-A14109200E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2"/>
        </a:solidFill>
        <a:effectLst/>
      </p:bgPr>
    </p:bg>
    <p:spTree>
      <p:nvGrpSpPr>
        <p:cNvPr id="1" name=""/>
        <p:cNvGrpSpPr/>
        <p:nvPr/>
      </p:nvGrpSpPr>
      <p:grpSpPr>
        <a:xfrm>
          <a:off x="0" y="0"/>
          <a:ext cx="0" cy="0"/>
          <a:chOff x="0" y="0"/>
          <a:chExt cx="0" cy="0"/>
        </a:xfrm>
      </p:grpSpPr>
      <p:sp>
        <p:nvSpPr>
          <p:cNvPr id="15" name="Rectangle 14"/>
          <p:cNvSpPr/>
          <p:nvPr/>
        </p:nvSpPr>
        <p:spPr>
          <a:xfrm>
            <a:off x="35496" y="4803998"/>
            <a:ext cx="1872208" cy="339502"/>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14" name="Rectangle 13"/>
          <p:cNvSpPr/>
          <p:nvPr/>
        </p:nvSpPr>
        <p:spPr>
          <a:xfrm>
            <a:off x="0" y="5070348"/>
            <a:ext cx="9144000" cy="73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ctrTitle" hasCustomPrompt="1"/>
          </p:nvPr>
        </p:nvSpPr>
        <p:spPr>
          <a:xfrm>
            <a:off x="472008" y="776545"/>
            <a:ext cx="8348464" cy="1507173"/>
          </a:xfrm>
        </p:spPr>
        <p:txBody>
          <a:bodyPr anchor="t"/>
          <a:lstStyle>
            <a:lvl1pPr algn="l">
              <a:defRPr sz="4000" b="1">
                <a:solidFill>
                  <a:schemeClr val="bg1"/>
                </a:solidFill>
              </a:defRPr>
            </a:lvl1pPr>
          </a:lstStyle>
          <a:p>
            <a:r>
              <a:rPr lang="en-US" dirty="0"/>
              <a:t>Title of presentation</a:t>
            </a:r>
            <a:endParaRPr lang="en-CA" dirty="0"/>
          </a:p>
        </p:txBody>
      </p:sp>
      <p:sp>
        <p:nvSpPr>
          <p:cNvPr id="13" name="Rectangle 12">
            <a:extLst>
              <a:ext uri="{FF2B5EF4-FFF2-40B4-BE49-F238E27FC236}">
                <a16:creationId xmlns:a16="http://schemas.microsoft.com/office/drawing/2014/main" id="{5FFE8F5B-B518-EC44-A50A-C90EA99081FF}"/>
              </a:ext>
            </a:extLst>
          </p:cNvPr>
          <p:cNvSpPr/>
          <p:nvPr/>
        </p:nvSpPr>
        <p:spPr>
          <a:xfrm>
            <a:off x="552420" y="637396"/>
            <a:ext cx="576000" cy="90000"/>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9188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Agenda">
    <p:bg>
      <p:bgPr>
        <a:solidFill>
          <a:srgbClr val="36424A"/>
        </a:solidFill>
        <a:effectLst/>
      </p:bgPr>
    </p:bg>
    <p:spTree>
      <p:nvGrpSpPr>
        <p:cNvPr id="1" name=""/>
        <p:cNvGrpSpPr/>
        <p:nvPr/>
      </p:nvGrpSpPr>
      <p:grpSpPr>
        <a:xfrm>
          <a:off x="0" y="0"/>
          <a:ext cx="0" cy="0"/>
          <a:chOff x="0" y="0"/>
          <a:chExt cx="0" cy="0"/>
        </a:xfrm>
      </p:grpSpPr>
      <p:sp>
        <p:nvSpPr>
          <p:cNvPr id="19"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
        <p:nvSpPr>
          <p:cNvPr id="8" name="Text Placeholder 2"/>
          <p:cNvSpPr>
            <a:spLocks noGrp="1"/>
          </p:cNvSpPr>
          <p:nvPr>
            <p:ph type="body" sz="quarter" idx="10"/>
          </p:nvPr>
        </p:nvSpPr>
        <p:spPr>
          <a:xfrm>
            <a:off x="539552" y="1347614"/>
            <a:ext cx="8229600" cy="3240360"/>
          </a:xfrm>
        </p:spPr>
        <p:txBody>
          <a:bodyPr lIns="0"/>
          <a:lstStyle>
            <a:lvl1pPr marL="342900" indent="-342900">
              <a:buFont typeface="Wingdings" panose="05000000000000000000" pitchFamily="2" charset="2"/>
              <a:buChar char="§"/>
              <a:defRPr>
                <a:solidFill>
                  <a:schemeClr val="bg1">
                    <a:lumMod val="95000"/>
                  </a:schemeClr>
                </a:solidFill>
              </a:defRPr>
            </a:lvl1pPr>
            <a:lvl2pPr marL="742950" indent="-285750">
              <a:buFont typeface="Wingdings" panose="05000000000000000000" pitchFamily="2" charset="2"/>
              <a:buChar char="§"/>
              <a:defRPr>
                <a:solidFill>
                  <a:schemeClr val="bg1">
                    <a:lumMod val="95000"/>
                  </a:schemeClr>
                </a:solidFill>
              </a:defRPr>
            </a:lvl2pPr>
            <a:lvl3pPr marL="1143000" indent="-228600">
              <a:buFont typeface="Wingdings" panose="05000000000000000000" pitchFamily="2" charset="2"/>
              <a:buChar char="§"/>
              <a:defRPr>
                <a:solidFill>
                  <a:schemeClr val="bg1">
                    <a:lumMod val="95000"/>
                  </a:schemeClr>
                </a:solidFill>
              </a:defRPr>
            </a:lvl3pPr>
            <a:lvl4pPr marL="1600200" indent="-228600">
              <a:buFont typeface="Wingdings" panose="05000000000000000000" pitchFamily="2" charset="2"/>
              <a:buChar char="§"/>
              <a:defRPr>
                <a:solidFill>
                  <a:schemeClr val="bg1">
                    <a:lumMod val="95000"/>
                  </a:schemeClr>
                </a:solidFill>
              </a:defRPr>
            </a:lvl4pPr>
            <a:lvl5pPr marL="2057400" indent="-228600">
              <a:buFont typeface="Wingdings" panose="05000000000000000000" pitchFamily="2" charset="2"/>
              <a:buChar cha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rgbClr val="364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5070348"/>
            <a:ext cx="9144000" cy="73152"/>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12" name="Title 1"/>
          <p:cNvSpPr>
            <a:spLocks noGrp="1"/>
          </p:cNvSpPr>
          <p:nvPr>
            <p:ph type="title" hasCustomPrompt="1"/>
          </p:nvPr>
        </p:nvSpPr>
        <p:spPr>
          <a:xfrm>
            <a:off x="539552" y="339502"/>
            <a:ext cx="8219256" cy="519912"/>
          </a:xfrm>
        </p:spPr>
        <p:txBody>
          <a:bodyPr lIns="0" anchor="t"/>
          <a:lstStyle>
            <a:lvl1pPr>
              <a:defRPr sz="3200" b="1" baseline="0">
                <a:solidFill>
                  <a:schemeClr val="bg1"/>
                </a:solidFill>
              </a:defRPr>
            </a:lvl1pPr>
          </a:lstStyle>
          <a:p>
            <a:r>
              <a:rPr lang="en-US" dirty="0"/>
              <a:t>Click to edit title</a:t>
            </a:r>
            <a:endParaRPr lang="en-CA" dirty="0"/>
          </a:p>
        </p:txBody>
      </p:sp>
    </p:spTree>
    <p:extLst>
      <p:ext uri="{BB962C8B-B14F-4D97-AF65-F5344CB8AC3E}">
        <p14:creationId xmlns:p14="http://schemas.microsoft.com/office/powerpoint/2010/main" val="1355251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vider (Ligh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679288"/>
            <a:ext cx="7772400" cy="1643037"/>
          </a:xfrm>
        </p:spPr>
        <p:txBody>
          <a:bodyPr lIns="0" tIns="0" rIns="0" bIns="0" anchor="b" anchorCtr="0"/>
          <a:lstStyle>
            <a:lvl1pPr algn="ctr">
              <a:defRPr b="1">
                <a:solidFill>
                  <a:schemeClr val="tx1"/>
                </a:solidFill>
              </a:defRPr>
            </a:lvl1pPr>
          </a:lstStyle>
          <a:p>
            <a:r>
              <a:rPr lang="en-US" dirty="0"/>
              <a:t>Click to add section title</a:t>
            </a:r>
            <a:endParaRPr lang="en-CA" dirty="0"/>
          </a:p>
        </p:txBody>
      </p:sp>
      <p:sp>
        <p:nvSpPr>
          <p:cNvPr id="3" name="Subtitle 2"/>
          <p:cNvSpPr>
            <a:spLocks noGrp="1"/>
          </p:cNvSpPr>
          <p:nvPr>
            <p:ph type="subTitle" idx="1" hasCustomPrompt="1"/>
          </p:nvPr>
        </p:nvSpPr>
        <p:spPr>
          <a:xfrm>
            <a:off x="1371600" y="2801722"/>
            <a:ext cx="6400800" cy="1314003"/>
          </a:xfrm>
        </p:spPr>
        <p:txBody>
          <a:bodyPr lIns="0" tIns="0" rIns="0" bIns="0"/>
          <a:lstStyle>
            <a:lvl1pPr marL="0" indent="0" algn="ctr">
              <a:buNone/>
              <a:defRPr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section subtitle</a:t>
            </a:r>
            <a:endParaRPr lang="en-CA" dirty="0"/>
          </a:p>
        </p:txBody>
      </p:sp>
      <p:sp>
        <p:nvSpPr>
          <p:cNvPr id="7" name="Rectangle 6">
            <a:extLst>
              <a:ext uri="{FF2B5EF4-FFF2-40B4-BE49-F238E27FC236}">
                <a16:creationId xmlns:a16="http://schemas.microsoft.com/office/drawing/2014/main" id="{5FFE8F5B-B518-EC44-A50A-C90EA99081FF}"/>
              </a:ext>
            </a:extLst>
          </p:cNvPr>
          <p:cNvSpPr/>
          <p:nvPr/>
        </p:nvSpPr>
        <p:spPr>
          <a:xfrm>
            <a:off x="4284000" y="2506472"/>
            <a:ext cx="576000" cy="90000"/>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1001"/>
            <a:ext cx="1143000" cy="321310"/>
          </a:xfrm>
          <a:prstGeom prst="rect">
            <a:avLst/>
          </a:prstGeom>
        </p:spPr>
      </p:pic>
    </p:spTree>
    <p:extLst>
      <p:ext uri="{BB962C8B-B14F-4D97-AF65-F5344CB8AC3E}">
        <p14:creationId xmlns:p14="http://schemas.microsoft.com/office/powerpoint/2010/main" val="822922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vider (Dark)">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7" name="Title 1">
            <a:extLst>
              <a:ext uri="{FF2B5EF4-FFF2-40B4-BE49-F238E27FC236}">
                <a16:creationId xmlns:a16="http://schemas.microsoft.com/office/drawing/2014/main" id="{D5FF3AA9-C096-5042-98A3-25B775F60D1D}"/>
              </a:ext>
            </a:extLst>
          </p:cNvPr>
          <p:cNvSpPr>
            <a:spLocks noGrp="1"/>
          </p:cNvSpPr>
          <p:nvPr>
            <p:ph type="ctrTitle" hasCustomPrompt="1"/>
          </p:nvPr>
        </p:nvSpPr>
        <p:spPr>
          <a:xfrm>
            <a:off x="685800" y="679288"/>
            <a:ext cx="7772400" cy="1643037"/>
          </a:xfrm>
        </p:spPr>
        <p:txBody>
          <a:bodyPr lIns="0" tIns="0" rIns="0" bIns="0" anchor="b" anchorCtr="0"/>
          <a:lstStyle>
            <a:lvl1pPr algn="ctr">
              <a:defRPr b="1">
                <a:solidFill>
                  <a:schemeClr val="bg1"/>
                </a:solidFill>
              </a:defRPr>
            </a:lvl1pPr>
          </a:lstStyle>
          <a:p>
            <a:r>
              <a:rPr lang="en-US" dirty="0"/>
              <a:t>Click to add section title</a:t>
            </a:r>
            <a:endParaRPr lang="en-CA" dirty="0"/>
          </a:p>
        </p:txBody>
      </p:sp>
      <p:sp>
        <p:nvSpPr>
          <p:cNvPr id="9" name="Subtitle 2">
            <a:extLst>
              <a:ext uri="{FF2B5EF4-FFF2-40B4-BE49-F238E27FC236}">
                <a16:creationId xmlns:a16="http://schemas.microsoft.com/office/drawing/2014/main" id="{D039A923-0258-164F-A488-8BC51BE10E15}"/>
              </a:ext>
            </a:extLst>
          </p:cNvPr>
          <p:cNvSpPr>
            <a:spLocks noGrp="1"/>
          </p:cNvSpPr>
          <p:nvPr>
            <p:ph type="subTitle" idx="1" hasCustomPrompt="1"/>
          </p:nvPr>
        </p:nvSpPr>
        <p:spPr>
          <a:xfrm>
            <a:off x="1371600" y="2801722"/>
            <a:ext cx="6400800" cy="1314003"/>
          </a:xfrm>
        </p:spPr>
        <p:txBody>
          <a:bodyPr lIns="0" tIns="0" rIns="0" bIns="0"/>
          <a:lstStyle>
            <a:lvl1pPr marL="0" indent="0" algn="ctr">
              <a:buNone/>
              <a:defRPr b="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section subtitle</a:t>
            </a:r>
            <a:endParaRPr lang="en-CA" dirty="0"/>
          </a:p>
        </p:txBody>
      </p:sp>
      <p:sp>
        <p:nvSpPr>
          <p:cNvPr id="12" name="Rectangle 11">
            <a:extLst>
              <a:ext uri="{FF2B5EF4-FFF2-40B4-BE49-F238E27FC236}">
                <a16:creationId xmlns:a16="http://schemas.microsoft.com/office/drawing/2014/main" id="{5FFE8F5B-B518-EC44-A50A-C90EA99081FF}"/>
              </a:ext>
            </a:extLst>
          </p:cNvPr>
          <p:cNvSpPr/>
          <p:nvPr/>
        </p:nvSpPr>
        <p:spPr>
          <a:xfrm>
            <a:off x="4284000" y="2506472"/>
            <a:ext cx="576000" cy="90000"/>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rgbClr val="364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2556181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vider (Colour)">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9" name="Rectangle 8"/>
          <p:cNvSpPr/>
          <p:nvPr/>
        </p:nvSpPr>
        <p:spPr>
          <a:xfrm>
            <a:off x="0" y="5070348"/>
            <a:ext cx="9144000" cy="73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itle 1">
            <a:extLst>
              <a:ext uri="{FF2B5EF4-FFF2-40B4-BE49-F238E27FC236}">
                <a16:creationId xmlns:a16="http://schemas.microsoft.com/office/drawing/2014/main" id="{CBBBC93A-5772-BA44-A64A-AA8C527E2424}"/>
              </a:ext>
            </a:extLst>
          </p:cNvPr>
          <p:cNvSpPr>
            <a:spLocks noGrp="1"/>
          </p:cNvSpPr>
          <p:nvPr>
            <p:ph type="ctrTitle" hasCustomPrompt="1"/>
          </p:nvPr>
        </p:nvSpPr>
        <p:spPr>
          <a:xfrm>
            <a:off x="685800" y="679288"/>
            <a:ext cx="7772400" cy="1643037"/>
          </a:xfrm>
        </p:spPr>
        <p:txBody>
          <a:bodyPr lIns="0" tIns="0" rIns="0" bIns="0" anchor="b" anchorCtr="0"/>
          <a:lstStyle>
            <a:lvl1pPr algn="ctr">
              <a:defRPr b="1">
                <a:solidFill>
                  <a:schemeClr val="bg1"/>
                </a:solidFill>
              </a:defRPr>
            </a:lvl1pPr>
          </a:lstStyle>
          <a:p>
            <a:r>
              <a:rPr lang="en-US" dirty="0"/>
              <a:t>Click to add section title</a:t>
            </a:r>
            <a:endParaRPr lang="en-CA" dirty="0"/>
          </a:p>
        </p:txBody>
      </p:sp>
      <p:sp>
        <p:nvSpPr>
          <p:cNvPr id="11" name="Subtitle 2">
            <a:extLst>
              <a:ext uri="{FF2B5EF4-FFF2-40B4-BE49-F238E27FC236}">
                <a16:creationId xmlns:a16="http://schemas.microsoft.com/office/drawing/2014/main" id="{2B57F7FB-B53B-F94F-9170-031F1333F6D2}"/>
              </a:ext>
            </a:extLst>
          </p:cNvPr>
          <p:cNvSpPr>
            <a:spLocks noGrp="1"/>
          </p:cNvSpPr>
          <p:nvPr>
            <p:ph type="subTitle" idx="1" hasCustomPrompt="1"/>
          </p:nvPr>
        </p:nvSpPr>
        <p:spPr>
          <a:xfrm>
            <a:off x="1371600" y="2801722"/>
            <a:ext cx="6400800" cy="1314003"/>
          </a:xfrm>
        </p:spPr>
        <p:txBody>
          <a:bodyPr lIns="0" tIns="0" rIns="0" bIns="0"/>
          <a:lstStyle>
            <a:lvl1pPr marL="0" indent="0" algn="ctr">
              <a:buNone/>
              <a:defRPr b="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section subtitle</a:t>
            </a:r>
            <a:endParaRPr lang="en-CA" dirty="0"/>
          </a:p>
        </p:txBody>
      </p:sp>
      <p:sp>
        <p:nvSpPr>
          <p:cNvPr id="14" name="Rectangle 13">
            <a:extLst>
              <a:ext uri="{FF2B5EF4-FFF2-40B4-BE49-F238E27FC236}">
                <a16:creationId xmlns:a16="http://schemas.microsoft.com/office/drawing/2014/main" id="{5FFE8F5B-B518-EC44-A50A-C90EA99081FF}"/>
              </a:ext>
            </a:extLst>
          </p:cNvPr>
          <p:cNvSpPr/>
          <p:nvPr/>
        </p:nvSpPr>
        <p:spPr>
          <a:xfrm>
            <a:off x="4284000" y="2506472"/>
            <a:ext cx="576000" cy="90000"/>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3461573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Emphasis (Ligh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928470"/>
            <a:ext cx="7315200" cy="3227456"/>
          </a:xfrm>
        </p:spPr>
        <p:txBody>
          <a:bodyPr anchor="ctr"/>
          <a:lstStyle>
            <a:lvl1pPr marL="0" indent="0" algn="ctr">
              <a:buNone/>
              <a:defRPr sz="32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a point you want to emphasize.</a:t>
            </a:r>
            <a:endParaRPr lang="en-CA" dirty="0"/>
          </a:p>
        </p:txBody>
      </p:sp>
      <p:sp>
        <p:nvSpPr>
          <p:cNvPr id="5" name="Rectangle 4">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1001"/>
            <a:ext cx="1143000" cy="321310"/>
          </a:xfrm>
          <a:prstGeom prst="rect">
            <a:avLst/>
          </a:prstGeom>
        </p:spPr>
      </p:pic>
    </p:spTree>
    <p:extLst>
      <p:ext uri="{BB962C8B-B14F-4D97-AF65-F5344CB8AC3E}">
        <p14:creationId xmlns:p14="http://schemas.microsoft.com/office/powerpoint/2010/main" val="3939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mphasis (Dark)">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9" name="Subtitle 2">
            <a:extLst>
              <a:ext uri="{FF2B5EF4-FFF2-40B4-BE49-F238E27FC236}">
                <a16:creationId xmlns:a16="http://schemas.microsoft.com/office/drawing/2014/main" id="{D6C6EC09-260E-7844-A3F8-F74886BBBE83}"/>
              </a:ext>
            </a:extLst>
          </p:cNvPr>
          <p:cNvSpPr>
            <a:spLocks noGrp="1"/>
          </p:cNvSpPr>
          <p:nvPr>
            <p:ph type="subTitle" idx="1" hasCustomPrompt="1"/>
          </p:nvPr>
        </p:nvSpPr>
        <p:spPr>
          <a:xfrm>
            <a:off x="914400" y="928470"/>
            <a:ext cx="7315200" cy="3227456"/>
          </a:xfrm>
        </p:spPr>
        <p:txBody>
          <a:bodyPr anchor="ctr"/>
          <a:lstStyle>
            <a:lvl1pPr marL="0" indent="0" algn="ctr">
              <a:buNone/>
              <a:defRPr sz="3200" b="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a point you want to emphasize.</a:t>
            </a:r>
            <a:endParaRPr lang="en-CA" dirty="0"/>
          </a:p>
        </p:txBody>
      </p:sp>
      <p:sp>
        <p:nvSpPr>
          <p:cNvPr id="5"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
        <p:nvSpPr>
          <p:cNvPr id="6" name="Rectangle 5">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rgbClr val="364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0711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Emphasis (Colour)">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10" name="Rectangle 9"/>
          <p:cNvSpPr/>
          <p:nvPr/>
        </p:nvSpPr>
        <p:spPr>
          <a:xfrm>
            <a:off x="0" y="5070348"/>
            <a:ext cx="9144000" cy="73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Subtitle 2">
            <a:extLst>
              <a:ext uri="{FF2B5EF4-FFF2-40B4-BE49-F238E27FC236}">
                <a16:creationId xmlns:a16="http://schemas.microsoft.com/office/drawing/2014/main" id="{9BFDAEB0-C263-3249-9B91-A576F97273C4}"/>
              </a:ext>
            </a:extLst>
          </p:cNvPr>
          <p:cNvSpPr>
            <a:spLocks noGrp="1"/>
          </p:cNvSpPr>
          <p:nvPr>
            <p:ph type="subTitle" idx="1" hasCustomPrompt="1"/>
          </p:nvPr>
        </p:nvSpPr>
        <p:spPr>
          <a:xfrm>
            <a:off x="914400" y="928470"/>
            <a:ext cx="7315200" cy="3227456"/>
          </a:xfrm>
        </p:spPr>
        <p:txBody>
          <a:bodyPr anchor="ctr"/>
          <a:lstStyle>
            <a:lvl1pPr marL="0" indent="0" algn="ctr">
              <a:buNone/>
              <a:defRPr sz="3200" b="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a point you want to emphasize.</a:t>
            </a:r>
            <a:endParaRPr lang="en-CA" dirty="0"/>
          </a:p>
        </p:txBody>
      </p:sp>
      <p:sp>
        <p:nvSpPr>
          <p:cNvPr id="6" name="Rectangle 5">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2165809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with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1001"/>
            <a:ext cx="1143000" cy="321310"/>
          </a:xfrm>
          <a:prstGeom prst="rect">
            <a:avLst/>
          </a:prstGeom>
        </p:spPr>
      </p:pic>
      <p:sp>
        <p:nvSpPr>
          <p:cNvPr id="18" name="Content Placeholder 2"/>
          <p:cNvSpPr>
            <a:spLocks noGrp="1"/>
          </p:cNvSpPr>
          <p:nvPr>
            <p:ph idx="1" hasCustomPrompt="1"/>
          </p:nvPr>
        </p:nvSpPr>
        <p:spPr>
          <a:xfrm>
            <a:off x="539552" y="1356958"/>
            <a:ext cx="8229600" cy="32310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1" name="Title 1"/>
          <p:cNvSpPr>
            <a:spLocks noGrp="1"/>
          </p:cNvSpPr>
          <p:nvPr>
            <p:ph type="title" hasCustomPrompt="1"/>
          </p:nvPr>
        </p:nvSpPr>
        <p:spPr>
          <a:xfrm>
            <a:off x="539552" y="339502"/>
            <a:ext cx="8219256" cy="519912"/>
          </a:xfrm>
        </p:spPr>
        <p:txBody>
          <a:bodyPr lIns="0" anchor="t"/>
          <a:lstStyle>
            <a:lvl1pPr>
              <a:defRPr sz="2400" b="1" baseline="0">
                <a:solidFill>
                  <a:srgbClr val="0081AB"/>
                </a:solidFill>
              </a:defRPr>
            </a:lvl1pPr>
          </a:lstStyle>
          <a:p>
            <a:r>
              <a:rPr lang="en-US" dirty="0"/>
              <a:t>Click to edit title</a:t>
            </a:r>
            <a:endParaRPr lang="en-CA" dirty="0"/>
          </a:p>
        </p:txBody>
      </p:sp>
    </p:spTree>
    <p:extLst>
      <p:ext uri="{BB962C8B-B14F-4D97-AF65-F5344CB8AC3E}">
        <p14:creationId xmlns:p14="http://schemas.microsoft.com/office/powerpoint/2010/main" val="1650609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no title">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438150"/>
            <a:ext cx="8229600" cy="40290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Rectangle 4">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1001"/>
            <a:ext cx="1143000" cy="321310"/>
          </a:xfrm>
          <a:prstGeom prst="rect">
            <a:avLst/>
          </a:prstGeom>
        </p:spPr>
      </p:pic>
    </p:spTree>
    <p:extLst>
      <p:ext uri="{BB962C8B-B14F-4D97-AF65-F5344CB8AC3E}">
        <p14:creationId xmlns:p14="http://schemas.microsoft.com/office/powerpoint/2010/main" val="3104393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mpare / Contras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24E056-0060-F047-943E-3150CB1524C2}"/>
              </a:ext>
            </a:extLst>
          </p:cNvPr>
          <p:cNvSpPr/>
          <p:nvPr/>
        </p:nvSpPr>
        <p:spPr>
          <a:xfrm>
            <a:off x="4572000" y="0"/>
            <a:ext cx="4572000" cy="5067300"/>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67544" y="1275607"/>
            <a:ext cx="3628206" cy="3168352"/>
          </a:xfrm>
        </p:spPr>
        <p:txBody>
          <a:bodyPr/>
          <a:lstStyle>
            <a:lvl1pPr>
              <a:defRPr sz="18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Content Placeholder 3"/>
          <p:cNvSpPr>
            <a:spLocks noGrp="1"/>
          </p:cNvSpPr>
          <p:nvPr>
            <p:ph sz="half" idx="2"/>
          </p:nvPr>
        </p:nvSpPr>
        <p:spPr>
          <a:xfrm>
            <a:off x="5039544" y="1275607"/>
            <a:ext cx="3628206" cy="3168352"/>
          </a:xfrm>
        </p:spPr>
        <p:txBody>
          <a:bodyPr/>
          <a:lstStyle>
            <a:lvl1pPr>
              <a:defRPr sz="18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Rectangle 10">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1001"/>
            <a:ext cx="1143000" cy="321310"/>
          </a:xfrm>
          <a:prstGeom prst="rect">
            <a:avLst/>
          </a:prstGeom>
        </p:spPr>
      </p:pic>
      <p:sp>
        <p:nvSpPr>
          <p:cNvPr id="15" name="Title 1">
            <a:extLst>
              <a:ext uri="{FF2B5EF4-FFF2-40B4-BE49-F238E27FC236}">
                <a16:creationId xmlns:a16="http://schemas.microsoft.com/office/drawing/2014/main" id="{3DEEA8F2-FD20-C944-86A1-F72E5972CF2D}"/>
              </a:ext>
            </a:extLst>
          </p:cNvPr>
          <p:cNvSpPr>
            <a:spLocks noGrp="1"/>
          </p:cNvSpPr>
          <p:nvPr>
            <p:ph type="title" hasCustomPrompt="1"/>
          </p:nvPr>
        </p:nvSpPr>
        <p:spPr>
          <a:xfrm>
            <a:off x="5039544" y="379974"/>
            <a:ext cx="3628206" cy="569218"/>
          </a:xfrm>
        </p:spPr>
        <p:txBody>
          <a:bodyPr anchor="t"/>
          <a:lstStyle>
            <a:lvl1pPr>
              <a:defRPr sz="2800" b="1">
                <a:solidFill>
                  <a:srgbClr val="0081AB"/>
                </a:solidFill>
              </a:defRPr>
            </a:lvl1pPr>
          </a:lstStyle>
          <a:p>
            <a:r>
              <a:rPr lang="en-US" dirty="0"/>
              <a:t>Concept #2</a:t>
            </a:r>
            <a:endParaRPr lang="en-CA" dirty="0"/>
          </a:p>
        </p:txBody>
      </p:sp>
      <p:sp>
        <p:nvSpPr>
          <p:cNvPr id="16" name="Text Placeholder 50">
            <a:extLst>
              <a:ext uri="{FF2B5EF4-FFF2-40B4-BE49-F238E27FC236}">
                <a16:creationId xmlns:a16="http://schemas.microsoft.com/office/drawing/2014/main" id="{07D2C18B-0EFA-454F-8FCB-5CA4BEE7A2DA}"/>
              </a:ext>
            </a:extLst>
          </p:cNvPr>
          <p:cNvSpPr>
            <a:spLocks noGrp="1"/>
          </p:cNvSpPr>
          <p:nvPr>
            <p:ph type="body" sz="quarter" idx="10" hasCustomPrompt="1"/>
          </p:nvPr>
        </p:nvSpPr>
        <p:spPr>
          <a:xfrm>
            <a:off x="467544" y="378113"/>
            <a:ext cx="3628206" cy="575469"/>
          </a:xfrm>
        </p:spPr>
        <p:txBody>
          <a:bodyPr anchor="t"/>
          <a:lstStyle>
            <a:lvl1pPr marL="0" indent="0">
              <a:buNone/>
              <a:defRPr sz="2800" b="1">
                <a:solidFill>
                  <a:srgbClr val="0081AB"/>
                </a:solidFill>
              </a:defRPr>
            </a:lvl1pPr>
          </a:lstStyle>
          <a:p>
            <a:pPr lvl="0"/>
            <a:r>
              <a:rPr lang="en-US" dirty="0"/>
              <a:t>Concept #1</a:t>
            </a:r>
          </a:p>
        </p:txBody>
      </p:sp>
    </p:spTree>
    <p:extLst>
      <p:ext uri="{BB962C8B-B14F-4D97-AF65-F5344CB8AC3E}">
        <p14:creationId xmlns:p14="http://schemas.microsoft.com/office/powerpoint/2010/main" val="1695889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solidFill>
          <a:srgbClr val="0081AB"/>
        </a:solidFill>
        <a:effectLst/>
      </p:bgPr>
    </p:bg>
    <p:spTree>
      <p:nvGrpSpPr>
        <p:cNvPr id="1" name=""/>
        <p:cNvGrpSpPr/>
        <p:nvPr/>
      </p:nvGrpSpPr>
      <p:grpSpPr>
        <a:xfrm>
          <a:off x="0" y="0"/>
          <a:ext cx="0" cy="0"/>
          <a:chOff x="0" y="0"/>
          <a:chExt cx="0" cy="0"/>
        </a:xfrm>
      </p:grpSpPr>
      <p:sp>
        <p:nvSpPr>
          <p:cNvPr id="23" name="Rectangle 22"/>
          <p:cNvSpPr/>
          <p:nvPr/>
        </p:nvSpPr>
        <p:spPr>
          <a:xfrm>
            <a:off x="35496" y="4803998"/>
            <a:ext cx="1872208" cy="339502"/>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Picture Placeholder 8"/>
          <p:cNvSpPr>
            <a:spLocks noGrp="1"/>
          </p:cNvSpPr>
          <p:nvPr>
            <p:ph type="pic" sz="quarter" idx="10"/>
          </p:nvPr>
        </p:nvSpPr>
        <p:spPr>
          <a:xfrm>
            <a:off x="0" y="0"/>
            <a:ext cx="9144000" cy="5070348"/>
          </a:xfrm>
        </p:spPr>
        <p:txBody>
          <a:bodyPr/>
          <a:lstStyle/>
          <a:p>
            <a:r>
              <a:rPr lang="en-US"/>
              <a:t>Click icon to add picture</a:t>
            </a:r>
            <a:endParaRPr lang="en-CA" dirty="0"/>
          </a:p>
        </p:txBody>
      </p:sp>
      <p:sp>
        <p:nvSpPr>
          <p:cNvPr id="7" name="Rectangle 6"/>
          <p:cNvSpPr/>
          <p:nvPr/>
        </p:nvSpPr>
        <p:spPr>
          <a:xfrm>
            <a:off x="0" y="5070348"/>
            <a:ext cx="9144000" cy="73152"/>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11" name="Subtitle 2"/>
          <p:cNvSpPr>
            <a:spLocks noGrp="1"/>
          </p:cNvSpPr>
          <p:nvPr>
            <p:ph type="subTitle" idx="1" hasCustomPrompt="1"/>
          </p:nvPr>
        </p:nvSpPr>
        <p:spPr>
          <a:xfrm>
            <a:off x="483446" y="3363838"/>
            <a:ext cx="8355754" cy="452496"/>
          </a:xfrm>
        </p:spPr>
        <p:txBody>
          <a:bodyPr>
            <a:normAutofit/>
          </a:bodyPr>
          <a:lstStyle>
            <a:lvl1pPr marL="0" indent="0" algn="l">
              <a:spcBef>
                <a:spcPts val="0"/>
              </a:spcBef>
              <a:buNone/>
              <a:defRPr sz="2200" baseline="0">
                <a:solidFill>
                  <a:schemeClr val="bg1"/>
                </a:solidFill>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a:p>
            <a:pPr lvl="1"/>
            <a:endParaRPr lang="en-CA" dirty="0"/>
          </a:p>
        </p:txBody>
      </p:sp>
      <p:sp>
        <p:nvSpPr>
          <p:cNvPr id="12" name="Text Placeholder 21"/>
          <p:cNvSpPr>
            <a:spLocks noGrp="1"/>
          </p:cNvSpPr>
          <p:nvPr>
            <p:ph type="body" sz="quarter" idx="12" hasCustomPrompt="1"/>
          </p:nvPr>
        </p:nvSpPr>
        <p:spPr>
          <a:xfrm>
            <a:off x="483446" y="3834358"/>
            <a:ext cx="8355754" cy="609600"/>
          </a:xfrm>
        </p:spPr>
        <p:txBody>
          <a:bodyPr>
            <a:normAutofit/>
          </a:bodyPr>
          <a:lstStyle>
            <a:lvl1pPr marL="0" indent="0">
              <a:buNone/>
              <a:defRPr sz="1400" baseline="0">
                <a:solidFill>
                  <a:schemeClr val="bg1"/>
                </a:solidFill>
              </a:defRPr>
            </a:lvl1pPr>
            <a:lvl2pPr marL="0" indent="0">
              <a:buNone/>
              <a:defRPr sz="1400">
                <a:solidFill>
                  <a:schemeClr val="bg1"/>
                </a:solidFill>
              </a:defRPr>
            </a:lvl2pPr>
          </a:lstStyle>
          <a:p>
            <a:pPr lvl="0"/>
            <a:r>
              <a:rPr lang="en-US" dirty="0"/>
              <a:t>[Presenter Name], [Presenter Title]</a:t>
            </a:r>
          </a:p>
          <a:p>
            <a:pPr lvl="0"/>
            <a:r>
              <a:rPr lang="en-US" dirty="0"/>
              <a:t>[Month] [Day], [Year]</a:t>
            </a:r>
          </a:p>
        </p:txBody>
      </p:sp>
      <p:sp>
        <p:nvSpPr>
          <p:cNvPr id="13" name="Title 1"/>
          <p:cNvSpPr>
            <a:spLocks noGrp="1"/>
          </p:cNvSpPr>
          <p:nvPr>
            <p:ph type="ctrTitle" hasCustomPrompt="1"/>
          </p:nvPr>
        </p:nvSpPr>
        <p:spPr>
          <a:xfrm>
            <a:off x="472008" y="776545"/>
            <a:ext cx="8348464" cy="1507173"/>
          </a:xfrm>
        </p:spPr>
        <p:txBody>
          <a:bodyPr anchor="t"/>
          <a:lstStyle>
            <a:lvl1pPr algn="l">
              <a:defRPr sz="4000" b="1">
                <a:solidFill>
                  <a:schemeClr val="bg1"/>
                </a:solidFill>
              </a:defRPr>
            </a:lvl1pPr>
          </a:lstStyle>
          <a:p>
            <a:r>
              <a:rPr lang="en-US" dirty="0"/>
              <a:t>Title of presentation</a:t>
            </a:r>
            <a:endParaRPr lang="en-CA" dirty="0"/>
          </a:p>
        </p:txBody>
      </p:sp>
      <p:sp>
        <p:nvSpPr>
          <p:cNvPr id="14" name="Rectangle 13">
            <a:extLst>
              <a:ext uri="{FF2B5EF4-FFF2-40B4-BE49-F238E27FC236}">
                <a16:creationId xmlns:a16="http://schemas.microsoft.com/office/drawing/2014/main" id="{5FFE8F5B-B518-EC44-A50A-C90EA99081FF}"/>
              </a:ext>
            </a:extLst>
          </p:cNvPr>
          <p:cNvSpPr/>
          <p:nvPr/>
        </p:nvSpPr>
        <p:spPr>
          <a:xfrm>
            <a:off x="552420" y="637396"/>
            <a:ext cx="576000" cy="90000"/>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5345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mpare / Contrast (Colour)">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24E056-0060-F047-943E-3150CB1524C2}"/>
              </a:ext>
            </a:extLst>
          </p:cNvPr>
          <p:cNvSpPr/>
          <p:nvPr/>
        </p:nvSpPr>
        <p:spPr>
          <a:xfrm>
            <a:off x="4572000" y="0"/>
            <a:ext cx="4572000" cy="506730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CD8BCBB-0B06-1640-B37C-E93E1BD483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12" name="Rectangle 11">
            <a:extLst>
              <a:ext uri="{FF2B5EF4-FFF2-40B4-BE49-F238E27FC236}">
                <a16:creationId xmlns:a16="http://schemas.microsoft.com/office/drawing/2014/main" id="{534161E6-DA0F-F149-8BF3-DDA07282D9A4}"/>
              </a:ext>
            </a:extLst>
          </p:cNvPr>
          <p:cNvSpPr/>
          <p:nvPr/>
        </p:nvSpPr>
        <p:spPr>
          <a:xfrm>
            <a:off x="0" y="5070348"/>
            <a:ext cx="9144000" cy="73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
        <p:nvSpPr>
          <p:cNvPr id="17" name="Title 1">
            <a:extLst>
              <a:ext uri="{FF2B5EF4-FFF2-40B4-BE49-F238E27FC236}">
                <a16:creationId xmlns:a16="http://schemas.microsoft.com/office/drawing/2014/main" id="{3DEEA8F2-FD20-C944-86A1-F72E5972CF2D}"/>
              </a:ext>
            </a:extLst>
          </p:cNvPr>
          <p:cNvSpPr>
            <a:spLocks noGrp="1"/>
          </p:cNvSpPr>
          <p:nvPr>
            <p:ph type="title" hasCustomPrompt="1"/>
          </p:nvPr>
        </p:nvSpPr>
        <p:spPr>
          <a:xfrm>
            <a:off x="5039544" y="379974"/>
            <a:ext cx="3628206" cy="569218"/>
          </a:xfrm>
        </p:spPr>
        <p:txBody>
          <a:bodyPr anchor="t"/>
          <a:lstStyle>
            <a:lvl1pPr>
              <a:defRPr sz="2800" b="1">
                <a:solidFill>
                  <a:schemeClr val="bg1"/>
                </a:solidFill>
              </a:defRPr>
            </a:lvl1pPr>
          </a:lstStyle>
          <a:p>
            <a:r>
              <a:rPr lang="en-US" dirty="0"/>
              <a:t>Concept #2</a:t>
            </a:r>
            <a:endParaRPr lang="en-CA" dirty="0"/>
          </a:p>
        </p:txBody>
      </p:sp>
      <p:sp>
        <p:nvSpPr>
          <p:cNvPr id="18" name="Text Placeholder 50">
            <a:extLst>
              <a:ext uri="{FF2B5EF4-FFF2-40B4-BE49-F238E27FC236}">
                <a16:creationId xmlns:a16="http://schemas.microsoft.com/office/drawing/2014/main" id="{07D2C18B-0EFA-454F-8FCB-5CA4BEE7A2DA}"/>
              </a:ext>
            </a:extLst>
          </p:cNvPr>
          <p:cNvSpPr>
            <a:spLocks noGrp="1"/>
          </p:cNvSpPr>
          <p:nvPr>
            <p:ph type="body" sz="quarter" idx="10" hasCustomPrompt="1"/>
          </p:nvPr>
        </p:nvSpPr>
        <p:spPr>
          <a:xfrm>
            <a:off x="467544" y="378113"/>
            <a:ext cx="3628206" cy="575469"/>
          </a:xfrm>
        </p:spPr>
        <p:txBody>
          <a:bodyPr anchor="t"/>
          <a:lstStyle>
            <a:lvl1pPr marL="0" indent="0">
              <a:buNone/>
              <a:defRPr sz="2800" b="1">
                <a:solidFill>
                  <a:schemeClr val="bg1"/>
                </a:solidFill>
              </a:defRPr>
            </a:lvl1pPr>
          </a:lstStyle>
          <a:p>
            <a:pPr lvl="0"/>
            <a:r>
              <a:rPr lang="en-US" dirty="0"/>
              <a:t>Concept #1</a:t>
            </a:r>
          </a:p>
        </p:txBody>
      </p:sp>
      <p:sp>
        <p:nvSpPr>
          <p:cNvPr id="19" name="Content Placeholder 2"/>
          <p:cNvSpPr>
            <a:spLocks noGrp="1"/>
          </p:cNvSpPr>
          <p:nvPr>
            <p:ph sz="half" idx="1"/>
          </p:nvPr>
        </p:nvSpPr>
        <p:spPr>
          <a:xfrm>
            <a:off x="467544" y="1275607"/>
            <a:ext cx="3628206" cy="3168352"/>
          </a:xfrm>
        </p:spPr>
        <p:txBody>
          <a:bodyPr/>
          <a:lstStyle>
            <a:lvl1pPr>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0" name="Content Placeholder 3"/>
          <p:cNvSpPr>
            <a:spLocks noGrp="1"/>
          </p:cNvSpPr>
          <p:nvPr>
            <p:ph sz="half" idx="2"/>
          </p:nvPr>
        </p:nvSpPr>
        <p:spPr>
          <a:xfrm>
            <a:off x="5039544" y="1275607"/>
            <a:ext cx="3628206" cy="3168352"/>
          </a:xfrm>
        </p:spPr>
        <p:txBody>
          <a:bodyPr/>
          <a:lstStyle>
            <a:lvl1pPr>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040285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ull-slide photo">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069942"/>
          </a:xfrm>
        </p:spPr>
        <p:txBody>
          <a:bodyPr/>
          <a:lstStyle>
            <a:lvl1pPr marL="0" indent="0">
              <a:buNone/>
              <a:defRPr baseline="0"/>
            </a:lvl1pPr>
          </a:lstStyle>
          <a:p>
            <a:r>
              <a:rPr lang="en-US" dirty="0"/>
              <a:t>[Insert picture]</a:t>
            </a:r>
            <a:endParaRPr lang="en-CA" dirty="0"/>
          </a:p>
        </p:txBody>
      </p:sp>
      <p:sp>
        <p:nvSpPr>
          <p:cNvPr id="4" name="Content Placeholder 2"/>
          <p:cNvSpPr>
            <a:spLocks noGrp="1"/>
          </p:cNvSpPr>
          <p:nvPr>
            <p:ph idx="1"/>
          </p:nvPr>
        </p:nvSpPr>
        <p:spPr>
          <a:xfrm>
            <a:off x="467544" y="483518"/>
            <a:ext cx="8208912" cy="4104456"/>
          </a:xfrm>
        </p:spPr>
        <p:txBody>
          <a:bodyPr/>
          <a:lstStyle>
            <a:lvl1pPr marL="0" indent="0">
              <a:buNone/>
              <a:defRPr sz="32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Rectangle 4">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42795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losing slide">
    <p:bg>
      <p:bgPr>
        <a:solidFill>
          <a:schemeClr val="accent2"/>
        </a:solidFill>
        <a:effectLst/>
      </p:bgPr>
    </p:bg>
    <p:spTree>
      <p:nvGrpSpPr>
        <p:cNvPr id="1" name=""/>
        <p:cNvGrpSpPr/>
        <p:nvPr/>
      </p:nvGrpSpPr>
      <p:grpSpPr>
        <a:xfrm>
          <a:off x="0" y="0"/>
          <a:ext cx="0" cy="0"/>
          <a:chOff x="0" y="0"/>
          <a:chExt cx="0" cy="0"/>
        </a:xfrm>
      </p:grpSpPr>
      <p:sp>
        <p:nvSpPr>
          <p:cNvPr id="2" name="Rectangle 1"/>
          <p:cNvSpPr/>
          <p:nvPr userDrawn="1"/>
        </p:nvSpPr>
        <p:spPr>
          <a:xfrm>
            <a:off x="35496" y="4803998"/>
            <a:ext cx="1872208" cy="339502"/>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10" name="Rectangle 9"/>
          <p:cNvSpPr/>
          <p:nvPr userDrawn="1"/>
        </p:nvSpPr>
        <p:spPr>
          <a:xfrm>
            <a:off x="0" y="5070348"/>
            <a:ext cx="9144000" cy="73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itle 1"/>
          <p:cNvSpPr>
            <a:spLocks noGrp="1"/>
          </p:cNvSpPr>
          <p:nvPr>
            <p:ph type="ctrTitle" hasCustomPrompt="1"/>
          </p:nvPr>
        </p:nvSpPr>
        <p:spPr>
          <a:xfrm>
            <a:off x="472008" y="776545"/>
            <a:ext cx="8348464" cy="1507173"/>
          </a:xfrm>
        </p:spPr>
        <p:txBody>
          <a:bodyPr anchor="b"/>
          <a:lstStyle>
            <a:lvl1pPr algn="l">
              <a:defRPr sz="4000" b="1">
                <a:solidFill>
                  <a:schemeClr val="bg1"/>
                </a:solidFill>
              </a:defRPr>
            </a:lvl1pPr>
          </a:lstStyle>
          <a:p>
            <a:r>
              <a:rPr lang="en-US" dirty="0"/>
              <a:t>Closing note (</a:t>
            </a:r>
            <a:r>
              <a:rPr lang="en-US" dirty="0" err="1"/>
              <a:t>ie</a:t>
            </a:r>
            <a:r>
              <a:rPr lang="en-US" dirty="0"/>
              <a:t>. “Discuss”)</a:t>
            </a:r>
            <a:endParaRPr lang="en-CA" dirty="0"/>
          </a:p>
        </p:txBody>
      </p:sp>
      <p:sp>
        <p:nvSpPr>
          <p:cNvPr id="12" name="Rectangle 11">
            <a:extLst>
              <a:ext uri="{FF2B5EF4-FFF2-40B4-BE49-F238E27FC236}">
                <a16:creationId xmlns:a16="http://schemas.microsoft.com/office/drawing/2014/main" id="{5FFE8F5B-B518-EC44-A50A-C90EA99081FF}"/>
              </a:ext>
            </a:extLst>
          </p:cNvPr>
          <p:cNvSpPr/>
          <p:nvPr userDrawn="1"/>
        </p:nvSpPr>
        <p:spPr>
          <a:xfrm>
            <a:off x="552420" y="2376000"/>
            <a:ext cx="576000" cy="90000"/>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73294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2"/>
        </a:solidFill>
        <a:effectLst/>
      </p:bgPr>
    </p:bg>
    <p:spTree>
      <p:nvGrpSpPr>
        <p:cNvPr id="1" name=""/>
        <p:cNvGrpSpPr/>
        <p:nvPr/>
      </p:nvGrpSpPr>
      <p:grpSpPr>
        <a:xfrm>
          <a:off x="0" y="0"/>
          <a:ext cx="0" cy="0"/>
          <a:chOff x="0" y="0"/>
          <a:chExt cx="0" cy="0"/>
        </a:xfrm>
      </p:grpSpPr>
      <p:sp>
        <p:nvSpPr>
          <p:cNvPr id="2" name="Rectangle 1"/>
          <p:cNvSpPr/>
          <p:nvPr/>
        </p:nvSpPr>
        <p:spPr>
          <a:xfrm>
            <a:off x="35496" y="4803998"/>
            <a:ext cx="1872208" cy="339502"/>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10" name="Rectangle 9"/>
          <p:cNvSpPr/>
          <p:nvPr/>
        </p:nvSpPr>
        <p:spPr>
          <a:xfrm>
            <a:off x="0" y="5070348"/>
            <a:ext cx="9144000" cy="73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itle 1"/>
          <p:cNvSpPr>
            <a:spLocks noGrp="1"/>
          </p:cNvSpPr>
          <p:nvPr>
            <p:ph type="ctrTitle" hasCustomPrompt="1"/>
          </p:nvPr>
        </p:nvSpPr>
        <p:spPr>
          <a:xfrm>
            <a:off x="472008" y="776545"/>
            <a:ext cx="8348464" cy="1507173"/>
          </a:xfrm>
        </p:spPr>
        <p:txBody>
          <a:bodyPr anchor="b"/>
          <a:lstStyle>
            <a:lvl1pPr algn="l">
              <a:defRPr sz="4000" b="1">
                <a:solidFill>
                  <a:schemeClr val="bg1"/>
                </a:solidFill>
              </a:defRPr>
            </a:lvl1pPr>
          </a:lstStyle>
          <a:p>
            <a:r>
              <a:rPr lang="en-US" dirty="0"/>
              <a:t>Closing note (</a:t>
            </a:r>
            <a:r>
              <a:rPr lang="en-US" dirty="0" err="1"/>
              <a:t>ie</a:t>
            </a:r>
            <a:r>
              <a:rPr lang="en-US" dirty="0"/>
              <a:t>. “Discuss”)</a:t>
            </a:r>
            <a:endParaRPr lang="en-CA" dirty="0"/>
          </a:p>
        </p:txBody>
      </p:sp>
      <p:sp>
        <p:nvSpPr>
          <p:cNvPr id="12" name="Rectangle 11">
            <a:extLst>
              <a:ext uri="{FF2B5EF4-FFF2-40B4-BE49-F238E27FC236}">
                <a16:creationId xmlns:a16="http://schemas.microsoft.com/office/drawing/2014/main" id="{5FFE8F5B-B518-EC44-A50A-C90EA99081FF}"/>
              </a:ext>
            </a:extLst>
          </p:cNvPr>
          <p:cNvSpPr/>
          <p:nvPr/>
        </p:nvSpPr>
        <p:spPr>
          <a:xfrm>
            <a:off x="552420" y="2376000"/>
            <a:ext cx="576000" cy="90000"/>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1504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endParaRPr lang="en-CA"/>
          </a:p>
        </p:txBody>
      </p:sp>
      <p:sp>
        <p:nvSpPr>
          <p:cNvPr id="3" name="Subtitle 2"/>
          <p:cNvSpPr>
            <a:spLocks noGrp="1"/>
          </p:cNvSpPr>
          <p:nvPr>
            <p:ph type="subTitle" idx="1"/>
          </p:nvPr>
        </p:nvSpPr>
        <p:spPr>
          <a:xfrm>
            <a:off x="1331640" y="2679762"/>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CA"/>
          </a:p>
        </p:txBody>
      </p:sp>
    </p:spTree>
    <p:extLst>
      <p:ext uri="{BB962C8B-B14F-4D97-AF65-F5344CB8AC3E}">
        <p14:creationId xmlns:p14="http://schemas.microsoft.com/office/powerpoint/2010/main" val="1795552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627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CA"/>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CA"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44193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8229600" cy="857250"/>
          </a:xfrm>
        </p:spPr>
        <p:txBody>
          <a:bodyPr/>
          <a:lstStyle>
            <a:lvl1pPr>
              <a:defRPr b="1"/>
            </a:lvl1pPr>
          </a:lstStyle>
          <a:p>
            <a:r>
              <a:rPr lang="en-US"/>
              <a:t>Click to edit Master title style</a:t>
            </a:r>
            <a:endParaRPr lang="en-CA" dirty="0"/>
          </a:p>
        </p:txBody>
      </p:sp>
      <p:sp>
        <p:nvSpPr>
          <p:cNvPr id="3" name="Content Placeholder 2"/>
          <p:cNvSpPr>
            <a:spLocks noGrp="1"/>
          </p:cNvSpPr>
          <p:nvPr>
            <p:ph idx="1"/>
          </p:nvPr>
        </p:nvSpPr>
        <p:spPr>
          <a:xfrm>
            <a:off x="304800" y="1200151"/>
            <a:ext cx="8610600" cy="3257549"/>
          </a:xfrm>
        </p:spPr>
        <p:txBody>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3228155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9"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
        <p:nvSpPr>
          <p:cNvPr id="8" name="Text Placeholder 2"/>
          <p:cNvSpPr>
            <a:spLocks noGrp="1"/>
          </p:cNvSpPr>
          <p:nvPr>
            <p:ph type="body" sz="quarter" idx="10"/>
          </p:nvPr>
        </p:nvSpPr>
        <p:spPr>
          <a:xfrm>
            <a:off x="539552" y="1347614"/>
            <a:ext cx="8229600" cy="3240360"/>
          </a:xfrm>
        </p:spPr>
        <p:txBody>
          <a:bodyPr lIns="0"/>
          <a:lstStyle>
            <a:lvl1pPr marL="342900" indent="-342900">
              <a:buFont typeface="Wingdings" panose="05000000000000000000" pitchFamily="2" charset="2"/>
              <a:buChar char="§"/>
              <a:defRPr>
                <a:solidFill>
                  <a:schemeClr val="bg2">
                    <a:lumMod val="10000"/>
                  </a:schemeClr>
                </a:solidFill>
              </a:defRPr>
            </a:lvl1pPr>
            <a:lvl2pPr marL="742950" indent="-285750">
              <a:buFont typeface="Wingdings" panose="05000000000000000000" pitchFamily="2" charset="2"/>
              <a:buChar char="§"/>
              <a:defRPr>
                <a:solidFill>
                  <a:schemeClr val="bg2">
                    <a:lumMod val="10000"/>
                  </a:schemeClr>
                </a:solidFill>
              </a:defRPr>
            </a:lvl2pPr>
            <a:lvl3pPr marL="1143000" indent="-228600">
              <a:buFont typeface="Wingdings" panose="05000000000000000000" pitchFamily="2" charset="2"/>
              <a:buChar char="§"/>
              <a:defRPr>
                <a:solidFill>
                  <a:schemeClr val="bg2">
                    <a:lumMod val="10000"/>
                  </a:schemeClr>
                </a:solidFill>
              </a:defRPr>
            </a:lvl3pPr>
            <a:lvl4pPr marL="1600200" indent="-228600">
              <a:buFont typeface="Wingdings" panose="05000000000000000000" pitchFamily="2" charset="2"/>
              <a:buChar char="§"/>
              <a:defRPr>
                <a:solidFill>
                  <a:schemeClr val="bg2">
                    <a:lumMod val="10000"/>
                  </a:schemeClr>
                </a:solidFill>
              </a:defRPr>
            </a:lvl4pPr>
            <a:lvl5pPr marL="2057400" indent="-228600">
              <a:buFont typeface="Wingdings" panose="05000000000000000000" pitchFamily="2" charset="2"/>
              <a:buChar cha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1001"/>
            <a:ext cx="1143000" cy="321310"/>
          </a:xfrm>
          <a:prstGeom prst="rect">
            <a:avLst/>
          </a:prstGeom>
        </p:spPr>
      </p:pic>
      <p:sp>
        <p:nvSpPr>
          <p:cNvPr id="13" name="Title 1"/>
          <p:cNvSpPr>
            <a:spLocks noGrp="1"/>
          </p:cNvSpPr>
          <p:nvPr>
            <p:ph type="title" hasCustomPrompt="1"/>
          </p:nvPr>
        </p:nvSpPr>
        <p:spPr>
          <a:xfrm>
            <a:off x="539552" y="339502"/>
            <a:ext cx="8219256" cy="519912"/>
          </a:xfrm>
        </p:spPr>
        <p:txBody>
          <a:bodyPr lIns="0" anchor="t"/>
          <a:lstStyle>
            <a:lvl1pPr>
              <a:defRPr sz="3200" b="1" baseline="0">
                <a:solidFill>
                  <a:srgbClr val="0081AB"/>
                </a:solidFill>
              </a:defRPr>
            </a:lvl1pPr>
          </a:lstStyle>
          <a:p>
            <a:r>
              <a:rPr lang="en-US" dirty="0"/>
              <a:t>Click to edit title</a:t>
            </a:r>
            <a:endParaRPr lang="en-CA" dirty="0"/>
          </a:p>
        </p:txBody>
      </p:sp>
    </p:spTree>
    <p:extLst>
      <p:ext uri="{BB962C8B-B14F-4D97-AF65-F5344CB8AC3E}">
        <p14:creationId xmlns:p14="http://schemas.microsoft.com/office/powerpoint/2010/main" val="3967532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Agenda">
    <p:bg>
      <p:bgPr>
        <a:solidFill>
          <a:srgbClr val="0081AB"/>
        </a:solidFill>
        <a:effectLst/>
      </p:bgPr>
    </p:bg>
    <p:spTree>
      <p:nvGrpSpPr>
        <p:cNvPr id="1" name=""/>
        <p:cNvGrpSpPr/>
        <p:nvPr/>
      </p:nvGrpSpPr>
      <p:grpSpPr>
        <a:xfrm>
          <a:off x="0" y="0"/>
          <a:ext cx="0" cy="0"/>
          <a:chOff x="0" y="0"/>
          <a:chExt cx="0" cy="0"/>
        </a:xfrm>
      </p:grpSpPr>
      <p:sp>
        <p:nvSpPr>
          <p:cNvPr id="19"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
        <p:nvSpPr>
          <p:cNvPr id="8" name="Text Placeholder 2"/>
          <p:cNvSpPr>
            <a:spLocks noGrp="1"/>
          </p:cNvSpPr>
          <p:nvPr>
            <p:ph type="body" sz="quarter" idx="10"/>
          </p:nvPr>
        </p:nvSpPr>
        <p:spPr>
          <a:xfrm>
            <a:off x="539552" y="1347614"/>
            <a:ext cx="8229600" cy="3240360"/>
          </a:xfrm>
        </p:spPr>
        <p:txBody>
          <a:bodyPr lIns="0"/>
          <a:lstStyle>
            <a:lvl1pPr marL="342900" indent="-342900">
              <a:buFont typeface="Wingdings" panose="05000000000000000000" pitchFamily="2" charset="2"/>
              <a:buChar char="§"/>
              <a:defRPr>
                <a:solidFill>
                  <a:schemeClr val="bg1">
                    <a:lumMod val="95000"/>
                  </a:schemeClr>
                </a:solidFill>
              </a:defRPr>
            </a:lvl1pPr>
            <a:lvl2pPr marL="742950" indent="-285750">
              <a:buFont typeface="Wingdings" panose="05000000000000000000" pitchFamily="2" charset="2"/>
              <a:buChar char="§"/>
              <a:defRPr>
                <a:solidFill>
                  <a:schemeClr val="bg1">
                    <a:lumMod val="95000"/>
                  </a:schemeClr>
                </a:solidFill>
              </a:defRPr>
            </a:lvl2pPr>
            <a:lvl3pPr marL="1143000" indent="-228600">
              <a:buFont typeface="Wingdings" panose="05000000000000000000" pitchFamily="2" charset="2"/>
              <a:buChar char="§"/>
              <a:defRPr>
                <a:solidFill>
                  <a:schemeClr val="bg1">
                    <a:lumMod val="95000"/>
                  </a:schemeClr>
                </a:solidFill>
              </a:defRPr>
            </a:lvl3pPr>
            <a:lvl4pPr marL="1600200" indent="-228600">
              <a:buFont typeface="Wingdings" panose="05000000000000000000" pitchFamily="2" charset="2"/>
              <a:buChar char="§"/>
              <a:defRPr>
                <a:solidFill>
                  <a:schemeClr val="bg1">
                    <a:lumMod val="95000"/>
                  </a:schemeClr>
                </a:solidFill>
              </a:defRPr>
            </a:lvl4pPr>
            <a:lvl5pPr marL="2057400" indent="-228600">
              <a:buFont typeface="Wingdings" panose="05000000000000000000" pitchFamily="2" charset="2"/>
              <a:buChar cha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5FFE8F5B-B518-EC44-A50A-C90EA99081FF}"/>
              </a:ext>
            </a:extLst>
          </p:cNvPr>
          <p:cNvSpPr/>
          <p:nvPr/>
        </p:nvSpPr>
        <p:spPr>
          <a:xfrm>
            <a:off x="107504" y="4953398"/>
            <a:ext cx="1571297" cy="116950"/>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5070348"/>
            <a:ext cx="9144000" cy="73152"/>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13" name="Title 1"/>
          <p:cNvSpPr>
            <a:spLocks noGrp="1"/>
          </p:cNvSpPr>
          <p:nvPr>
            <p:ph type="title" hasCustomPrompt="1"/>
          </p:nvPr>
        </p:nvSpPr>
        <p:spPr>
          <a:xfrm>
            <a:off x="539552" y="339502"/>
            <a:ext cx="8219256" cy="519912"/>
          </a:xfrm>
        </p:spPr>
        <p:txBody>
          <a:bodyPr lIns="0" anchor="t"/>
          <a:lstStyle>
            <a:lvl1pPr>
              <a:defRPr sz="3200" b="1" baseline="0">
                <a:solidFill>
                  <a:schemeClr val="bg1"/>
                </a:solidFill>
              </a:defRPr>
            </a:lvl1pPr>
          </a:lstStyle>
          <a:p>
            <a:r>
              <a:rPr lang="en-US" dirty="0"/>
              <a:t>Click to edit title</a:t>
            </a:r>
            <a:endParaRPr lang="en-CA" dirty="0"/>
          </a:p>
        </p:txBody>
      </p:sp>
    </p:spTree>
    <p:extLst>
      <p:ext uri="{BB962C8B-B14F-4D97-AF65-F5344CB8AC3E}">
        <p14:creationId xmlns:p14="http://schemas.microsoft.com/office/powerpoint/2010/main" val="3739232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dirty="0"/>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dirty="0"/>
          </a:p>
        </p:txBody>
      </p:sp>
      <p:sp>
        <p:nvSpPr>
          <p:cNvPr id="8" name="Slide Number Placeholder 1">
            <a:extLst>
              <a:ext uri="{FF2B5EF4-FFF2-40B4-BE49-F238E27FC236}">
                <a16:creationId xmlns:a16="http://schemas.microsoft.com/office/drawing/2014/main" id="{FE7B64DD-F595-6A45-AC73-099B6C2C59BD}"/>
              </a:ext>
            </a:extLst>
          </p:cNvPr>
          <p:cNvSpPr>
            <a:spLocks noGrp="1"/>
          </p:cNvSpPr>
          <p:nvPr>
            <p:ph type="sldNum" sz="quarter" idx="4"/>
          </p:nvPr>
        </p:nvSpPr>
        <p:spPr>
          <a:xfrm>
            <a:off x="107504" y="4731990"/>
            <a:ext cx="2057400" cy="274637"/>
          </a:xfrm>
          <a:prstGeom prst="rect">
            <a:avLst/>
          </a:prstGeom>
        </p:spPr>
        <p:txBody>
          <a:bodyPr vert="horz" lIns="91440" tIns="45720" rIns="91440" bIns="45720" rtlCol="0" anchor="ctr"/>
          <a:lstStyle>
            <a:lvl1pPr algn="l">
              <a:defRPr sz="1300">
                <a:solidFill>
                  <a:schemeClr val="tx1">
                    <a:tint val="7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178208136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Lst>
  <p:txStyles>
    <p:titleStyle>
      <a:lvl1pPr algn="l" rtl="0" eaLnBrk="1" fontAlgn="base" hangingPunct="1">
        <a:spcBef>
          <a:spcPct val="0"/>
        </a:spcBef>
        <a:spcAft>
          <a:spcPct val="0"/>
        </a:spcAft>
        <a:defRPr sz="3200" b="0" kern="1200">
          <a:solidFill>
            <a:srgbClr val="36424A"/>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4400">
          <a:solidFill>
            <a:srgbClr val="6A737B"/>
          </a:solidFill>
          <a:latin typeface="Arial" charset="0"/>
          <a:cs typeface="Arial" charset="0"/>
        </a:defRPr>
      </a:lvl2pPr>
      <a:lvl3pPr algn="l" rtl="0" eaLnBrk="1" fontAlgn="base" hangingPunct="1">
        <a:spcBef>
          <a:spcPct val="0"/>
        </a:spcBef>
        <a:spcAft>
          <a:spcPct val="0"/>
        </a:spcAft>
        <a:defRPr sz="4400">
          <a:solidFill>
            <a:srgbClr val="6A737B"/>
          </a:solidFill>
          <a:latin typeface="Arial" charset="0"/>
          <a:cs typeface="Arial" charset="0"/>
        </a:defRPr>
      </a:lvl3pPr>
      <a:lvl4pPr algn="l" rtl="0" eaLnBrk="1" fontAlgn="base" hangingPunct="1">
        <a:spcBef>
          <a:spcPct val="0"/>
        </a:spcBef>
        <a:spcAft>
          <a:spcPct val="0"/>
        </a:spcAft>
        <a:defRPr sz="4400">
          <a:solidFill>
            <a:srgbClr val="6A737B"/>
          </a:solidFill>
          <a:latin typeface="Arial" charset="0"/>
          <a:cs typeface="Arial" charset="0"/>
        </a:defRPr>
      </a:lvl4pPr>
      <a:lvl5pPr algn="l" rtl="0" eaLnBrk="1" fontAlgn="base" hangingPunct="1">
        <a:spcBef>
          <a:spcPct val="0"/>
        </a:spcBef>
        <a:spcAft>
          <a:spcPct val="0"/>
        </a:spcAft>
        <a:defRPr sz="4400">
          <a:solidFill>
            <a:srgbClr val="6A737B"/>
          </a:solidFill>
          <a:latin typeface="Arial" charset="0"/>
          <a:cs typeface="Arial" charset="0"/>
        </a:defRPr>
      </a:lvl5pPr>
      <a:lvl6pPr marL="457200" algn="l" rtl="0" eaLnBrk="1" fontAlgn="base" hangingPunct="1">
        <a:spcBef>
          <a:spcPct val="0"/>
        </a:spcBef>
        <a:spcAft>
          <a:spcPct val="0"/>
        </a:spcAft>
        <a:defRPr sz="4400">
          <a:solidFill>
            <a:srgbClr val="6A737B"/>
          </a:solidFill>
          <a:latin typeface="Arial" charset="0"/>
          <a:cs typeface="Arial" charset="0"/>
        </a:defRPr>
      </a:lvl6pPr>
      <a:lvl7pPr marL="914400" algn="l" rtl="0" eaLnBrk="1" fontAlgn="base" hangingPunct="1">
        <a:spcBef>
          <a:spcPct val="0"/>
        </a:spcBef>
        <a:spcAft>
          <a:spcPct val="0"/>
        </a:spcAft>
        <a:defRPr sz="4400">
          <a:solidFill>
            <a:srgbClr val="6A737B"/>
          </a:solidFill>
          <a:latin typeface="Arial" charset="0"/>
          <a:cs typeface="Arial" charset="0"/>
        </a:defRPr>
      </a:lvl7pPr>
      <a:lvl8pPr marL="1371600" algn="l" rtl="0" eaLnBrk="1" fontAlgn="base" hangingPunct="1">
        <a:spcBef>
          <a:spcPct val="0"/>
        </a:spcBef>
        <a:spcAft>
          <a:spcPct val="0"/>
        </a:spcAft>
        <a:defRPr sz="4400">
          <a:solidFill>
            <a:srgbClr val="6A737B"/>
          </a:solidFill>
          <a:latin typeface="Arial" charset="0"/>
          <a:cs typeface="Arial" charset="0"/>
        </a:defRPr>
      </a:lvl8pPr>
      <a:lvl9pPr marL="1828800" algn="l" rtl="0" eaLnBrk="1" fontAlgn="base" hangingPunct="1">
        <a:spcBef>
          <a:spcPct val="0"/>
        </a:spcBef>
        <a:spcAft>
          <a:spcPct val="0"/>
        </a:spcAft>
        <a:defRPr sz="4400">
          <a:solidFill>
            <a:srgbClr val="6A737B"/>
          </a:solidFill>
          <a:latin typeface="Arial" charset="0"/>
          <a:cs typeface="Arial" charset="0"/>
        </a:defRPr>
      </a:lvl9pPr>
    </p:titleStyle>
    <p:bodyStyle>
      <a:lvl1pPr marL="342900" indent="-342900" algn="l" rtl="0" eaLnBrk="1" fontAlgn="base" hangingPunct="1">
        <a:spcBef>
          <a:spcPct val="20000"/>
        </a:spcBef>
        <a:spcAft>
          <a:spcPct val="0"/>
        </a:spcAft>
        <a:buFont typeface="Arial" charset="0"/>
        <a:buChar char="•"/>
        <a:defRPr sz="2800" kern="1200">
          <a:solidFill>
            <a:srgbClr val="36424A"/>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charset="0"/>
        <a:buChar char="–"/>
        <a:defRPr sz="2400" kern="1200">
          <a:solidFill>
            <a:srgbClr val="36424A"/>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charset="0"/>
        <a:buChar char="•"/>
        <a:defRPr sz="1800" kern="1200">
          <a:solidFill>
            <a:srgbClr val="36424A"/>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charset="0"/>
        <a:buChar char="–"/>
        <a:defRPr sz="1800" kern="1200">
          <a:solidFill>
            <a:srgbClr val="36424A"/>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charset="0"/>
        <a:buChar char="»"/>
        <a:defRPr sz="1800" kern="1200">
          <a:solidFill>
            <a:srgbClr val="3642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CA" altLang="en-US" dirty="0"/>
          </a:p>
        </p:txBody>
      </p:sp>
      <p:sp>
        <p:nvSpPr>
          <p:cNvPr id="2051"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CA" altLang="en-US" dirty="0"/>
          </a:p>
        </p:txBody>
      </p:sp>
      <p:sp>
        <p:nvSpPr>
          <p:cNvPr id="2" name="Rectangle 1"/>
          <p:cNvSpPr/>
          <p:nvPr/>
        </p:nvSpPr>
        <p:spPr>
          <a:xfrm>
            <a:off x="0" y="5070348"/>
            <a:ext cx="9144000" cy="73152"/>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lide Number Placeholder 1">
            <a:extLst>
              <a:ext uri="{FF2B5EF4-FFF2-40B4-BE49-F238E27FC236}">
                <a16:creationId xmlns:a16="http://schemas.microsoft.com/office/drawing/2014/main" id="{5E2C69AA-B9CD-974F-A121-DCA8EC116024}"/>
              </a:ext>
            </a:extLst>
          </p:cNvPr>
          <p:cNvSpPr>
            <a:spLocks noGrp="1"/>
          </p:cNvSpPr>
          <p:nvPr>
            <p:ph type="sldNum" sz="quarter" idx="4"/>
          </p:nvPr>
        </p:nvSpPr>
        <p:spPr>
          <a:xfrm>
            <a:off x="107504" y="4673377"/>
            <a:ext cx="2057400" cy="274637"/>
          </a:xfrm>
          <a:prstGeom prst="rect">
            <a:avLst/>
          </a:prstGeom>
        </p:spPr>
        <p:txBody>
          <a:bodyPr vert="horz" lIns="91440" tIns="45720" rIns="91440" bIns="45720" rtlCol="0" anchor="ctr"/>
          <a:lstStyle>
            <a:lvl1pPr algn="l">
              <a:defRPr sz="1300">
                <a:solidFill>
                  <a:schemeClr val="tx1">
                    <a:tint val="7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r>
              <a:rPr lang="en-US" dirty="0"/>
              <a:t>m</a:t>
            </a:r>
          </a:p>
        </p:txBody>
      </p:sp>
    </p:spTree>
    <p:extLst>
      <p:ext uri="{BB962C8B-B14F-4D97-AF65-F5344CB8AC3E}">
        <p14:creationId xmlns:p14="http://schemas.microsoft.com/office/powerpoint/2010/main" val="407575020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Lst>
  <p:hf hdr="0" ftr="0" dt="0"/>
  <p:txStyles>
    <p:titleStyle>
      <a:lvl1pPr algn="l" rtl="0" eaLnBrk="1" fontAlgn="base" hangingPunct="1">
        <a:spcBef>
          <a:spcPct val="0"/>
        </a:spcBef>
        <a:spcAft>
          <a:spcPct val="0"/>
        </a:spcAft>
        <a:defRPr sz="2400" b="0" kern="1200">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4400">
          <a:solidFill>
            <a:srgbClr val="6A737B"/>
          </a:solidFill>
          <a:latin typeface="Arial" charset="0"/>
          <a:cs typeface="Arial" charset="0"/>
        </a:defRPr>
      </a:lvl2pPr>
      <a:lvl3pPr algn="l" rtl="0" eaLnBrk="1" fontAlgn="base" hangingPunct="1">
        <a:spcBef>
          <a:spcPct val="0"/>
        </a:spcBef>
        <a:spcAft>
          <a:spcPct val="0"/>
        </a:spcAft>
        <a:defRPr sz="4400">
          <a:solidFill>
            <a:srgbClr val="6A737B"/>
          </a:solidFill>
          <a:latin typeface="Arial" charset="0"/>
          <a:cs typeface="Arial" charset="0"/>
        </a:defRPr>
      </a:lvl3pPr>
      <a:lvl4pPr algn="l" rtl="0" eaLnBrk="1" fontAlgn="base" hangingPunct="1">
        <a:spcBef>
          <a:spcPct val="0"/>
        </a:spcBef>
        <a:spcAft>
          <a:spcPct val="0"/>
        </a:spcAft>
        <a:defRPr sz="4400">
          <a:solidFill>
            <a:srgbClr val="6A737B"/>
          </a:solidFill>
          <a:latin typeface="Arial" charset="0"/>
          <a:cs typeface="Arial" charset="0"/>
        </a:defRPr>
      </a:lvl4pPr>
      <a:lvl5pPr algn="l" rtl="0" eaLnBrk="1" fontAlgn="base" hangingPunct="1">
        <a:spcBef>
          <a:spcPct val="0"/>
        </a:spcBef>
        <a:spcAft>
          <a:spcPct val="0"/>
        </a:spcAft>
        <a:defRPr sz="4400">
          <a:solidFill>
            <a:srgbClr val="6A737B"/>
          </a:solidFill>
          <a:latin typeface="Arial" charset="0"/>
          <a:cs typeface="Arial" charset="0"/>
        </a:defRPr>
      </a:lvl5pPr>
      <a:lvl6pPr marL="457200" algn="l" rtl="0" eaLnBrk="1" fontAlgn="base" hangingPunct="1">
        <a:spcBef>
          <a:spcPct val="0"/>
        </a:spcBef>
        <a:spcAft>
          <a:spcPct val="0"/>
        </a:spcAft>
        <a:defRPr sz="4400">
          <a:solidFill>
            <a:srgbClr val="6A737B"/>
          </a:solidFill>
          <a:latin typeface="Arial" charset="0"/>
          <a:cs typeface="Arial" charset="0"/>
        </a:defRPr>
      </a:lvl6pPr>
      <a:lvl7pPr marL="914400" algn="l" rtl="0" eaLnBrk="1" fontAlgn="base" hangingPunct="1">
        <a:spcBef>
          <a:spcPct val="0"/>
        </a:spcBef>
        <a:spcAft>
          <a:spcPct val="0"/>
        </a:spcAft>
        <a:defRPr sz="4400">
          <a:solidFill>
            <a:srgbClr val="6A737B"/>
          </a:solidFill>
          <a:latin typeface="Arial" charset="0"/>
          <a:cs typeface="Arial" charset="0"/>
        </a:defRPr>
      </a:lvl7pPr>
      <a:lvl8pPr marL="1371600" algn="l" rtl="0" eaLnBrk="1" fontAlgn="base" hangingPunct="1">
        <a:spcBef>
          <a:spcPct val="0"/>
        </a:spcBef>
        <a:spcAft>
          <a:spcPct val="0"/>
        </a:spcAft>
        <a:defRPr sz="4400">
          <a:solidFill>
            <a:srgbClr val="6A737B"/>
          </a:solidFill>
          <a:latin typeface="Arial" charset="0"/>
          <a:cs typeface="Arial" charset="0"/>
        </a:defRPr>
      </a:lvl8pPr>
      <a:lvl9pPr marL="1828800" algn="l" rtl="0" eaLnBrk="1" fontAlgn="base" hangingPunct="1">
        <a:spcBef>
          <a:spcPct val="0"/>
        </a:spcBef>
        <a:spcAft>
          <a:spcPct val="0"/>
        </a:spcAft>
        <a:defRPr sz="4400">
          <a:solidFill>
            <a:srgbClr val="6A737B"/>
          </a:solidFill>
          <a:latin typeface="Arial" charset="0"/>
          <a:cs typeface="Arial" charset="0"/>
        </a:defRPr>
      </a:lvl9pPr>
    </p:titleStyle>
    <p:bodyStyle>
      <a:lvl1pPr marL="342900" indent="-342900" algn="l" rtl="0" eaLnBrk="1" fontAlgn="base" hangingPunct="1">
        <a:spcBef>
          <a:spcPct val="20000"/>
        </a:spcBef>
        <a:spcAft>
          <a:spcPct val="0"/>
        </a:spcAft>
        <a:buFont typeface="Arial"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hyperlink" Target="http://www.transportation.alberta.ca/planningtools/GMS/ProductList/Product%20List%20Index.pdf" TargetMode="Externa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hyperlink" Target="http://www.transportation.alberta.ca/PlanningTools/GMS/ProductList/BridgeConcreteSealerList.pdf" TargetMode="External"/><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hyperlink" Target="http://www.transportation.alberta.ca/PlanningTools/GMS/ProductList/patchinglist.pdf" TargetMode="Externa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hyperlink" Target="http://www.transportation.alberta.ca/PlanningTools/GMS/ProductList/ApprovedBridgeCoatingSystemsPaint.pdf" TargetMode="Externa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144128F-48EB-6E02-C442-544A5820A7F3}"/>
              </a:ext>
            </a:extLst>
          </p:cNvPr>
          <p:cNvSpPr>
            <a:spLocks noChangeArrowheads="1"/>
          </p:cNvSpPr>
          <p:nvPr/>
        </p:nvSpPr>
        <p:spPr bwMode="auto">
          <a:xfrm>
            <a:off x="2400300" y="1714500"/>
            <a:ext cx="4343400" cy="1143000"/>
          </a:xfrm>
          <a:prstGeom prst="rect">
            <a:avLst/>
          </a:prstGeom>
          <a:noFill/>
          <a:ln w="12700">
            <a:noFill/>
            <a:miter lim="800000"/>
            <a:headEnd/>
            <a:tailEnd/>
          </a:ln>
          <a:effectLst/>
        </p:spPr>
        <p:txBody>
          <a:bodyPr lIns="66675" tIns="33338" rIns="66675" bIns="33338" anchor="ctr"/>
          <a:lstStyle/>
          <a:p>
            <a:pPr algn="ctr">
              <a:defRPr/>
            </a:pPr>
            <a:endParaRPr lang="en-US" sz="2700" dirty="0">
              <a:solidFill>
                <a:srgbClr val="CC0000"/>
              </a:solidFill>
              <a:effectLst>
                <a:outerShdw blurRad="38100" dist="38100" dir="2700000" algn="tl">
                  <a:srgbClr val="000000"/>
                </a:outerShdw>
              </a:effectLst>
              <a:latin typeface="Arial" charset="0"/>
            </a:endParaRPr>
          </a:p>
        </p:txBody>
      </p:sp>
      <p:sp>
        <p:nvSpPr>
          <p:cNvPr id="5123" name="Title 1">
            <a:extLst>
              <a:ext uri="{FF2B5EF4-FFF2-40B4-BE49-F238E27FC236}">
                <a16:creationId xmlns:a16="http://schemas.microsoft.com/office/drawing/2014/main" id="{E910C51A-14D5-368F-3CBF-A20BE97F5D16}"/>
              </a:ext>
            </a:extLst>
          </p:cNvPr>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r>
              <a:rPr lang="en-US" altLang="en-US"/>
              <a:t>BRIDGE MAINTENANCE</a:t>
            </a:r>
            <a:endParaRPr lang="en-CA"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a:extLst>
              <a:ext uri="{FF2B5EF4-FFF2-40B4-BE49-F238E27FC236}">
                <a16:creationId xmlns:a16="http://schemas.microsoft.com/office/drawing/2014/main" id="{F5D6F227-73FA-9ACB-9DB9-A3D222D9A7A2}"/>
              </a:ext>
            </a:extLst>
          </p:cNvPr>
          <p:cNvSpPr>
            <a:spLocks noChangeArrowheads="1"/>
          </p:cNvSpPr>
          <p:nvPr/>
        </p:nvSpPr>
        <p:spPr bwMode="auto">
          <a:xfrm>
            <a:off x="1485900" y="628650"/>
            <a:ext cx="62865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675" tIns="33338" rIns="66675"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2100" b="1" dirty="0">
              <a:latin typeface="Arial" panose="020B0604020202020204" pitchFamily="34" charset="0"/>
            </a:endParaRPr>
          </a:p>
        </p:txBody>
      </p:sp>
      <p:pic>
        <p:nvPicPr>
          <p:cNvPr id="13316" name="Picture 3">
            <a:extLst>
              <a:ext uri="{FF2B5EF4-FFF2-40B4-BE49-F238E27FC236}">
                <a16:creationId xmlns:a16="http://schemas.microsoft.com/office/drawing/2014/main" id="{F264636C-4766-AC16-33B3-9131A932F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292349" y="892969"/>
            <a:ext cx="4673601" cy="350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E59F670-C31C-429F-141F-D394760AC9E2}"/>
              </a:ext>
            </a:extLst>
          </p:cNvPr>
          <p:cNvSpPr>
            <a:spLocks noGrp="1"/>
          </p:cNvSpPr>
          <p:nvPr>
            <p:ph type="title"/>
          </p:nvPr>
        </p:nvSpPr>
        <p:spPr/>
        <p:txBody>
          <a:bodyPr/>
          <a:lstStyle/>
          <a:p>
            <a:pPr algn="ctr"/>
            <a:r>
              <a:rPr lang="en-US" altLang="en-US" dirty="0">
                <a:latin typeface="Arial" panose="020B0604020202020204" pitchFamily="34" charset="0"/>
              </a:rPr>
              <a:t>Applying concrete sealers to bridge curb</a:t>
            </a:r>
            <a:br>
              <a:rPr lang="en-US" altLang="en-US" sz="1800" b="1" dirty="0">
                <a:latin typeface="Arial" panose="020B0604020202020204" pitchFamily="34" charset="0"/>
              </a:rPr>
            </a:br>
            <a:endParaRPr lang="en-US" sz="1800" dirty="0"/>
          </a:p>
        </p:txBody>
      </p:sp>
    </p:spTree>
    <p:extLst>
      <p:ext uri="{BB962C8B-B14F-4D97-AF65-F5344CB8AC3E}">
        <p14:creationId xmlns:p14="http://schemas.microsoft.com/office/powerpoint/2010/main" val="1423223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a:extLst>
              <a:ext uri="{FF2B5EF4-FFF2-40B4-BE49-F238E27FC236}">
                <a16:creationId xmlns:a16="http://schemas.microsoft.com/office/drawing/2014/main" id="{F5D6F227-73FA-9ACB-9DB9-A3D222D9A7A2}"/>
              </a:ext>
            </a:extLst>
          </p:cNvPr>
          <p:cNvSpPr>
            <a:spLocks noChangeArrowheads="1"/>
          </p:cNvSpPr>
          <p:nvPr/>
        </p:nvSpPr>
        <p:spPr bwMode="auto">
          <a:xfrm>
            <a:off x="1485900" y="628650"/>
            <a:ext cx="62865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675" tIns="33338" rIns="66675"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2100" b="1" dirty="0">
              <a:latin typeface="Arial" panose="020B0604020202020204" pitchFamily="34" charset="0"/>
            </a:endParaRPr>
          </a:p>
        </p:txBody>
      </p:sp>
      <p:pic>
        <p:nvPicPr>
          <p:cNvPr id="13316" name="Picture 3">
            <a:extLst>
              <a:ext uri="{FF2B5EF4-FFF2-40B4-BE49-F238E27FC236}">
                <a16:creationId xmlns:a16="http://schemas.microsoft.com/office/drawing/2014/main" id="{F264636C-4766-AC16-33B3-9131A932F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292349" y="892969"/>
            <a:ext cx="4673601"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E59F670-C31C-429F-141F-D394760AC9E2}"/>
              </a:ext>
            </a:extLst>
          </p:cNvPr>
          <p:cNvSpPr>
            <a:spLocks noGrp="1"/>
          </p:cNvSpPr>
          <p:nvPr>
            <p:ph type="title"/>
          </p:nvPr>
        </p:nvSpPr>
        <p:spPr/>
        <p:txBody>
          <a:bodyPr/>
          <a:lstStyle/>
          <a:p>
            <a:pPr algn="ctr"/>
            <a:r>
              <a:rPr lang="en-US" altLang="en-US" dirty="0">
                <a:latin typeface="Arial" panose="020B0604020202020204" pitchFamily="34" charset="0"/>
              </a:rPr>
              <a:t>Freshly Patched and Sealed Concrete Curb</a:t>
            </a:r>
            <a:br>
              <a:rPr lang="en-US" altLang="en-US" sz="1800" b="1" dirty="0">
                <a:latin typeface="Arial" panose="020B0604020202020204" pitchFamily="34" charset="0"/>
              </a:rPr>
            </a:br>
            <a:endParaRPr lang="en-US" sz="1800" dirty="0"/>
          </a:p>
        </p:txBody>
      </p:sp>
    </p:spTree>
    <p:extLst>
      <p:ext uri="{BB962C8B-B14F-4D97-AF65-F5344CB8AC3E}">
        <p14:creationId xmlns:p14="http://schemas.microsoft.com/office/powerpoint/2010/main" val="1425099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451061-D586-DCED-D540-70673C283F20}"/>
              </a:ext>
            </a:extLst>
          </p:cNvPr>
          <p:cNvSpPr>
            <a:spLocks noGrp="1"/>
          </p:cNvSpPr>
          <p:nvPr>
            <p:ph idx="1"/>
          </p:nvPr>
        </p:nvSpPr>
        <p:spPr/>
        <p:txBody>
          <a:bodyPr/>
          <a:lstStyle/>
          <a:p>
            <a:pPr>
              <a:spcBef>
                <a:spcPct val="20000"/>
              </a:spcBef>
            </a:pPr>
            <a:r>
              <a:rPr lang="en-US" altLang="en-US" sz="1800" dirty="0">
                <a:latin typeface="Arial" panose="020B0604020202020204" pitchFamily="34" charset="0"/>
              </a:rPr>
              <a:t>Correct reductions in condition or functionality of bridge elements Primarily “patch up” work</a:t>
            </a:r>
          </a:p>
          <a:p>
            <a:pPr>
              <a:spcBef>
                <a:spcPct val="20000"/>
              </a:spcBef>
            </a:pPr>
            <a:r>
              <a:rPr lang="en-US" altLang="en-US" sz="1800" dirty="0">
                <a:latin typeface="Arial" panose="020B0604020202020204" pitchFamily="34" charset="0"/>
              </a:rPr>
              <a:t>Generally low cost</a:t>
            </a:r>
          </a:p>
          <a:p>
            <a:pPr>
              <a:buFontTx/>
              <a:buChar char="•"/>
            </a:pPr>
            <a:r>
              <a:rPr lang="en-US" altLang="en-US" sz="1800" dirty="0">
                <a:latin typeface="Arial" panose="020B0604020202020204" pitchFamily="34" charset="0"/>
              </a:rPr>
              <a:t>Examples:</a:t>
            </a:r>
          </a:p>
          <a:p>
            <a:pPr lvl="1">
              <a:buFontTx/>
              <a:buChar char="–"/>
            </a:pPr>
            <a:r>
              <a:rPr lang="en-US" altLang="en-US" sz="1800" dirty="0">
                <a:latin typeface="Arial" panose="020B0604020202020204" pitchFamily="34" charset="0"/>
              </a:rPr>
              <a:t>  patch concrete</a:t>
            </a:r>
          </a:p>
          <a:p>
            <a:pPr lvl="1">
              <a:buFontTx/>
              <a:buChar char="–"/>
            </a:pPr>
            <a:r>
              <a:rPr lang="en-US" altLang="en-US" sz="1800" dirty="0">
                <a:latin typeface="Arial" panose="020B0604020202020204" pitchFamily="34" charset="0"/>
              </a:rPr>
              <a:t>  patch strip deck</a:t>
            </a:r>
          </a:p>
          <a:p>
            <a:pPr lvl="1">
              <a:buFontTx/>
              <a:buChar char="–"/>
            </a:pPr>
            <a:r>
              <a:rPr lang="en-US" altLang="en-US" sz="1800" dirty="0">
                <a:latin typeface="Arial" panose="020B0604020202020204" pitchFamily="34" charset="0"/>
              </a:rPr>
              <a:t>  repair bridge rail</a:t>
            </a:r>
          </a:p>
          <a:p>
            <a:pPr lvl="1">
              <a:buFontTx/>
              <a:buChar char="–"/>
            </a:pPr>
            <a:r>
              <a:rPr lang="en-US" altLang="en-US" sz="1800" dirty="0">
                <a:latin typeface="Arial" panose="020B0604020202020204" pitchFamily="34" charset="0"/>
              </a:rPr>
              <a:t>  scour / erosion</a:t>
            </a:r>
          </a:p>
          <a:p>
            <a:pPr lvl="1">
              <a:buFontTx/>
              <a:buChar char="–"/>
            </a:pPr>
            <a:r>
              <a:rPr lang="en-US" altLang="en-US" sz="1800" dirty="0">
                <a:latin typeface="Arial" panose="020B0604020202020204" pitchFamily="34" charset="0"/>
              </a:rPr>
              <a:t>  replace signs</a:t>
            </a:r>
          </a:p>
          <a:p>
            <a:pPr lvl="1">
              <a:buFontTx/>
              <a:buChar char="–"/>
            </a:pPr>
            <a:r>
              <a:rPr lang="en-US" altLang="en-US" sz="1800" dirty="0">
                <a:latin typeface="Arial" panose="020B0604020202020204" pitchFamily="34" charset="0"/>
              </a:rPr>
              <a:t>  replace seals</a:t>
            </a:r>
          </a:p>
          <a:p>
            <a:pPr marL="457200" lvl="1" indent="0">
              <a:buNone/>
            </a:pPr>
            <a:endParaRPr lang="en-US" dirty="0"/>
          </a:p>
        </p:txBody>
      </p:sp>
      <p:sp>
        <p:nvSpPr>
          <p:cNvPr id="2" name="Title 1">
            <a:extLst>
              <a:ext uri="{FF2B5EF4-FFF2-40B4-BE49-F238E27FC236}">
                <a16:creationId xmlns:a16="http://schemas.microsoft.com/office/drawing/2014/main" id="{87783B16-1893-F985-0EAA-F31AE2532BDA}"/>
              </a:ext>
            </a:extLst>
          </p:cNvPr>
          <p:cNvSpPr>
            <a:spLocks noGrp="1"/>
          </p:cNvSpPr>
          <p:nvPr>
            <p:ph type="title"/>
          </p:nvPr>
        </p:nvSpPr>
        <p:spPr/>
        <p:txBody>
          <a:bodyPr/>
          <a:lstStyle/>
          <a:p>
            <a:r>
              <a:rPr lang="en-US" altLang="en-US" dirty="0">
                <a:latin typeface="Arial" panose="020B0604020202020204" pitchFamily="34" charset="0"/>
              </a:rPr>
              <a:t>Routine or Minor Maintenance</a:t>
            </a:r>
            <a:br>
              <a:rPr lang="en-US" altLang="en-US" dirty="0">
                <a:latin typeface="Arial" panose="020B0604020202020204" pitchFamily="34" charset="0"/>
              </a:rPr>
            </a:b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A705F5-28F7-A684-E02A-810A04377ECA}"/>
              </a:ext>
            </a:extLst>
          </p:cNvPr>
          <p:cNvSpPr>
            <a:spLocks noGrp="1"/>
          </p:cNvSpPr>
          <p:nvPr>
            <p:ph idx="1"/>
          </p:nvPr>
        </p:nvSpPr>
        <p:spPr/>
        <p:txBody>
          <a:bodyPr/>
          <a:lstStyle/>
          <a:p>
            <a:pPr>
              <a:spcBef>
                <a:spcPct val="20000"/>
              </a:spcBef>
              <a:buFontTx/>
              <a:buChar char="•"/>
            </a:pPr>
            <a:r>
              <a:rPr lang="en-US" altLang="en-US" sz="1800" dirty="0">
                <a:latin typeface="Arial" panose="020B0604020202020204" pitchFamily="34" charset="0"/>
              </a:rPr>
              <a:t>Restores bridge to original condition or function or upgrades functionality</a:t>
            </a:r>
          </a:p>
          <a:p>
            <a:pPr>
              <a:spcBef>
                <a:spcPct val="20000"/>
              </a:spcBef>
              <a:buFontTx/>
              <a:buChar char="•"/>
            </a:pPr>
            <a:r>
              <a:rPr lang="en-US" altLang="en-US" sz="1800" dirty="0">
                <a:latin typeface="Arial" panose="020B0604020202020204" pitchFamily="34" charset="0"/>
              </a:rPr>
              <a:t>High cost</a:t>
            </a:r>
          </a:p>
          <a:p>
            <a:pPr lvl="1">
              <a:spcBef>
                <a:spcPct val="20000"/>
              </a:spcBef>
              <a:buFontTx/>
              <a:buChar char="–"/>
            </a:pPr>
            <a:r>
              <a:rPr lang="en-US" altLang="en-US" dirty="0">
                <a:latin typeface="Arial" panose="020B0604020202020204" pitchFamily="34" charset="0"/>
              </a:rPr>
              <a:t>do bridge assessment</a:t>
            </a:r>
          </a:p>
          <a:p>
            <a:pPr lvl="1">
              <a:spcBef>
                <a:spcPct val="20000"/>
              </a:spcBef>
              <a:buFontTx/>
              <a:buChar char="–"/>
            </a:pPr>
            <a:r>
              <a:rPr lang="en-US" altLang="en-US" dirty="0">
                <a:latin typeface="Arial" panose="020B0604020202020204" pitchFamily="34" charset="0"/>
              </a:rPr>
              <a:t>life cycle cost or cost benefit</a:t>
            </a:r>
            <a:endParaRPr lang="en-US" altLang="en-US" sz="1800" dirty="0">
              <a:latin typeface="Arial" panose="020B0604020202020204" pitchFamily="34" charset="0"/>
            </a:endParaRPr>
          </a:p>
          <a:p>
            <a:pPr>
              <a:buFontTx/>
              <a:buChar char="•"/>
            </a:pPr>
            <a:r>
              <a:rPr lang="en-US" altLang="en-US" sz="1800" dirty="0">
                <a:latin typeface="Arial" panose="020B0604020202020204" pitchFamily="34" charset="0"/>
              </a:rPr>
              <a:t> Examples:</a:t>
            </a:r>
          </a:p>
          <a:p>
            <a:pPr lvl="1">
              <a:buFontTx/>
              <a:buChar char="–"/>
            </a:pPr>
            <a:r>
              <a:rPr lang="en-US" altLang="en-US" sz="1800" dirty="0">
                <a:latin typeface="Arial" panose="020B0604020202020204" pitchFamily="34" charset="0"/>
              </a:rPr>
              <a:t>  deck overlays</a:t>
            </a:r>
          </a:p>
          <a:p>
            <a:pPr lvl="1">
              <a:buFontTx/>
              <a:buChar char="–"/>
            </a:pPr>
            <a:r>
              <a:rPr lang="en-US" altLang="en-US" sz="1800" dirty="0">
                <a:latin typeface="Arial" panose="020B0604020202020204" pitchFamily="34" charset="0"/>
              </a:rPr>
              <a:t>  cap / pile replacement</a:t>
            </a:r>
          </a:p>
          <a:p>
            <a:pPr lvl="1">
              <a:buFontTx/>
              <a:buChar char="–"/>
            </a:pPr>
            <a:r>
              <a:rPr lang="en-US" altLang="en-US" sz="1800" dirty="0">
                <a:latin typeface="Arial" panose="020B0604020202020204" pitchFamily="34" charset="0"/>
              </a:rPr>
              <a:t>  culvert liners</a:t>
            </a:r>
          </a:p>
          <a:p>
            <a:pPr lvl="1">
              <a:buFontTx/>
              <a:buChar char="–"/>
            </a:pPr>
            <a:r>
              <a:rPr lang="en-US" altLang="en-US" sz="1800" dirty="0">
                <a:latin typeface="Arial" panose="020B0604020202020204" pitchFamily="34" charset="0"/>
              </a:rPr>
              <a:t>  cathodic protection</a:t>
            </a:r>
          </a:p>
          <a:p>
            <a:pPr lvl="1">
              <a:buFontTx/>
              <a:buChar char="–"/>
            </a:pPr>
            <a:r>
              <a:rPr lang="en-US" altLang="en-US" sz="1800" dirty="0">
                <a:latin typeface="Arial" panose="020B0604020202020204" pitchFamily="34" charset="0"/>
              </a:rPr>
              <a:t>  girder replacement</a:t>
            </a:r>
          </a:p>
          <a:p>
            <a:pPr marL="457200" lvl="1" indent="0">
              <a:buNone/>
            </a:pPr>
            <a:endParaRPr lang="en-US" altLang="en-US" sz="1800" dirty="0">
              <a:latin typeface="Arial" panose="020B0604020202020204" pitchFamily="34" charset="0"/>
            </a:endParaRPr>
          </a:p>
          <a:p>
            <a:endParaRPr lang="en-US" dirty="0"/>
          </a:p>
        </p:txBody>
      </p:sp>
      <p:sp>
        <p:nvSpPr>
          <p:cNvPr id="2" name="Title 1">
            <a:extLst>
              <a:ext uri="{FF2B5EF4-FFF2-40B4-BE49-F238E27FC236}">
                <a16:creationId xmlns:a16="http://schemas.microsoft.com/office/drawing/2014/main" id="{2BE64F2E-A55F-02C8-C90A-ED48241DD4B4}"/>
              </a:ext>
            </a:extLst>
          </p:cNvPr>
          <p:cNvSpPr>
            <a:spLocks noGrp="1"/>
          </p:cNvSpPr>
          <p:nvPr>
            <p:ph type="title"/>
          </p:nvPr>
        </p:nvSpPr>
        <p:spPr/>
        <p:txBody>
          <a:bodyPr/>
          <a:lstStyle/>
          <a:p>
            <a:r>
              <a:rPr lang="en-US" altLang="en-US" sz="2400" dirty="0">
                <a:latin typeface="Arial" panose="020B0604020202020204" pitchFamily="34" charset="0"/>
              </a:rPr>
              <a:t>Rehabilitation or Major Maintenance</a:t>
            </a:r>
            <a:br>
              <a:rPr lang="en-US" altLang="en-US" sz="2400" dirty="0">
                <a:latin typeface="Arial" panose="020B0604020202020204" pitchFamily="34" charset="0"/>
              </a:rPr>
            </a:br>
            <a:endParaRPr lang="en-US" dirty="0"/>
          </a:p>
        </p:txBody>
      </p:sp>
      <p:sp>
        <p:nvSpPr>
          <p:cNvPr id="17410" name="Footer Placeholder 1">
            <a:extLst>
              <a:ext uri="{FF2B5EF4-FFF2-40B4-BE49-F238E27FC236}">
                <a16:creationId xmlns:a16="http://schemas.microsoft.com/office/drawing/2014/main" id="{BFEF2DFD-16A9-6C45-564B-884A31834EB8}"/>
              </a:ext>
            </a:extLst>
          </p:cNvPr>
          <p:cNvSpPr>
            <a:spLocks noGrp="1"/>
          </p:cNvSpPr>
          <p:nvPr>
            <p:ph type="ftr" sz="quarter" idx="4294967295"/>
          </p:nvPr>
        </p:nvSpPr>
        <p:spPr bwMode="auto">
          <a:xfrm>
            <a:off x="0" y="4895850"/>
            <a:ext cx="914400"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New Roman" panose="02020603050405020304" pitchFamily="18" charset="0"/>
              </a:defRPr>
            </a:lvl1pPr>
            <a:lvl2pPr marL="557213" indent="-214313">
              <a:defRPr sz="1800">
                <a:solidFill>
                  <a:schemeClr val="tx1"/>
                </a:solidFill>
                <a:latin typeface="Times New Roman" panose="02020603050405020304" pitchFamily="18" charset="0"/>
              </a:defRPr>
            </a:lvl2pPr>
            <a:lvl3pPr marL="857250" indent="-171450">
              <a:defRPr sz="1800">
                <a:solidFill>
                  <a:schemeClr val="tx1"/>
                </a:solidFill>
                <a:latin typeface="Times New Roman" panose="02020603050405020304" pitchFamily="18" charset="0"/>
              </a:defRPr>
            </a:lvl3pPr>
            <a:lvl4pPr marL="1200150" indent="-171450">
              <a:defRPr sz="1800">
                <a:solidFill>
                  <a:schemeClr val="tx1"/>
                </a:solidFill>
                <a:latin typeface="Times New Roman" panose="02020603050405020304" pitchFamily="18" charset="0"/>
              </a:defRPr>
            </a:lvl4pPr>
            <a:lvl5pPr marL="1543050" indent="-171450">
              <a:defRPr sz="1800">
                <a:solidFill>
                  <a:schemeClr val="tx1"/>
                </a:solidFill>
                <a:latin typeface="Times New Roman" panose="02020603050405020304" pitchFamily="18" charset="0"/>
              </a:defRPr>
            </a:lvl5pPr>
            <a:lvl6pPr marL="1885950" indent="-171450" eaLnBrk="0" fontAlgn="base" hangingPunct="0">
              <a:spcBef>
                <a:spcPct val="0"/>
              </a:spcBef>
              <a:spcAft>
                <a:spcPct val="0"/>
              </a:spcAft>
              <a:defRPr sz="1800">
                <a:solidFill>
                  <a:schemeClr val="tx1"/>
                </a:solidFill>
                <a:latin typeface="Times New Roman" panose="02020603050405020304" pitchFamily="18" charset="0"/>
              </a:defRPr>
            </a:lvl6pPr>
            <a:lvl7pPr marL="2228850" indent="-171450" eaLnBrk="0" fontAlgn="base" hangingPunct="0">
              <a:spcBef>
                <a:spcPct val="0"/>
              </a:spcBef>
              <a:spcAft>
                <a:spcPct val="0"/>
              </a:spcAft>
              <a:defRPr sz="1800">
                <a:solidFill>
                  <a:schemeClr val="tx1"/>
                </a:solidFill>
                <a:latin typeface="Times New Roman" panose="02020603050405020304" pitchFamily="18" charset="0"/>
              </a:defRPr>
            </a:lvl7pPr>
            <a:lvl8pPr marL="2571750" indent="-171450" eaLnBrk="0" fontAlgn="base" hangingPunct="0">
              <a:spcBef>
                <a:spcPct val="0"/>
              </a:spcBef>
              <a:spcAft>
                <a:spcPct val="0"/>
              </a:spcAft>
              <a:defRPr sz="1800">
                <a:solidFill>
                  <a:schemeClr val="tx1"/>
                </a:solidFill>
                <a:latin typeface="Times New Roman" panose="02020603050405020304" pitchFamily="18" charset="0"/>
              </a:defRPr>
            </a:lvl8pPr>
            <a:lvl9pPr marL="2914650" indent="-171450" eaLnBrk="0" fontAlgn="base" hangingPunct="0">
              <a:spcBef>
                <a:spcPct val="0"/>
              </a:spcBef>
              <a:spcAft>
                <a:spcPct val="0"/>
              </a:spcAft>
              <a:defRPr sz="1800">
                <a:solidFill>
                  <a:schemeClr val="tx1"/>
                </a:solidFill>
                <a:latin typeface="Times New Roman" panose="02020603050405020304" pitchFamily="18" charset="0"/>
              </a:defRPr>
            </a:lvl9pPr>
          </a:lstStyle>
          <a:p>
            <a:fld id="{AF679B25-5D5A-4B67-B187-F58FE2C8B7B6}" type="slidenum">
              <a:rPr lang="en-US" altLang="en-US" sz="1050"/>
              <a:pPr/>
              <a:t>12</a:t>
            </a:fld>
            <a:endParaRPr lang="en-US" altLang="en-US" sz="105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3E5C5-4767-F506-3E55-8BD15FD5365D}"/>
              </a:ext>
            </a:extLst>
          </p:cNvPr>
          <p:cNvSpPr>
            <a:spLocks noGrp="1"/>
          </p:cNvSpPr>
          <p:nvPr>
            <p:ph type="title"/>
          </p:nvPr>
        </p:nvSpPr>
        <p:spPr/>
        <p:txBody>
          <a:bodyPr/>
          <a:lstStyle/>
          <a:p>
            <a:r>
              <a:rPr lang="en-US" altLang="en-US" sz="2400" dirty="0">
                <a:latin typeface="Arial" panose="020B0604020202020204" pitchFamily="34" charset="0"/>
              </a:rPr>
              <a:t>Treated Timber Bridge</a:t>
            </a:r>
            <a:br>
              <a:rPr lang="en-US" altLang="en-US" sz="2400" dirty="0">
                <a:latin typeface="Arial" panose="020B0604020202020204" pitchFamily="34" charset="0"/>
              </a:rPr>
            </a:br>
            <a:r>
              <a:rPr lang="en-US" altLang="en-US" sz="2400" dirty="0">
                <a:latin typeface="Arial" panose="020B0604020202020204" pitchFamily="34" charset="0"/>
              </a:rPr>
              <a:t>Maintenance Recommendations</a:t>
            </a:r>
            <a:br>
              <a:rPr lang="en-US" altLang="en-US" sz="2400" dirty="0">
                <a:latin typeface="Arial" panose="020B0604020202020204" pitchFamily="34" charset="0"/>
              </a:rPr>
            </a:br>
            <a:endParaRPr lang="en-US" dirty="0"/>
          </a:p>
        </p:txBody>
      </p:sp>
      <p:pic>
        <p:nvPicPr>
          <p:cNvPr id="18436" name="Picture 4">
            <a:extLst>
              <a:ext uri="{FF2B5EF4-FFF2-40B4-BE49-F238E27FC236}">
                <a16:creationId xmlns:a16="http://schemas.microsoft.com/office/drawing/2014/main" id="{2E6D67E8-919B-630F-7A53-2F23E45F6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76350"/>
            <a:ext cx="6582966" cy="334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BB082-DEDC-63A5-A70F-615145339778}"/>
              </a:ext>
            </a:extLst>
          </p:cNvPr>
          <p:cNvSpPr>
            <a:spLocks noGrp="1"/>
          </p:cNvSpPr>
          <p:nvPr>
            <p:ph type="title"/>
          </p:nvPr>
        </p:nvSpPr>
        <p:spPr/>
        <p:txBody>
          <a:bodyPr/>
          <a:lstStyle/>
          <a:p>
            <a:r>
              <a:rPr lang="en-US" altLang="en-US" sz="2400" dirty="0">
                <a:latin typeface="Arial" panose="020B0604020202020204" pitchFamily="34" charset="0"/>
              </a:rPr>
              <a:t>Reinforced Concrete Bridge</a:t>
            </a:r>
            <a:br>
              <a:rPr lang="en-US" altLang="en-US" sz="2400" dirty="0">
                <a:latin typeface="Arial" panose="020B0604020202020204" pitchFamily="34" charset="0"/>
              </a:rPr>
            </a:br>
            <a:r>
              <a:rPr lang="en-US" altLang="en-US" sz="2400" dirty="0">
                <a:latin typeface="Arial" panose="020B0604020202020204" pitchFamily="34" charset="0"/>
              </a:rPr>
              <a:t>Maintenance Recommendations</a:t>
            </a:r>
            <a:br>
              <a:rPr lang="en-US" altLang="en-US" sz="2400" dirty="0">
                <a:latin typeface="Arial" panose="020B0604020202020204" pitchFamily="34" charset="0"/>
              </a:rPr>
            </a:br>
            <a:endParaRPr lang="en-US" dirty="0"/>
          </a:p>
        </p:txBody>
      </p:sp>
      <p:pic>
        <p:nvPicPr>
          <p:cNvPr id="19460" name="Picture 4">
            <a:extLst>
              <a:ext uri="{FF2B5EF4-FFF2-40B4-BE49-F238E27FC236}">
                <a16:creationId xmlns:a16="http://schemas.microsoft.com/office/drawing/2014/main" id="{EB9094EC-DFF9-F048-E060-33F1932BF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203" y="1352550"/>
            <a:ext cx="6655594" cy="31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D9C3DB-0EA3-7B0F-23F0-C56FDCCB14B1}"/>
              </a:ext>
            </a:extLst>
          </p:cNvPr>
          <p:cNvSpPr>
            <a:spLocks noGrp="1"/>
          </p:cNvSpPr>
          <p:nvPr>
            <p:ph idx="1"/>
          </p:nvPr>
        </p:nvSpPr>
        <p:spPr/>
        <p:txBody>
          <a:bodyPr/>
          <a:lstStyle/>
          <a:p>
            <a:pPr>
              <a:spcBef>
                <a:spcPct val="20000"/>
              </a:spcBef>
              <a:buFontTx/>
              <a:buChar char="•"/>
            </a:pPr>
            <a:r>
              <a:rPr lang="en-US" altLang="en-US" sz="1800" dirty="0">
                <a:latin typeface="Arial" panose="020B0604020202020204" pitchFamily="34" charset="0"/>
              </a:rPr>
              <a:t>Horizontal &amp; Vertical alignment rated for functionality not condition (do no require maintenance recommendations)</a:t>
            </a:r>
          </a:p>
          <a:p>
            <a:pPr marL="0" indent="0">
              <a:spcBef>
                <a:spcPct val="20000"/>
              </a:spcBef>
              <a:buNone/>
            </a:pPr>
            <a:endParaRPr lang="en-US" altLang="en-US" sz="1800" dirty="0">
              <a:latin typeface="Arial" panose="020B0604020202020204" pitchFamily="34" charset="0"/>
            </a:endParaRPr>
          </a:p>
          <a:p>
            <a:pPr>
              <a:lnSpc>
                <a:spcPct val="150000"/>
              </a:lnSpc>
              <a:spcBef>
                <a:spcPct val="20000"/>
              </a:spcBef>
              <a:buFontTx/>
              <a:buChar char="•"/>
            </a:pPr>
            <a:r>
              <a:rPr lang="en-US" altLang="en-US" sz="1800" dirty="0">
                <a:latin typeface="Arial" panose="020B0604020202020204" pitchFamily="34" charset="0"/>
              </a:rPr>
              <a:t>Approach bump (all bridges)</a:t>
            </a:r>
          </a:p>
          <a:p>
            <a:pPr lvl="1">
              <a:lnSpc>
                <a:spcPct val="150000"/>
              </a:lnSpc>
              <a:spcBef>
                <a:spcPct val="20000"/>
              </a:spcBef>
              <a:buFontTx/>
              <a:buChar char="–"/>
            </a:pPr>
            <a:r>
              <a:rPr lang="en-US" altLang="en-US" sz="1500" dirty="0">
                <a:latin typeface="Arial" panose="020B0604020202020204" pitchFamily="34" charset="0"/>
              </a:rPr>
              <a:t>increases impact loading on girders</a:t>
            </a:r>
          </a:p>
          <a:p>
            <a:pPr lvl="1">
              <a:lnSpc>
                <a:spcPct val="150000"/>
              </a:lnSpc>
              <a:spcBef>
                <a:spcPct val="20000"/>
              </a:spcBef>
              <a:buFontTx/>
              <a:buChar char="–"/>
            </a:pPr>
            <a:r>
              <a:rPr lang="en-US" altLang="en-US" sz="1500" dirty="0">
                <a:latin typeface="Arial" panose="020B0604020202020204" pitchFamily="34" charset="0"/>
              </a:rPr>
              <a:t>repair by patching or grading to restore grade line</a:t>
            </a:r>
          </a:p>
          <a:p>
            <a:endParaRPr lang="en-US" dirty="0"/>
          </a:p>
        </p:txBody>
      </p:sp>
      <p:sp>
        <p:nvSpPr>
          <p:cNvPr id="2" name="Title 1">
            <a:extLst>
              <a:ext uri="{FF2B5EF4-FFF2-40B4-BE49-F238E27FC236}">
                <a16:creationId xmlns:a16="http://schemas.microsoft.com/office/drawing/2014/main" id="{8E60A361-C0FE-068B-2A5B-B73235A17D3D}"/>
              </a:ext>
            </a:extLst>
          </p:cNvPr>
          <p:cNvSpPr>
            <a:spLocks noGrp="1"/>
          </p:cNvSpPr>
          <p:nvPr>
            <p:ph type="title"/>
          </p:nvPr>
        </p:nvSpPr>
        <p:spPr/>
        <p:txBody>
          <a:bodyPr/>
          <a:lstStyle/>
          <a:p>
            <a:r>
              <a:rPr lang="en-US" altLang="en-US" sz="2400" dirty="0">
                <a:latin typeface="Arial" panose="020B0604020202020204" pitchFamily="34" charset="0"/>
              </a:rPr>
              <a:t>Approach Road Maintenance</a:t>
            </a:r>
            <a:br>
              <a:rPr lang="en-US" altLang="en-US" sz="2400" dirty="0">
                <a:latin typeface="Arial" panose="020B0604020202020204" pitchFamily="34" charset="0"/>
              </a:rPr>
            </a:br>
            <a:endParaRPr lang="en-US" dirty="0"/>
          </a:p>
        </p:txBody>
      </p:sp>
      <p:sp>
        <p:nvSpPr>
          <p:cNvPr id="20484" name="Rectangle 3">
            <a:extLst>
              <a:ext uri="{FF2B5EF4-FFF2-40B4-BE49-F238E27FC236}">
                <a16:creationId xmlns:a16="http://schemas.microsoft.com/office/drawing/2014/main" id="{6E33592D-6D2A-220E-111F-A2A9D0390FA1}"/>
              </a:ext>
            </a:extLst>
          </p:cNvPr>
          <p:cNvSpPr>
            <a:spLocks noChangeArrowheads="1"/>
          </p:cNvSpPr>
          <p:nvPr/>
        </p:nvSpPr>
        <p:spPr bwMode="auto">
          <a:xfrm>
            <a:off x="1714500" y="1485900"/>
            <a:ext cx="59436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675" tIns="33338" rIns="66675" bIns="33338"/>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FontTx/>
              <a:buChar char="•"/>
            </a:pPr>
            <a:endParaRPr lang="en-US" altLang="en-US" sz="1500" dirty="0">
              <a:latin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Slide Number Placeholder 1">
            <a:extLst>
              <a:ext uri="{FF2B5EF4-FFF2-40B4-BE49-F238E27FC236}">
                <a16:creationId xmlns:a16="http://schemas.microsoft.com/office/drawing/2014/main" id="{D0064FF7-F630-9F9A-2420-E8CE64A7E5EF}"/>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16</a:t>
            </a:fld>
            <a:endParaRPr lang="en-US"/>
          </a:p>
        </p:txBody>
      </p:sp>
      <p:pic>
        <p:nvPicPr>
          <p:cNvPr id="21508" name="Picture 3">
            <a:extLst>
              <a:ext uri="{FF2B5EF4-FFF2-40B4-BE49-F238E27FC236}">
                <a16:creationId xmlns:a16="http://schemas.microsoft.com/office/drawing/2014/main" id="{94F90164-A578-1671-57E0-EFA34E5868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7652"/>
          <a:stretch/>
        </p:blipFill>
        <p:spPr bwMode="auto">
          <a:xfrm>
            <a:off x="539552" y="1356958"/>
            <a:ext cx="8229600" cy="32310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507" name="Rectangle 2">
            <a:extLst>
              <a:ext uri="{FF2B5EF4-FFF2-40B4-BE49-F238E27FC236}">
                <a16:creationId xmlns:a16="http://schemas.microsoft.com/office/drawing/2014/main" id="{652817F2-8AA8-7A55-3055-F755320C2FAD}"/>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pPr>
            <a:r>
              <a:rPr lang="en-US" altLang="en-US" b="1" dirty="0">
                <a:solidFill>
                  <a:srgbClr val="0081AB"/>
                </a:solidFill>
                <a:latin typeface="Arial" panose="020B0604020202020204" pitchFamily="34" charset="0"/>
                <a:ea typeface="+mj-ea"/>
                <a:cs typeface="Arial" panose="020B0604020202020204" pitchFamily="34" charset="0"/>
              </a:rPr>
              <a:t>Approach bump and potholes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9" name="Slide Number Placeholder 1">
            <a:extLst>
              <a:ext uri="{FF2B5EF4-FFF2-40B4-BE49-F238E27FC236}">
                <a16:creationId xmlns:a16="http://schemas.microsoft.com/office/drawing/2014/main" id="{364A21ED-7486-0453-A45F-2617B0852023}"/>
              </a:ext>
            </a:extLst>
          </p:cNvPr>
          <p:cNvSpPr>
            <a:spLocks noGrp="1"/>
          </p:cNvSpPr>
          <p:nvPr>
            <p:ph type="sldNum" sz="quarter" idx="4"/>
          </p:nvPr>
        </p:nvSpPr>
        <p:spPr>
          <a:xfrm>
            <a:off x="107504" y="4659982"/>
            <a:ext cx="2057400" cy="274637"/>
          </a:xfrm>
        </p:spPr>
        <p:txBody>
          <a:bodyPr vert="horz" lIns="91440" tIns="45720" rIns="91440" bIns="45720" rtlCol="0" anchor="ctr">
            <a:normAutofit/>
          </a:bodyPr>
          <a:lstStyle/>
          <a:p>
            <a:pPr>
              <a:lnSpc>
                <a:spcPct val="90000"/>
              </a:lnSpc>
              <a:spcAft>
                <a:spcPts val="600"/>
              </a:spcAft>
            </a:pPr>
            <a:fld id="{3A2281A5-0AAD-5C43-9874-F8F3A9F5B29A}" type="slidenum">
              <a:rPr lang="en-US" smtClean="0"/>
              <a:pPr>
                <a:lnSpc>
                  <a:spcPct val="90000"/>
                </a:lnSpc>
                <a:spcAft>
                  <a:spcPts val="600"/>
                </a:spcAft>
              </a:pPr>
              <a:t>17</a:t>
            </a:fld>
            <a:endParaRPr lang="en-US"/>
          </a:p>
        </p:txBody>
      </p:sp>
      <p:sp>
        <p:nvSpPr>
          <p:cNvPr id="22532" name="Rectangle 3">
            <a:extLst>
              <a:ext uri="{FF2B5EF4-FFF2-40B4-BE49-F238E27FC236}">
                <a16:creationId xmlns:a16="http://schemas.microsoft.com/office/drawing/2014/main" id="{25A53FA3-E006-CACE-DA1B-CAC15201305A}"/>
              </a:ext>
            </a:extLst>
          </p:cNvPr>
          <p:cNvSpPr>
            <a:spLocks noChangeArrowheads="1"/>
          </p:cNvSpPr>
          <p:nvPr/>
        </p:nvSpPr>
        <p:spPr bwMode="auto">
          <a:xfrm>
            <a:off x="539552" y="1356958"/>
            <a:ext cx="8229600" cy="323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Guardrail (all bridges)</a:t>
            </a:r>
          </a:p>
          <a:p>
            <a:pPr lvl="1">
              <a:spcBef>
                <a:spcPct val="20000"/>
              </a:spcBef>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primarily accident damage</a:t>
            </a:r>
          </a:p>
          <a:p>
            <a:pPr lvl="1">
              <a:spcBef>
                <a:spcPct val="20000"/>
              </a:spcBef>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repair or replace posts, </a:t>
            </a:r>
            <a:r>
              <a:rPr lang="en-US" altLang="en-US" sz="1800" dirty="0" err="1">
                <a:latin typeface="Arial" panose="020B0604020202020204" pitchFamily="34" charset="0"/>
                <a:cs typeface="Arial" panose="020B0604020202020204" pitchFamily="34" charset="0"/>
              </a:rPr>
              <a:t>flexbeam</a:t>
            </a:r>
            <a:r>
              <a:rPr lang="en-US" altLang="en-US" sz="1800" dirty="0">
                <a:latin typeface="Arial" panose="020B0604020202020204" pitchFamily="34" charset="0"/>
                <a:cs typeface="Arial" panose="020B0604020202020204" pitchFamily="34" charset="0"/>
              </a:rPr>
              <a:t>, or hardware</a:t>
            </a:r>
          </a:p>
          <a:p>
            <a:pPr lvl="1">
              <a:spcBef>
                <a:spcPct val="20000"/>
              </a:spcBef>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upgrade standard when repairing</a:t>
            </a:r>
          </a:p>
          <a:p>
            <a:pPr>
              <a:spcBef>
                <a:spcPct val="20000"/>
              </a:spcBef>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Drainage (all bridges)</a:t>
            </a:r>
          </a:p>
          <a:p>
            <a:pPr lvl="1">
              <a:spcBef>
                <a:spcPct val="20000"/>
              </a:spcBef>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remove “windrow” under guardrail</a:t>
            </a:r>
          </a:p>
          <a:p>
            <a:pPr lvl="1">
              <a:spcBef>
                <a:spcPct val="20000"/>
              </a:spcBef>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eliminate ponding</a:t>
            </a:r>
          </a:p>
          <a:p>
            <a:pPr lvl="1">
              <a:spcBef>
                <a:spcPct val="20000"/>
              </a:spcBef>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drain water off approach, not onto bridge (undermining of trough drains)</a:t>
            </a:r>
          </a:p>
          <a:p>
            <a:pPr lvl="1">
              <a:spcBef>
                <a:spcPct val="20000"/>
              </a:spcBef>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seal gaps at wingwalls</a:t>
            </a:r>
          </a:p>
        </p:txBody>
      </p:sp>
      <p:sp>
        <p:nvSpPr>
          <p:cNvPr id="2" name="Title 1">
            <a:extLst>
              <a:ext uri="{FF2B5EF4-FFF2-40B4-BE49-F238E27FC236}">
                <a16:creationId xmlns:a16="http://schemas.microsoft.com/office/drawing/2014/main" id="{2753C4F0-DAFA-4157-845E-3CC3EFB63C92}"/>
              </a:ext>
            </a:extLst>
          </p:cNvPr>
          <p:cNvSpPr>
            <a:spLocks noGrp="1"/>
          </p:cNvSpPr>
          <p:nvPr>
            <p:ph type="title"/>
          </p:nvPr>
        </p:nvSpPr>
        <p:spPr>
          <a:xfrm>
            <a:off x="539552" y="339502"/>
            <a:ext cx="8219256" cy="519912"/>
          </a:xfrm>
        </p:spPr>
        <p:txBody>
          <a:bodyPr vert="horz" wrap="square" lIns="0" tIns="45720" rIns="91440" bIns="45720" numCol="1" anchor="t" anchorCtr="0" compatLnSpc="1">
            <a:prstTxWarp prst="textNoShape">
              <a:avLst/>
            </a:prstTxWarp>
            <a:normAutofit/>
          </a:bodyPr>
          <a:lstStyle/>
          <a:p>
            <a:r>
              <a:rPr lang="en-US" altLang="en-US" dirty="0"/>
              <a:t>Approach Maintenance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1" name="Slide Number Placeholder 1">
            <a:extLst>
              <a:ext uri="{FF2B5EF4-FFF2-40B4-BE49-F238E27FC236}">
                <a16:creationId xmlns:a16="http://schemas.microsoft.com/office/drawing/2014/main" id="{7C90017F-0122-BB74-2404-D096721594C4}"/>
              </a:ext>
            </a:extLst>
          </p:cNvPr>
          <p:cNvSpPr>
            <a:spLocks noGrp="1"/>
          </p:cNvSpPr>
          <p:nvPr>
            <p:ph type="sldNum" sz="quarter" idx="4"/>
          </p:nvPr>
        </p:nvSpPr>
        <p:spPr>
          <a:xfrm>
            <a:off x="107504" y="4659982"/>
            <a:ext cx="2057400" cy="274637"/>
          </a:xfrm>
        </p:spPr>
        <p:txBody>
          <a:bodyPr vert="horz" lIns="91440" tIns="45720" rIns="91440" bIns="45720" rtlCol="0" anchor="ctr">
            <a:normAutofit/>
          </a:bodyPr>
          <a:lstStyle/>
          <a:p>
            <a:pPr>
              <a:lnSpc>
                <a:spcPct val="90000"/>
              </a:lnSpc>
              <a:spcAft>
                <a:spcPts val="600"/>
              </a:spcAft>
            </a:pPr>
            <a:fld id="{3A2281A5-0AAD-5C43-9874-F8F3A9F5B29A}" type="slidenum">
              <a:rPr lang="en-US" smtClean="0"/>
              <a:pPr>
                <a:lnSpc>
                  <a:spcPct val="90000"/>
                </a:lnSpc>
                <a:spcAft>
                  <a:spcPts val="600"/>
                </a:spcAft>
              </a:pPr>
              <a:t>18</a:t>
            </a:fld>
            <a:endParaRPr lang="en-US"/>
          </a:p>
        </p:txBody>
      </p:sp>
      <p:pic>
        <p:nvPicPr>
          <p:cNvPr id="23556" name="Picture 3" descr="S:\BRIDGE\SHARED\bim bridge slides  1-50\38.jpg">
            <a:extLst>
              <a:ext uri="{FF2B5EF4-FFF2-40B4-BE49-F238E27FC236}">
                <a16:creationId xmlns:a16="http://schemas.microsoft.com/office/drawing/2014/main" id="{30513508-4725-F722-421B-2D2AA3011A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074" b="8602"/>
          <a:stretch/>
        </p:blipFill>
        <p:spPr bwMode="auto">
          <a:xfrm>
            <a:off x="539552" y="1356958"/>
            <a:ext cx="8229600" cy="323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a:extLst>
              <a:ext uri="{FF2B5EF4-FFF2-40B4-BE49-F238E27FC236}">
                <a16:creationId xmlns:a16="http://schemas.microsoft.com/office/drawing/2014/main" id="{7DCFC524-CD8E-E6E8-4D92-E6F57757022D}"/>
              </a:ext>
            </a:extLst>
          </p:cNvPr>
          <p:cNvSpPr>
            <a:spLocks noChangeArrowheads="1"/>
          </p:cNvSpPr>
          <p:nvPr/>
        </p:nvSpPr>
        <p:spPr bwMode="auto">
          <a:xfrm>
            <a:off x="539552" y="339502"/>
            <a:ext cx="8219256" cy="6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spcAft>
                <a:spcPts val="600"/>
              </a:spcAft>
            </a:pPr>
            <a:r>
              <a:rPr lang="en-US" altLang="en-US" b="1" dirty="0">
                <a:solidFill>
                  <a:srgbClr val="0081AB"/>
                </a:solidFill>
                <a:latin typeface="Arial" panose="020B0604020202020204" pitchFamily="34" charset="0"/>
                <a:ea typeface="+mj-ea"/>
                <a:cs typeface="Arial" panose="020B0604020202020204" pitchFamily="34" charset="0"/>
              </a:rPr>
              <a:t>Scour hole in bridge approach caused by flood water erosion. (Battle River Hwy 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4F8AE5-EE53-2492-64CA-43DB73E68675}"/>
              </a:ext>
            </a:extLst>
          </p:cNvPr>
          <p:cNvSpPr>
            <a:spLocks noGrp="1"/>
          </p:cNvSpPr>
          <p:nvPr>
            <p:ph type="body" sz="quarter" idx="10"/>
          </p:nvPr>
        </p:nvSpPr>
        <p:spPr/>
        <p:txBody>
          <a:bodyPr/>
          <a:lstStyle/>
          <a:p>
            <a:pPr>
              <a:lnSpc>
                <a:spcPct val="150000"/>
              </a:lnSpc>
              <a:spcBef>
                <a:spcPct val="20000"/>
              </a:spcBef>
              <a:buFontTx/>
              <a:buChar char="•"/>
            </a:pPr>
            <a:r>
              <a:rPr lang="en-US" altLang="en-US" sz="1800" dirty="0">
                <a:latin typeface="Arial" panose="020B0604020202020204" pitchFamily="34" charset="0"/>
              </a:rPr>
              <a:t>Inspection identifies maintenance needs</a:t>
            </a:r>
          </a:p>
          <a:p>
            <a:pPr>
              <a:lnSpc>
                <a:spcPct val="150000"/>
              </a:lnSpc>
              <a:spcBef>
                <a:spcPct val="20000"/>
              </a:spcBef>
              <a:buFontTx/>
              <a:buChar char="•"/>
            </a:pPr>
            <a:r>
              <a:rPr lang="en-US" altLang="en-US" sz="1800" dirty="0">
                <a:latin typeface="Arial" panose="020B0604020202020204" pitchFamily="34" charset="0"/>
              </a:rPr>
              <a:t>Inspection determines priorities for repair</a:t>
            </a:r>
          </a:p>
          <a:p>
            <a:pPr>
              <a:lnSpc>
                <a:spcPct val="150000"/>
              </a:lnSpc>
              <a:spcBef>
                <a:spcPct val="20000"/>
              </a:spcBef>
              <a:buFontTx/>
              <a:buChar char="•"/>
            </a:pPr>
            <a:r>
              <a:rPr lang="en-US" altLang="en-US" sz="1800" dirty="0">
                <a:latin typeface="Arial" panose="020B0604020202020204" pitchFamily="34" charset="0"/>
              </a:rPr>
              <a:t>“Maintenance Recommendations” difficult for inexperienced inspectors</a:t>
            </a:r>
          </a:p>
          <a:p>
            <a:pPr>
              <a:lnSpc>
                <a:spcPct val="150000"/>
              </a:lnSpc>
              <a:spcBef>
                <a:spcPct val="20000"/>
              </a:spcBef>
              <a:buFontTx/>
              <a:buChar char="•"/>
            </a:pPr>
            <a:r>
              <a:rPr lang="en-US" altLang="en-US" sz="1800" dirty="0">
                <a:latin typeface="Arial" panose="020B0604020202020204" pitchFamily="34" charset="0"/>
              </a:rPr>
              <a:t>Good judgement and common sense an asset.</a:t>
            </a:r>
          </a:p>
          <a:p>
            <a:endParaRPr lang="en-US" dirty="0"/>
          </a:p>
        </p:txBody>
      </p:sp>
      <p:sp>
        <p:nvSpPr>
          <p:cNvPr id="2" name="Title 1">
            <a:extLst>
              <a:ext uri="{FF2B5EF4-FFF2-40B4-BE49-F238E27FC236}">
                <a16:creationId xmlns:a16="http://schemas.microsoft.com/office/drawing/2014/main" id="{0AC6141B-8BCF-1EAD-045F-227690BEFDC4}"/>
              </a:ext>
            </a:extLst>
          </p:cNvPr>
          <p:cNvSpPr>
            <a:spLocks noGrp="1"/>
          </p:cNvSpPr>
          <p:nvPr>
            <p:ph type="title"/>
          </p:nvPr>
        </p:nvSpPr>
        <p:spPr/>
        <p:txBody>
          <a:bodyPr/>
          <a:lstStyle/>
          <a:p>
            <a:r>
              <a:rPr lang="en-US" altLang="en-US" sz="3200" dirty="0">
                <a:latin typeface="Arial" panose="020B0604020202020204" pitchFamily="34" charset="0"/>
              </a:rPr>
              <a:t>Introduction</a:t>
            </a:r>
            <a:br>
              <a:rPr lang="en-US" altLang="en-US" sz="3200" dirty="0">
                <a:latin typeface="Arial" panose="020B0604020202020204" pitchFamily="34" charset="0"/>
              </a:rPr>
            </a:br>
            <a:endParaRPr lang="en-US" dirty="0"/>
          </a:p>
        </p:txBody>
      </p:sp>
      <p:sp>
        <p:nvSpPr>
          <p:cNvPr id="6147" name="Rectangle 2">
            <a:extLst>
              <a:ext uri="{FF2B5EF4-FFF2-40B4-BE49-F238E27FC236}">
                <a16:creationId xmlns:a16="http://schemas.microsoft.com/office/drawing/2014/main" id="{160D2BD9-6DF7-4415-5397-FE448D70A889}"/>
              </a:ext>
            </a:extLst>
          </p:cNvPr>
          <p:cNvSpPr>
            <a:spLocks noChangeArrowheads="1"/>
          </p:cNvSpPr>
          <p:nvPr/>
        </p:nvSpPr>
        <p:spPr bwMode="auto">
          <a:xfrm>
            <a:off x="1371600" y="685800"/>
            <a:ext cx="634365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675" tIns="33338" rIns="66675"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2700" dirty="0">
              <a:latin typeface="Arial" panose="020B0604020202020204" pitchFamily="34" charset="0"/>
            </a:endParaRPr>
          </a:p>
        </p:txBody>
      </p:sp>
      <p:sp>
        <p:nvSpPr>
          <p:cNvPr id="6148" name="Rectangle 3">
            <a:extLst>
              <a:ext uri="{FF2B5EF4-FFF2-40B4-BE49-F238E27FC236}">
                <a16:creationId xmlns:a16="http://schemas.microsoft.com/office/drawing/2014/main" id="{9D25529F-5A59-6347-DC03-D7C7C722DE34}"/>
              </a:ext>
            </a:extLst>
          </p:cNvPr>
          <p:cNvSpPr>
            <a:spLocks noChangeArrowheads="1"/>
          </p:cNvSpPr>
          <p:nvPr/>
        </p:nvSpPr>
        <p:spPr bwMode="auto">
          <a:xfrm>
            <a:off x="1714500" y="1600200"/>
            <a:ext cx="5943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675" tIns="33338" rIns="66675" bIns="33338"/>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FontTx/>
              <a:buChar char="•"/>
            </a:pPr>
            <a:endParaRPr lang="en-US" altLang="en-US" sz="1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5" name="Slide Number Placeholder 1">
            <a:extLst>
              <a:ext uri="{FF2B5EF4-FFF2-40B4-BE49-F238E27FC236}">
                <a16:creationId xmlns:a16="http://schemas.microsoft.com/office/drawing/2014/main" id="{A09B99BF-C85B-5C4F-078B-7671159BC086}"/>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19</a:t>
            </a:fld>
            <a:endParaRPr lang="en-US"/>
          </a:p>
        </p:txBody>
      </p:sp>
      <p:sp>
        <p:nvSpPr>
          <p:cNvPr id="24580" name="Rectangle 3">
            <a:extLst>
              <a:ext uri="{FF2B5EF4-FFF2-40B4-BE49-F238E27FC236}">
                <a16:creationId xmlns:a16="http://schemas.microsoft.com/office/drawing/2014/main" id="{8B7F7A2D-5185-7BD5-E14C-1F38BEA3CB19}"/>
              </a:ext>
            </a:extLst>
          </p:cNvPr>
          <p:cNvSpPr>
            <a:spLocks noChangeArrowheads="1"/>
          </p:cNvSpPr>
          <p:nvPr/>
        </p:nvSpPr>
        <p:spPr bwMode="auto">
          <a:xfrm>
            <a:off x="539552" y="1347614"/>
            <a:ext cx="8229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Wearing surface</a:t>
            </a:r>
          </a:p>
          <a:p>
            <a:pPr lvl="1">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remove gravel</a:t>
            </a:r>
          </a:p>
          <a:p>
            <a:pPr lvl="1">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wash where salt or calcium chloride used</a:t>
            </a:r>
          </a:p>
          <a:p>
            <a:pPr lvl="1">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concrete spalled / scaled</a:t>
            </a:r>
          </a:p>
          <a:p>
            <a:pPr lvl="2">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patch concrete</a:t>
            </a:r>
          </a:p>
          <a:p>
            <a:pPr lvl="2">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seal concrete</a:t>
            </a:r>
          </a:p>
          <a:p>
            <a:pPr lvl="1">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strip deck rotten / holes</a:t>
            </a:r>
          </a:p>
          <a:p>
            <a:pPr lvl="2">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patch / replace strip deck</a:t>
            </a:r>
          </a:p>
        </p:txBody>
      </p:sp>
      <p:sp>
        <p:nvSpPr>
          <p:cNvPr id="24579" name="Rectangle 2">
            <a:extLst>
              <a:ext uri="{FF2B5EF4-FFF2-40B4-BE49-F238E27FC236}">
                <a16:creationId xmlns:a16="http://schemas.microsoft.com/office/drawing/2014/main" id="{45B586CA-E61F-00DA-B49B-D42B36AD7595}"/>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sz="3000" b="1">
                <a:solidFill>
                  <a:schemeClr val="bg1"/>
                </a:solidFill>
                <a:latin typeface="Arial" panose="020B0604020202020204" pitchFamily="34" charset="0"/>
                <a:ea typeface="+mj-ea"/>
                <a:cs typeface="Arial" panose="020B0604020202020204" pitchFamily="34" charset="0"/>
              </a:rPr>
              <a:t>Superstructure Maintenance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a:extLst>
              <a:ext uri="{FF2B5EF4-FFF2-40B4-BE49-F238E27FC236}">
                <a16:creationId xmlns:a16="http://schemas.microsoft.com/office/drawing/2014/main" id="{59A90068-7E68-91E4-ACCE-01405FAC34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24" b="16649"/>
          <a:stretch/>
        </p:blipFill>
        <p:spPr bwMode="auto">
          <a:xfrm>
            <a:off x="20" y="10"/>
            <a:ext cx="9143980" cy="50699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603" name="Rectangle 2">
            <a:extLst>
              <a:ext uri="{FF2B5EF4-FFF2-40B4-BE49-F238E27FC236}">
                <a16:creationId xmlns:a16="http://schemas.microsoft.com/office/drawing/2014/main" id="{8D189C36-401B-7D77-2CAF-25B78F7EEEB2}"/>
              </a:ext>
            </a:extLst>
          </p:cNvPr>
          <p:cNvSpPr>
            <a:spLocks noChangeArrowheads="1"/>
          </p:cNvSpPr>
          <p:nvPr/>
        </p:nvSpPr>
        <p:spPr bwMode="auto">
          <a:xfrm>
            <a:off x="467544" y="483518"/>
            <a:ext cx="8208912"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3200" b="1" dirty="0">
                <a:solidFill>
                  <a:schemeClr val="bg1"/>
                </a:solidFill>
                <a:latin typeface="Arial" panose="020B0604020202020204" pitchFamily="34" charset="0"/>
                <a:cs typeface="Arial" panose="020B0604020202020204" pitchFamily="34" charset="0"/>
              </a:rPr>
              <a:t>Gravel abrasion/worn edges on precast girders.</a:t>
            </a:r>
          </a:p>
        </p:txBody>
      </p:sp>
      <p:sp>
        <p:nvSpPr>
          <p:cNvPr id="25609" name="Slide Number Placeholder 1" hidden="1">
            <a:extLst>
              <a:ext uri="{FF2B5EF4-FFF2-40B4-BE49-F238E27FC236}">
                <a16:creationId xmlns:a16="http://schemas.microsoft.com/office/drawing/2014/main" id="{602DA77F-38D2-4846-97F5-F55DF9B28257}"/>
              </a:ext>
            </a:extLst>
          </p:cNvPr>
          <p:cNvSpPr>
            <a:spLocks noGrp="1"/>
          </p:cNvSpPr>
          <p:nvPr>
            <p:ph type="sldNum" sz="quarter" idx="4294967295"/>
          </p:nvPr>
        </p:nvSpPr>
        <p:spPr>
          <a:xfrm>
            <a:off x="107504" y="4659982"/>
            <a:ext cx="2057400" cy="274637"/>
          </a:xfrm>
        </p:spPr>
        <p:txBody>
          <a:bodyPr/>
          <a:lstStyle/>
          <a:p>
            <a:pPr>
              <a:spcAft>
                <a:spcPts val="600"/>
              </a:spcAft>
            </a:pPr>
            <a:fld id="{3A2281A5-0AAD-5C43-9874-F8F3A9F5B29A}" type="slidenum">
              <a:rPr lang="en-US" smtClean="0"/>
              <a:pPr>
                <a:spcAft>
                  <a:spcPts val="600"/>
                </a:spcAft>
              </a:pPr>
              <a:t>20</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3">
            <a:extLst>
              <a:ext uri="{FF2B5EF4-FFF2-40B4-BE49-F238E27FC236}">
                <a16:creationId xmlns:a16="http://schemas.microsoft.com/office/drawing/2014/main" id="{B7C7ECE4-4544-C58A-37FD-28255EBD66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08" b="12765"/>
          <a:stretch/>
        </p:blipFill>
        <p:spPr bwMode="auto">
          <a:xfrm>
            <a:off x="20" y="10"/>
            <a:ext cx="9143980" cy="50699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627" name="Rectangle 2">
            <a:extLst>
              <a:ext uri="{FF2B5EF4-FFF2-40B4-BE49-F238E27FC236}">
                <a16:creationId xmlns:a16="http://schemas.microsoft.com/office/drawing/2014/main" id="{9D283DDF-4585-E052-C5C9-1EB9073D9B01}"/>
              </a:ext>
            </a:extLst>
          </p:cNvPr>
          <p:cNvSpPr>
            <a:spLocks noChangeArrowheads="1"/>
          </p:cNvSpPr>
          <p:nvPr/>
        </p:nvSpPr>
        <p:spPr bwMode="auto">
          <a:xfrm>
            <a:off x="228600" y="209550"/>
            <a:ext cx="8208912"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3200" b="1" dirty="0">
                <a:solidFill>
                  <a:schemeClr val="bg1"/>
                </a:solidFill>
                <a:latin typeface="Arial" panose="020B0604020202020204" pitchFamily="34" charset="0"/>
                <a:cs typeface="Arial" panose="020B0604020202020204" pitchFamily="34" charset="0"/>
              </a:rPr>
              <a:t>Missing and broken stripdeck</a:t>
            </a:r>
          </a:p>
        </p:txBody>
      </p:sp>
      <p:sp>
        <p:nvSpPr>
          <p:cNvPr id="26633" name="Slide Number Placeholder 1" hidden="1">
            <a:extLst>
              <a:ext uri="{FF2B5EF4-FFF2-40B4-BE49-F238E27FC236}">
                <a16:creationId xmlns:a16="http://schemas.microsoft.com/office/drawing/2014/main" id="{9E6151D8-477C-D4A4-7F06-057A09D194AD}"/>
              </a:ext>
            </a:extLst>
          </p:cNvPr>
          <p:cNvSpPr>
            <a:spLocks noGrp="1"/>
          </p:cNvSpPr>
          <p:nvPr>
            <p:ph type="sldNum" sz="quarter" idx="4294967295"/>
          </p:nvPr>
        </p:nvSpPr>
        <p:spPr>
          <a:xfrm>
            <a:off x="107504" y="4659982"/>
            <a:ext cx="2057400" cy="274637"/>
          </a:xfrm>
        </p:spPr>
        <p:txBody>
          <a:bodyPr vert="horz" lIns="91440" tIns="45720" rIns="91440" bIns="45720" rtlCol="0" anchor="ctr">
            <a:normAutofit/>
          </a:bodyPr>
          <a:lstStyle/>
          <a:p>
            <a:pPr>
              <a:lnSpc>
                <a:spcPct val="90000"/>
              </a:lnSpc>
              <a:spcAft>
                <a:spcPts val="600"/>
              </a:spcAft>
            </a:pPr>
            <a:fld id="{3A2281A5-0AAD-5C43-9874-F8F3A9F5B29A}" type="slidenum">
              <a:rPr lang="en-US" smtClean="0"/>
              <a:pPr>
                <a:lnSpc>
                  <a:spcPct val="90000"/>
                </a:lnSpc>
                <a:spcAft>
                  <a:spcPts val="600"/>
                </a:spcAft>
              </a:pPr>
              <a:t>21</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3">
            <a:extLst>
              <a:ext uri="{FF2B5EF4-FFF2-40B4-BE49-F238E27FC236}">
                <a16:creationId xmlns:a16="http://schemas.microsoft.com/office/drawing/2014/main" id="{27F56037-FB77-10E8-7982-328D9793AC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6073"/>
          <a:stretch/>
        </p:blipFill>
        <p:spPr bwMode="auto">
          <a:xfrm>
            <a:off x="20" y="10"/>
            <a:ext cx="9143980" cy="50699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4A8A2138-25DB-421A-2E35-FF526FEC58DB}"/>
              </a:ext>
            </a:extLst>
          </p:cNvPr>
          <p:cNvSpPr/>
          <p:nvPr/>
        </p:nvSpPr>
        <p:spPr>
          <a:xfrm>
            <a:off x="457200" y="209550"/>
            <a:ext cx="5791200" cy="457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651" name="Rectangle 2">
            <a:extLst>
              <a:ext uri="{FF2B5EF4-FFF2-40B4-BE49-F238E27FC236}">
                <a16:creationId xmlns:a16="http://schemas.microsoft.com/office/drawing/2014/main" id="{19E98EA0-A704-8580-0008-554750FE8F6D}"/>
              </a:ext>
            </a:extLst>
          </p:cNvPr>
          <p:cNvSpPr>
            <a:spLocks noChangeArrowheads="1"/>
          </p:cNvSpPr>
          <p:nvPr/>
        </p:nvSpPr>
        <p:spPr bwMode="auto">
          <a:xfrm>
            <a:off x="381000" y="133350"/>
            <a:ext cx="8208912"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3200" b="1" dirty="0">
                <a:solidFill>
                  <a:schemeClr val="accent2"/>
                </a:solidFill>
                <a:latin typeface="Arial" panose="020B0604020202020204" pitchFamily="34" charset="0"/>
                <a:cs typeface="Arial" panose="020B0604020202020204" pitchFamily="34" charset="0"/>
              </a:rPr>
              <a:t>Worn/rotten timber strip deck.</a:t>
            </a:r>
          </a:p>
        </p:txBody>
      </p:sp>
      <p:sp>
        <p:nvSpPr>
          <p:cNvPr id="27657" name="Slide Number Placeholder 1" hidden="1">
            <a:extLst>
              <a:ext uri="{FF2B5EF4-FFF2-40B4-BE49-F238E27FC236}">
                <a16:creationId xmlns:a16="http://schemas.microsoft.com/office/drawing/2014/main" id="{6223D5FB-4A36-C2C1-4D48-684D38923722}"/>
              </a:ext>
            </a:extLst>
          </p:cNvPr>
          <p:cNvSpPr>
            <a:spLocks noGrp="1"/>
          </p:cNvSpPr>
          <p:nvPr>
            <p:ph type="sldNum" sz="quarter" idx="4294967295"/>
          </p:nvPr>
        </p:nvSpPr>
        <p:spPr>
          <a:xfrm>
            <a:off x="107504" y="4659982"/>
            <a:ext cx="2057400" cy="274637"/>
          </a:xfrm>
        </p:spPr>
        <p:txBody>
          <a:bodyPr/>
          <a:lstStyle/>
          <a:p>
            <a:pPr>
              <a:spcAft>
                <a:spcPts val="600"/>
              </a:spcAft>
            </a:pPr>
            <a:fld id="{3A2281A5-0AAD-5C43-9874-F8F3A9F5B29A}" type="slidenum">
              <a:rPr lang="en-US" smtClean="0"/>
              <a:pPr>
                <a:spcAft>
                  <a:spcPts val="600"/>
                </a:spcAft>
              </a:pPr>
              <a:t>22</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1" name="Slide Number Placeholder 1">
            <a:extLst>
              <a:ext uri="{FF2B5EF4-FFF2-40B4-BE49-F238E27FC236}">
                <a16:creationId xmlns:a16="http://schemas.microsoft.com/office/drawing/2014/main" id="{FF1BF303-5A6F-14AD-99E4-CC81A5E320AC}"/>
              </a:ext>
            </a:extLst>
          </p:cNvPr>
          <p:cNvSpPr>
            <a:spLocks noGrp="1"/>
          </p:cNvSpPr>
          <p:nvPr>
            <p:ph type="sldNum" sz="quarter" idx="4"/>
          </p:nvPr>
        </p:nvSpPr>
        <p:spPr/>
        <p:txBody>
          <a:bodyPr vert="horz" lIns="91440" tIns="45720" rIns="91440" bIns="45720" rtlCol="0" anchor="ctr">
            <a:normAutofit/>
          </a:bodyPr>
          <a:lstStyle/>
          <a:p>
            <a:pPr>
              <a:lnSpc>
                <a:spcPct val="90000"/>
              </a:lnSpc>
              <a:spcAft>
                <a:spcPts val="600"/>
              </a:spcAft>
            </a:pPr>
            <a:fld id="{3A2281A5-0AAD-5C43-9874-F8F3A9F5B29A}" type="slidenum">
              <a:rPr lang="en-US" smtClean="0"/>
              <a:pPr>
                <a:lnSpc>
                  <a:spcPct val="90000"/>
                </a:lnSpc>
                <a:spcAft>
                  <a:spcPts val="600"/>
                </a:spcAft>
              </a:pPr>
              <a:t>23</a:t>
            </a:fld>
            <a:endParaRPr lang="en-US"/>
          </a:p>
        </p:txBody>
      </p:sp>
      <p:sp>
        <p:nvSpPr>
          <p:cNvPr id="4" name="Title 3">
            <a:extLst>
              <a:ext uri="{FF2B5EF4-FFF2-40B4-BE49-F238E27FC236}">
                <a16:creationId xmlns:a16="http://schemas.microsoft.com/office/drawing/2014/main" id="{208E17CC-717B-9911-848A-1A9C99DE6AD1}"/>
              </a:ext>
            </a:extLst>
          </p:cNvPr>
          <p:cNvSpPr>
            <a:spLocks noGrp="1"/>
          </p:cNvSpPr>
          <p:nvPr>
            <p:ph type="title"/>
          </p:nvPr>
        </p:nvSpPr>
        <p:spPr/>
        <p:txBody>
          <a:bodyPr/>
          <a:lstStyle/>
          <a:p>
            <a:r>
              <a:rPr lang="en-CA" dirty="0"/>
              <a:t>Rot in timber subdeck</a:t>
            </a:r>
          </a:p>
        </p:txBody>
      </p:sp>
      <p:sp>
        <p:nvSpPr>
          <p:cNvPr id="28675" name="Rectangle 2">
            <a:extLst>
              <a:ext uri="{FF2B5EF4-FFF2-40B4-BE49-F238E27FC236}">
                <a16:creationId xmlns:a16="http://schemas.microsoft.com/office/drawing/2014/main" id="{68EE4F78-7A87-0E94-1006-AF6609095982}"/>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pPr>
            <a:endParaRPr lang="en-US" altLang="en-US" b="1" dirty="0">
              <a:solidFill>
                <a:srgbClr val="0081AB"/>
              </a:solidFill>
              <a:latin typeface="Arial" panose="020B0604020202020204" pitchFamily="34" charset="0"/>
              <a:ea typeface="+mj-ea"/>
              <a:cs typeface="Arial" panose="020B0604020202020204" pitchFamily="34" charset="0"/>
            </a:endParaRPr>
          </a:p>
        </p:txBody>
      </p:sp>
      <p:pic>
        <p:nvPicPr>
          <p:cNvPr id="3" name="Picture 2" descr="A close-up of a wall&#10;&#10;Description automatically generated with low confidence">
            <a:extLst>
              <a:ext uri="{FF2B5EF4-FFF2-40B4-BE49-F238E27FC236}">
                <a16:creationId xmlns:a16="http://schemas.microsoft.com/office/drawing/2014/main" id="{498640CE-0277-A246-D7B8-94A6854DDA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020646"/>
            <a:ext cx="5181600" cy="388619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5" name="Slide Number Placeholder 1">
            <a:extLst>
              <a:ext uri="{FF2B5EF4-FFF2-40B4-BE49-F238E27FC236}">
                <a16:creationId xmlns:a16="http://schemas.microsoft.com/office/drawing/2014/main" id="{235C5BAC-0237-4B8E-1613-A834861AC9DB}"/>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24</a:t>
            </a:fld>
            <a:endParaRPr lang="en-US"/>
          </a:p>
        </p:txBody>
      </p:sp>
      <p:sp>
        <p:nvSpPr>
          <p:cNvPr id="29700" name="Rectangle 3">
            <a:extLst>
              <a:ext uri="{FF2B5EF4-FFF2-40B4-BE49-F238E27FC236}">
                <a16:creationId xmlns:a16="http://schemas.microsoft.com/office/drawing/2014/main" id="{76955878-6C31-E678-188A-C073B80799CC}"/>
              </a:ext>
            </a:extLst>
          </p:cNvPr>
          <p:cNvSpPr>
            <a:spLocks noChangeArrowheads="1"/>
          </p:cNvSpPr>
          <p:nvPr/>
        </p:nvSpPr>
        <p:spPr bwMode="auto">
          <a:xfrm>
            <a:off x="539552" y="1347614"/>
            <a:ext cx="8229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lnSpcReduction="10000"/>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Deck</a:t>
            </a:r>
          </a:p>
          <a:p>
            <a:pPr lvl="1">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subdeck rotten / “punky” nails don’t hold</a:t>
            </a:r>
          </a:p>
          <a:p>
            <a:pPr lvl="2">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replace subdeck</a:t>
            </a:r>
          </a:p>
          <a:p>
            <a:pPr lvl="1">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concrete girders worn or abraded</a:t>
            </a:r>
          </a:p>
          <a:p>
            <a:pPr lvl="2">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concrete repairs </a:t>
            </a:r>
          </a:p>
          <a:p>
            <a:pPr lvl="2">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concrete or ACP overlay</a:t>
            </a:r>
          </a:p>
          <a:p>
            <a:pPr lvl="1">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concrete spalled or chipped</a:t>
            </a:r>
          </a:p>
          <a:p>
            <a:pPr lvl="2">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repair concrete</a:t>
            </a:r>
          </a:p>
          <a:p>
            <a:pPr lvl="1">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Lift or connector pocket grout failing</a:t>
            </a:r>
          </a:p>
          <a:p>
            <a:pPr lvl="2">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patch / replace</a:t>
            </a:r>
          </a:p>
        </p:txBody>
      </p:sp>
      <p:sp>
        <p:nvSpPr>
          <p:cNvPr id="29699" name="Rectangle 2">
            <a:extLst>
              <a:ext uri="{FF2B5EF4-FFF2-40B4-BE49-F238E27FC236}">
                <a16:creationId xmlns:a16="http://schemas.microsoft.com/office/drawing/2014/main" id="{2E5A8A4D-EA96-9CE0-F478-77C89BDBD749}"/>
              </a:ext>
            </a:extLst>
          </p:cNvPr>
          <p:cNvSpPr>
            <a:spLocks noChangeArrowheads="1"/>
          </p:cNvSpPr>
          <p:nvPr/>
        </p:nvSpPr>
        <p:spPr bwMode="auto">
          <a:xfrm>
            <a:off x="539552" y="339501"/>
            <a:ext cx="8219256" cy="79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b="1" dirty="0">
                <a:solidFill>
                  <a:schemeClr val="bg1"/>
                </a:solidFill>
                <a:latin typeface="Arial" panose="020B0604020202020204" pitchFamily="34" charset="0"/>
                <a:ea typeface="+mj-ea"/>
                <a:cs typeface="Arial" panose="020B0604020202020204" pitchFamily="34" charset="0"/>
              </a:rPr>
              <a:t>Superstructure Maintenance</a:t>
            </a:r>
            <a:br>
              <a:rPr lang="en-US" altLang="en-US" b="1" dirty="0">
                <a:solidFill>
                  <a:schemeClr val="bg1"/>
                </a:solidFill>
                <a:latin typeface="Arial" panose="020B0604020202020204" pitchFamily="34" charset="0"/>
                <a:ea typeface="+mj-ea"/>
                <a:cs typeface="Arial" panose="020B0604020202020204" pitchFamily="34" charset="0"/>
              </a:rPr>
            </a:br>
            <a:r>
              <a:rPr lang="en-US" altLang="en-US" b="1" dirty="0">
                <a:solidFill>
                  <a:schemeClr val="bg1"/>
                </a:solidFill>
                <a:latin typeface="Arial" panose="020B0604020202020204" pitchFamily="34" charset="0"/>
                <a:ea typeface="+mj-ea"/>
                <a:cs typeface="Arial" panose="020B0604020202020204" pitchFamily="34" charset="0"/>
              </a:rPr>
              <a:t>(Cont'd)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ADD97850-B36C-010E-211C-9D6F55B9E32A}"/>
              </a:ext>
            </a:extLst>
          </p:cNvPr>
          <p:cNvPicPr>
            <a:picLocks noChangeAspect="1"/>
          </p:cNvPicPr>
          <p:nvPr/>
        </p:nvPicPr>
        <p:blipFill rotWithShape="1">
          <a:blip r:embed="rId2">
            <a:extLst>
              <a:ext uri="{28A0092B-C50C-407E-A947-70E740481C1C}">
                <a14:useLocalDpi xmlns:a14="http://schemas.microsoft.com/office/drawing/2010/main" val="0"/>
              </a:ext>
            </a:extLst>
          </a:blip>
          <a:srcRect t="4281" b="21791"/>
          <a:stretch/>
        </p:blipFill>
        <p:spPr>
          <a:xfrm>
            <a:off x="20" y="10"/>
            <a:ext cx="9143980" cy="5069932"/>
          </a:xfrm>
          <a:prstGeom prst="rect">
            <a:avLst/>
          </a:prstGeom>
          <a:noFill/>
        </p:spPr>
      </p:pic>
      <p:sp>
        <p:nvSpPr>
          <p:cNvPr id="30723" name="Rectangle 2">
            <a:extLst>
              <a:ext uri="{FF2B5EF4-FFF2-40B4-BE49-F238E27FC236}">
                <a16:creationId xmlns:a16="http://schemas.microsoft.com/office/drawing/2014/main" id="{328FFEF3-B9B9-4786-4281-174EDF235A7E}"/>
              </a:ext>
            </a:extLst>
          </p:cNvPr>
          <p:cNvSpPr>
            <a:spLocks noChangeArrowheads="1"/>
          </p:cNvSpPr>
          <p:nvPr/>
        </p:nvSpPr>
        <p:spPr bwMode="auto">
          <a:xfrm>
            <a:off x="3581400" y="285750"/>
            <a:ext cx="5297025"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3200" b="1" dirty="0">
                <a:solidFill>
                  <a:schemeClr val="bg1"/>
                </a:solidFill>
                <a:latin typeface="Arial" panose="020B0604020202020204" pitchFamily="34" charset="0"/>
                <a:cs typeface="Arial" panose="020B0604020202020204" pitchFamily="34" charset="0"/>
              </a:rPr>
              <a:t>Punch-out at lift pocket in deck of precast girder.</a:t>
            </a:r>
          </a:p>
        </p:txBody>
      </p:sp>
      <p:sp>
        <p:nvSpPr>
          <p:cNvPr id="30729" name="Slide Number Placeholder 1" hidden="1">
            <a:extLst>
              <a:ext uri="{FF2B5EF4-FFF2-40B4-BE49-F238E27FC236}">
                <a16:creationId xmlns:a16="http://schemas.microsoft.com/office/drawing/2014/main" id="{2D2C4E03-D51E-0983-DC96-529412E1CCA9}"/>
              </a:ext>
            </a:extLst>
          </p:cNvPr>
          <p:cNvSpPr>
            <a:spLocks noGrp="1"/>
          </p:cNvSpPr>
          <p:nvPr>
            <p:ph type="sldNum" sz="quarter" idx="4294967295"/>
          </p:nvPr>
        </p:nvSpPr>
        <p:spPr>
          <a:xfrm>
            <a:off x="107504" y="4659982"/>
            <a:ext cx="2057400" cy="274637"/>
          </a:xfrm>
        </p:spPr>
        <p:txBody>
          <a:bodyPr vert="horz" lIns="91440" tIns="45720" rIns="91440" bIns="45720" rtlCol="0" anchor="ctr">
            <a:normAutofit/>
          </a:bodyPr>
          <a:lstStyle/>
          <a:p>
            <a:pPr>
              <a:lnSpc>
                <a:spcPct val="90000"/>
              </a:lnSpc>
              <a:spcAft>
                <a:spcPts val="600"/>
              </a:spcAft>
            </a:pPr>
            <a:fld id="{3A2281A5-0AAD-5C43-9874-F8F3A9F5B29A}" type="slidenum">
              <a:rPr lang="en-US" smtClean="0"/>
              <a:pPr>
                <a:lnSpc>
                  <a:spcPct val="90000"/>
                </a:lnSpc>
                <a:spcAft>
                  <a:spcPts val="600"/>
                </a:spcAft>
              </a:pPr>
              <a:t>25</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tone, dirty&#10;&#10;Description automatically generated">
            <a:extLst>
              <a:ext uri="{FF2B5EF4-FFF2-40B4-BE49-F238E27FC236}">
                <a16:creationId xmlns:a16="http://schemas.microsoft.com/office/drawing/2014/main" id="{95BEBD6E-22FB-F2AD-5CC9-62E3E8389372}"/>
              </a:ext>
            </a:extLst>
          </p:cNvPr>
          <p:cNvPicPr>
            <a:picLocks noChangeAspect="1"/>
          </p:cNvPicPr>
          <p:nvPr/>
        </p:nvPicPr>
        <p:blipFill rotWithShape="1">
          <a:blip r:embed="rId2">
            <a:extLst>
              <a:ext uri="{28A0092B-C50C-407E-A947-70E740481C1C}">
                <a14:useLocalDpi xmlns:a14="http://schemas.microsoft.com/office/drawing/2010/main" val="0"/>
              </a:ext>
            </a:extLst>
          </a:blip>
          <a:srcRect t="26073"/>
          <a:stretch/>
        </p:blipFill>
        <p:spPr>
          <a:xfrm>
            <a:off x="20" y="10"/>
            <a:ext cx="9143980" cy="5069932"/>
          </a:xfrm>
          <a:prstGeom prst="rect">
            <a:avLst/>
          </a:prstGeom>
          <a:noFill/>
        </p:spPr>
      </p:pic>
      <p:sp>
        <p:nvSpPr>
          <p:cNvPr id="31747" name="Rectangle 2">
            <a:extLst>
              <a:ext uri="{FF2B5EF4-FFF2-40B4-BE49-F238E27FC236}">
                <a16:creationId xmlns:a16="http://schemas.microsoft.com/office/drawing/2014/main" id="{B4027D43-7F6F-CFCA-8ECA-CAC4F1E4E1ED}"/>
              </a:ext>
            </a:extLst>
          </p:cNvPr>
          <p:cNvSpPr>
            <a:spLocks noChangeArrowheads="1"/>
          </p:cNvSpPr>
          <p:nvPr/>
        </p:nvSpPr>
        <p:spPr bwMode="auto">
          <a:xfrm>
            <a:off x="467544" y="361950"/>
            <a:ext cx="8208912"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3200" b="1" dirty="0">
                <a:solidFill>
                  <a:schemeClr val="bg1"/>
                </a:solidFill>
                <a:latin typeface="Arial" panose="020B0604020202020204" pitchFamily="34" charset="0"/>
                <a:cs typeface="Arial" panose="020B0604020202020204" pitchFamily="34" charset="0"/>
              </a:rPr>
              <a:t>Underside of punch-out in precast girder.</a:t>
            </a:r>
          </a:p>
        </p:txBody>
      </p:sp>
      <p:sp>
        <p:nvSpPr>
          <p:cNvPr id="31753" name="Slide Number Placeholder 1" hidden="1">
            <a:extLst>
              <a:ext uri="{FF2B5EF4-FFF2-40B4-BE49-F238E27FC236}">
                <a16:creationId xmlns:a16="http://schemas.microsoft.com/office/drawing/2014/main" id="{7D1513DA-43C4-7756-9775-0236393B15C0}"/>
              </a:ext>
            </a:extLst>
          </p:cNvPr>
          <p:cNvSpPr>
            <a:spLocks noGrp="1"/>
          </p:cNvSpPr>
          <p:nvPr>
            <p:ph type="sldNum" sz="quarter" idx="4294967295"/>
          </p:nvPr>
        </p:nvSpPr>
        <p:spPr>
          <a:xfrm>
            <a:off x="107504" y="4659982"/>
            <a:ext cx="2057400" cy="274637"/>
          </a:xfrm>
        </p:spPr>
        <p:txBody>
          <a:bodyPr/>
          <a:lstStyle/>
          <a:p>
            <a:pPr>
              <a:spcAft>
                <a:spcPts val="600"/>
              </a:spcAft>
            </a:pPr>
            <a:fld id="{3A2281A5-0AAD-5C43-9874-F8F3A9F5B29A}" type="slidenum">
              <a:rPr lang="en-US" smtClean="0"/>
              <a:pPr>
                <a:spcAft>
                  <a:spcPts val="600"/>
                </a:spcAft>
              </a:pPr>
              <a:t>26</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7" name="Slide Number Placeholder 1">
            <a:extLst>
              <a:ext uri="{FF2B5EF4-FFF2-40B4-BE49-F238E27FC236}">
                <a16:creationId xmlns:a16="http://schemas.microsoft.com/office/drawing/2014/main" id="{7444C374-F89E-FE2A-22EA-62BBCC0ECB62}"/>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27</a:t>
            </a:fld>
            <a:endParaRPr lang="en-US"/>
          </a:p>
        </p:txBody>
      </p:sp>
      <p:sp>
        <p:nvSpPr>
          <p:cNvPr id="32772" name="Rectangle 3">
            <a:extLst>
              <a:ext uri="{FF2B5EF4-FFF2-40B4-BE49-F238E27FC236}">
                <a16:creationId xmlns:a16="http://schemas.microsoft.com/office/drawing/2014/main" id="{77EEC5E2-A26E-41FA-0EAF-320716987A9E}"/>
              </a:ext>
            </a:extLst>
          </p:cNvPr>
          <p:cNvSpPr>
            <a:spLocks noChangeArrowheads="1"/>
          </p:cNvSpPr>
          <p:nvPr/>
        </p:nvSpPr>
        <p:spPr bwMode="auto">
          <a:xfrm>
            <a:off x="539552" y="1347614"/>
            <a:ext cx="8229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Deck joints</a:t>
            </a:r>
          </a:p>
          <a:p>
            <a:pPr lvl="1">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loose or missing buffer angles</a:t>
            </a:r>
          </a:p>
          <a:p>
            <a:pPr lvl="2">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patch or replace</a:t>
            </a:r>
          </a:p>
          <a:p>
            <a:pPr lvl="1">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torn / leaking seals</a:t>
            </a:r>
          </a:p>
          <a:p>
            <a:pPr lvl="2">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repair / replace seals</a:t>
            </a:r>
          </a:p>
          <a:p>
            <a:pPr lvl="1">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rough joint</a:t>
            </a:r>
          </a:p>
          <a:p>
            <a:pPr lvl="2">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patch / repair ACP</a:t>
            </a:r>
          </a:p>
        </p:txBody>
      </p:sp>
      <p:sp>
        <p:nvSpPr>
          <p:cNvPr id="32771" name="Rectangle 2">
            <a:extLst>
              <a:ext uri="{FF2B5EF4-FFF2-40B4-BE49-F238E27FC236}">
                <a16:creationId xmlns:a16="http://schemas.microsoft.com/office/drawing/2014/main" id="{B7DD4152-DF83-6846-11B8-769A7C021A4B}"/>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sz="3000" b="1">
                <a:solidFill>
                  <a:schemeClr val="bg1"/>
                </a:solidFill>
                <a:latin typeface="Arial" panose="020B0604020202020204" pitchFamily="34" charset="0"/>
                <a:ea typeface="+mj-ea"/>
                <a:cs typeface="Arial" panose="020B0604020202020204" pitchFamily="34" charset="0"/>
              </a:rPr>
              <a:t>Superstructure Maintenance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1" name="Slide Number Placeholder 1">
            <a:extLst>
              <a:ext uri="{FF2B5EF4-FFF2-40B4-BE49-F238E27FC236}">
                <a16:creationId xmlns:a16="http://schemas.microsoft.com/office/drawing/2014/main" id="{894FDCDF-EBBE-4D47-BF0F-E71B6C2147B7}"/>
              </a:ext>
            </a:extLst>
          </p:cNvPr>
          <p:cNvSpPr>
            <a:spLocks noGrp="1"/>
          </p:cNvSpPr>
          <p:nvPr>
            <p:ph type="sldNum" sz="quarter" idx="4"/>
          </p:nvPr>
        </p:nvSpPr>
        <p:spPr>
          <a:xfrm>
            <a:off x="107504" y="4659982"/>
            <a:ext cx="2057400" cy="274637"/>
          </a:xfrm>
        </p:spPr>
        <p:txBody>
          <a:bodyPr vert="horz" lIns="91440" tIns="45720" rIns="91440" bIns="45720" rtlCol="0" anchor="ctr">
            <a:normAutofit/>
          </a:bodyPr>
          <a:lstStyle/>
          <a:p>
            <a:pPr>
              <a:lnSpc>
                <a:spcPct val="90000"/>
              </a:lnSpc>
              <a:spcAft>
                <a:spcPts val="600"/>
              </a:spcAft>
            </a:pPr>
            <a:fld id="{3A2281A5-0AAD-5C43-9874-F8F3A9F5B29A}" type="slidenum">
              <a:rPr lang="en-US" smtClean="0"/>
              <a:pPr>
                <a:lnSpc>
                  <a:spcPct val="90000"/>
                </a:lnSpc>
                <a:spcAft>
                  <a:spcPts val="600"/>
                </a:spcAft>
              </a:pPr>
              <a:t>28</a:t>
            </a:fld>
            <a:endParaRPr lang="en-US"/>
          </a:p>
        </p:txBody>
      </p:sp>
      <p:sp>
        <p:nvSpPr>
          <p:cNvPr id="33796" name="Rectangle 3">
            <a:extLst>
              <a:ext uri="{FF2B5EF4-FFF2-40B4-BE49-F238E27FC236}">
                <a16:creationId xmlns:a16="http://schemas.microsoft.com/office/drawing/2014/main" id="{BB2DF49B-5EDC-2D51-08F5-3AB5DF2084B9}"/>
              </a:ext>
            </a:extLst>
          </p:cNvPr>
          <p:cNvSpPr>
            <a:spLocks noChangeArrowheads="1"/>
          </p:cNvSpPr>
          <p:nvPr/>
        </p:nvSpPr>
        <p:spPr bwMode="auto">
          <a:xfrm>
            <a:off x="539552" y="1347614"/>
            <a:ext cx="8229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Deck drainage</a:t>
            </a:r>
          </a:p>
          <a:p>
            <a:pPr lvl="1">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plugged drains</a:t>
            </a:r>
          </a:p>
          <a:p>
            <a:pPr lvl="2">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Clean/open during spring washing (also done on site by inspector)</a:t>
            </a:r>
          </a:p>
          <a:p>
            <a:pPr lvl="1">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deck ponding</a:t>
            </a:r>
          </a:p>
          <a:p>
            <a:pPr lvl="2">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mark area &amp; arrange for retrofit drains</a:t>
            </a:r>
          </a:p>
        </p:txBody>
      </p:sp>
      <p:sp>
        <p:nvSpPr>
          <p:cNvPr id="33795" name="Rectangle 2">
            <a:extLst>
              <a:ext uri="{FF2B5EF4-FFF2-40B4-BE49-F238E27FC236}">
                <a16:creationId xmlns:a16="http://schemas.microsoft.com/office/drawing/2014/main" id="{36889587-A786-2048-5F69-E0423BD07C50}"/>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sz="3000" b="1">
                <a:solidFill>
                  <a:schemeClr val="bg1"/>
                </a:solidFill>
                <a:latin typeface="Arial" panose="020B0604020202020204" pitchFamily="34" charset="0"/>
                <a:ea typeface="+mj-ea"/>
                <a:cs typeface="Arial" panose="020B0604020202020204" pitchFamily="34" charset="0"/>
              </a:rPr>
              <a:t>Superstructure Maintenance</a:t>
            </a:r>
          </a:p>
        </p:txBody>
      </p:sp>
      <p:sp>
        <p:nvSpPr>
          <p:cNvPr id="33794" name="Footer Placeholder 1">
            <a:extLst>
              <a:ext uri="{FF2B5EF4-FFF2-40B4-BE49-F238E27FC236}">
                <a16:creationId xmlns:a16="http://schemas.microsoft.com/office/drawing/2014/main" id="{A3E9CF09-F7C0-B6A4-B323-61831964205F}"/>
              </a:ext>
            </a:extLst>
          </p:cNvPr>
          <p:cNvSpPr>
            <a:spLocks noGrp="1"/>
          </p:cNvSpPr>
          <p:nvPr>
            <p:ph type="ftr" sz="quarter" idx="4294967295"/>
          </p:nvPr>
        </p:nvSpPr>
        <p:spPr bwMode="auto">
          <a:xfrm>
            <a:off x="0" y="4895850"/>
            <a:ext cx="914400"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New Roman" panose="02020603050405020304" pitchFamily="18" charset="0"/>
              </a:defRPr>
            </a:lvl1pPr>
            <a:lvl2pPr marL="557213" indent="-214313">
              <a:defRPr sz="1800">
                <a:solidFill>
                  <a:schemeClr val="tx1"/>
                </a:solidFill>
                <a:latin typeface="Times New Roman" panose="02020603050405020304" pitchFamily="18" charset="0"/>
              </a:defRPr>
            </a:lvl2pPr>
            <a:lvl3pPr marL="857250" indent="-171450">
              <a:defRPr sz="1800">
                <a:solidFill>
                  <a:schemeClr val="tx1"/>
                </a:solidFill>
                <a:latin typeface="Times New Roman" panose="02020603050405020304" pitchFamily="18" charset="0"/>
              </a:defRPr>
            </a:lvl3pPr>
            <a:lvl4pPr marL="1200150" indent="-171450">
              <a:defRPr sz="1800">
                <a:solidFill>
                  <a:schemeClr val="tx1"/>
                </a:solidFill>
                <a:latin typeface="Times New Roman" panose="02020603050405020304" pitchFamily="18" charset="0"/>
              </a:defRPr>
            </a:lvl4pPr>
            <a:lvl5pPr marL="1543050" indent="-171450">
              <a:defRPr sz="1800">
                <a:solidFill>
                  <a:schemeClr val="tx1"/>
                </a:solidFill>
                <a:latin typeface="Times New Roman" panose="02020603050405020304" pitchFamily="18" charset="0"/>
              </a:defRPr>
            </a:lvl5pPr>
            <a:lvl6pPr marL="1885950" indent="-171450" eaLnBrk="0" fontAlgn="base" hangingPunct="0">
              <a:spcBef>
                <a:spcPct val="0"/>
              </a:spcBef>
              <a:spcAft>
                <a:spcPct val="0"/>
              </a:spcAft>
              <a:defRPr sz="1800">
                <a:solidFill>
                  <a:schemeClr val="tx1"/>
                </a:solidFill>
                <a:latin typeface="Times New Roman" panose="02020603050405020304" pitchFamily="18" charset="0"/>
              </a:defRPr>
            </a:lvl6pPr>
            <a:lvl7pPr marL="2228850" indent="-171450" eaLnBrk="0" fontAlgn="base" hangingPunct="0">
              <a:spcBef>
                <a:spcPct val="0"/>
              </a:spcBef>
              <a:spcAft>
                <a:spcPct val="0"/>
              </a:spcAft>
              <a:defRPr sz="1800">
                <a:solidFill>
                  <a:schemeClr val="tx1"/>
                </a:solidFill>
                <a:latin typeface="Times New Roman" panose="02020603050405020304" pitchFamily="18" charset="0"/>
              </a:defRPr>
            </a:lvl7pPr>
            <a:lvl8pPr marL="2571750" indent="-171450" eaLnBrk="0" fontAlgn="base" hangingPunct="0">
              <a:spcBef>
                <a:spcPct val="0"/>
              </a:spcBef>
              <a:spcAft>
                <a:spcPct val="0"/>
              </a:spcAft>
              <a:defRPr sz="1800">
                <a:solidFill>
                  <a:schemeClr val="tx1"/>
                </a:solidFill>
                <a:latin typeface="Times New Roman" panose="02020603050405020304" pitchFamily="18" charset="0"/>
              </a:defRPr>
            </a:lvl8pPr>
            <a:lvl9pPr marL="2914650" indent="-171450" eaLnBrk="0" fontAlgn="base" hangingPunct="0">
              <a:spcBef>
                <a:spcPct val="0"/>
              </a:spcBef>
              <a:spcAft>
                <a:spcPct val="0"/>
              </a:spcAft>
              <a:defRPr sz="1800">
                <a:solidFill>
                  <a:schemeClr val="tx1"/>
                </a:solidFill>
                <a:latin typeface="Times New Roman" panose="02020603050405020304" pitchFamily="18" charset="0"/>
              </a:defRPr>
            </a:lvl9pPr>
          </a:lstStyle>
          <a:p>
            <a:pPr>
              <a:spcAft>
                <a:spcPts val="600"/>
              </a:spcAft>
            </a:pPr>
            <a:fld id="{78F76DFA-88F2-479E-A255-9FBDF567442C}" type="slidenum">
              <a:rPr lang="en-US" altLang="en-US" sz="1050"/>
              <a:pPr>
                <a:spcAft>
                  <a:spcPts val="600"/>
                </a:spcAft>
              </a:pPr>
              <a:t>28</a:t>
            </a:fld>
            <a:endParaRPr lang="en-US" altLang="en-US" sz="105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A629D9EB-5E9B-3C86-162D-AD5CC272F98D}"/>
              </a:ext>
            </a:extLst>
          </p:cNvPr>
          <p:cNvSpPr>
            <a:spLocks noChangeArrowheads="1"/>
          </p:cNvSpPr>
          <p:nvPr/>
        </p:nvSpPr>
        <p:spPr bwMode="auto">
          <a:xfrm>
            <a:off x="1485900" y="1216819"/>
            <a:ext cx="6172200" cy="303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CA" altLang="en-US" sz="1800"/>
          </a:p>
        </p:txBody>
      </p:sp>
      <p:sp>
        <p:nvSpPr>
          <p:cNvPr id="7174" name="Rectangle 6">
            <a:extLst>
              <a:ext uri="{FF2B5EF4-FFF2-40B4-BE49-F238E27FC236}">
                <a16:creationId xmlns:a16="http://schemas.microsoft.com/office/drawing/2014/main" id="{86025EB1-DC27-E5F5-F870-2B3A21C65A72}"/>
              </a:ext>
            </a:extLst>
          </p:cNvPr>
          <p:cNvSpPr>
            <a:spLocks noChangeArrowheads="1"/>
          </p:cNvSpPr>
          <p:nvPr/>
        </p:nvSpPr>
        <p:spPr bwMode="auto">
          <a:xfrm>
            <a:off x="1485900" y="1216819"/>
            <a:ext cx="6172200" cy="3012281"/>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CA" altLang="en-US" sz="1800"/>
          </a:p>
        </p:txBody>
      </p:sp>
      <p:sp>
        <p:nvSpPr>
          <p:cNvPr id="2" name="Title 1">
            <a:extLst>
              <a:ext uri="{FF2B5EF4-FFF2-40B4-BE49-F238E27FC236}">
                <a16:creationId xmlns:a16="http://schemas.microsoft.com/office/drawing/2014/main" id="{70B639E9-120B-15C8-65B1-3DE935195835}"/>
              </a:ext>
            </a:extLst>
          </p:cNvPr>
          <p:cNvSpPr>
            <a:spLocks noGrp="1"/>
          </p:cNvSpPr>
          <p:nvPr>
            <p:ph type="title"/>
          </p:nvPr>
        </p:nvSpPr>
        <p:spPr/>
        <p:txBody>
          <a:bodyPr/>
          <a:lstStyle/>
          <a:p>
            <a:r>
              <a:rPr lang="en-US" altLang="en-US" sz="2400" dirty="0">
                <a:latin typeface="Arial" panose="020B0604020202020204" pitchFamily="34" charset="0"/>
              </a:rPr>
              <a:t>BIM Rating System</a:t>
            </a:r>
            <a:br>
              <a:rPr lang="en-US" altLang="en-US" sz="2400" dirty="0">
                <a:latin typeface="Arial" panose="020B0604020202020204" pitchFamily="34" charset="0"/>
              </a:rPr>
            </a:br>
            <a:endParaRPr lang="en-US" dirty="0"/>
          </a:p>
        </p:txBody>
      </p:sp>
      <p:graphicFrame>
        <p:nvGraphicFramePr>
          <p:cNvPr id="4" name="Table 4">
            <a:extLst>
              <a:ext uri="{FF2B5EF4-FFF2-40B4-BE49-F238E27FC236}">
                <a16:creationId xmlns:a16="http://schemas.microsoft.com/office/drawing/2014/main" id="{9A6025E7-40E9-1C6A-6A57-E2EAC15C07A6}"/>
              </a:ext>
            </a:extLst>
          </p:cNvPr>
          <p:cNvGraphicFramePr>
            <a:graphicFrameLocks noGrp="1"/>
          </p:cNvGraphicFramePr>
          <p:nvPr>
            <p:extLst>
              <p:ext uri="{D42A27DB-BD31-4B8C-83A1-F6EECF244321}">
                <p14:modId xmlns:p14="http://schemas.microsoft.com/office/powerpoint/2010/main" val="1665821576"/>
              </p:ext>
            </p:extLst>
          </p:nvPr>
        </p:nvGraphicFramePr>
        <p:xfrm>
          <a:off x="539552" y="1425019"/>
          <a:ext cx="7994848" cy="2899331"/>
        </p:xfrm>
        <a:graphic>
          <a:graphicData uri="http://schemas.openxmlformats.org/drawingml/2006/table">
            <a:tbl>
              <a:tblPr firstRow="1" bandRow="1">
                <a:tableStyleId>{21E4AEA4-8DFA-4A89-87EB-49C32662AFE0}</a:tableStyleId>
              </a:tblPr>
              <a:tblGrid>
                <a:gridCol w="755848">
                  <a:extLst>
                    <a:ext uri="{9D8B030D-6E8A-4147-A177-3AD203B41FA5}">
                      <a16:colId xmlns:a16="http://schemas.microsoft.com/office/drawing/2014/main" val="3835957329"/>
                    </a:ext>
                  </a:extLst>
                </a:gridCol>
                <a:gridCol w="1295400">
                  <a:extLst>
                    <a:ext uri="{9D8B030D-6E8A-4147-A177-3AD203B41FA5}">
                      <a16:colId xmlns:a16="http://schemas.microsoft.com/office/drawing/2014/main" val="1224718720"/>
                    </a:ext>
                  </a:extLst>
                </a:gridCol>
                <a:gridCol w="2743200">
                  <a:extLst>
                    <a:ext uri="{9D8B030D-6E8A-4147-A177-3AD203B41FA5}">
                      <a16:colId xmlns:a16="http://schemas.microsoft.com/office/drawing/2014/main" val="3354419992"/>
                    </a:ext>
                  </a:extLst>
                </a:gridCol>
                <a:gridCol w="3200400">
                  <a:extLst>
                    <a:ext uri="{9D8B030D-6E8A-4147-A177-3AD203B41FA5}">
                      <a16:colId xmlns:a16="http://schemas.microsoft.com/office/drawing/2014/main" val="2160811909"/>
                    </a:ext>
                  </a:extLst>
                </a:gridCol>
              </a:tblGrid>
              <a:tr h="370840">
                <a:tc>
                  <a:txBody>
                    <a:bodyPr/>
                    <a:lstStyle/>
                    <a:p>
                      <a:r>
                        <a:rPr lang="en-US" sz="1400" dirty="0">
                          <a:latin typeface="Arial" panose="020B0604020202020204" pitchFamily="34" charset="0"/>
                          <a:cs typeface="Arial" panose="020B0604020202020204" pitchFamily="34" charset="0"/>
                        </a:rPr>
                        <a:t>Rating</a:t>
                      </a:r>
                    </a:p>
                  </a:txBody>
                  <a:tcPr/>
                </a:tc>
                <a:tc>
                  <a:txBody>
                    <a:bodyPr/>
                    <a:lstStyle/>
                    <a:p>
                      <a:endParaRPr lang="en-US"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Commentary</a:t>
                      </a:r>
                    </a:p>
                  </a:txBody>
                  <a:tcPr/>
                </a:tc>
                <a:tc>
                  <a:txBody>
                    <a:bodyPr/>
                    <a:lstStyle/>
                    <a:p>
                      <a:r>
                        <a:rPr lang="en-US" sz="1400" dirty="0">
                          <a:latin typeface="Arial" panose="020B0604020202020204" pitchFamily="34" charset="0"/>
                          <a:cs typeface="Arial" panose="020B0604020202020204" pitchFamily="34" charset="0"/>
                        </a:rPr>
                        <a:t>Maintenance Priority</a:t>
                      </a:r>
                    </a:p>
                  </a:txBody>
                  <a:tcPr/>
                </a:tc>
                <a:extLst>
                  <a:ext uri="{0D108BD9-81ED-4DB2-BD59-A6C34878D82A}">
                    <a16:rowId xmlns:a16="http://schemas.microsoft.com/office/drawing/2014/main" val="1141149873"/>
                  </a:ext>
                </a:extLst>
              </a:tr>
              <a:tr h="370840">
                <a:tc>
                  <a:txBody>
                    <a:bodyPr/>
                    <a:lstStyle/>
                    <a:p>
                      <a:r>
                        <a:rPr lang="en-US" sz="1200" dirty="0">
                          <a:latin typeface="Arial" panose="020B0604020202020204" pitchFamily="34" charset="0"/>
                          <a:cs typeface="Arial" panose="020B0604020202020204" pitchFamily="34" charset="0"/>
                        </a:rPr>
                        <a:t>9</a:t>
                      </a:r>
                    </a:p>
                  </a:txBody>
                  <a:tcPr/>
                </a:tc>
                <a:tc>
                  <a:txBody>
                    <a:bodyPr/>
                    <a:lstStyle/>
                    <a:p>
                      <a:r>
                        <a:rPr lang="en-US" sz="1200" dirty="0">
                          <a:latin typeface="Arial" panose="020B0604020202020204" pitchFamily="34" charset="0"/>
                          <a:cs typeface="Arial" panose="020B0604020202020204" pitchFamily="34" charset="0"/>
                        </a:rPr>
                        <a:t>Very Good</a:t>
                      </a:r>
                    </a:p>
                  </a:txBody>
                  <a:tcPr/>
                </a:tc>
                <a:tc>
                  <a:txBody>
                    <a:bodyPr/>
                    <a:lstStyle/>
                    <a:p>
                      <a:r>
                        <a:rPr lang="en-US" sz="1200" dirty="0">
                          <a:latin typeface="Arial" panose="020B0604020202020204" pitchFamily="34" charset="0"/>
                          <a:cs typeface="Arial" panose="020B0604020202020204" pitchFamily="34" charset="0"/>
                        </a:rPr>
                        <a:t>New condition.</a:t>
                      </a:r>
                    </a:p>
                  </a:txBody>
                  <a:tcPr/>
                </a:tc>
                <a:tc>
                  <a:txBody>
                    <a:bodyPr/>
                    <a:lstStyle/>
                    <a:p>
                      <a:r>
                        <a:rPr lang="en-US" sz="1200" dirty="0">
                          <a:latin typeface="Arial" panose="020B0604020202020204" pitchFamily="34" charset="0"/>
                          <a:cs typeface="Arial" panose="020B0604020202020204" pitchFamily="34" charset="0"/>
                        </a:rPr>
                        <a:t>No repairs in foreseeable future.</a:t>
                      </a:r>
                    </a:p>
                  </a:txBody>
                  <a:tcPr/>
                </a:tc>
                <a:extLst>
                  <a:ext uri="{0D108BD9-81ED-4DB2-BD59-A6C34878D82A}">
                    <a16:rowId xmlns:a16="http://schemas.microsoft.com/office/drawing/2014/main" val="2885818800"/>
                  </a:ext>
                </a:extLst>
              </a:tr>
              <a:tr h="370840">
                <a:tc>
                  <a:txBody>
                    <a:bodyPr/>
                    <a:lstStyle/>
                    <a:p>
                      <a:r>
                        <a:rPr lang="en-US" sz="1200" dirty="0">
                          <a:latin typeface="Arial" panose="020B0604020202020204" pitchFamily="34" charset="0"/>
                          <a:cs typeface="Arial" panose="020B0604020202020204" pitchFamily="34" charset="0"/>
                        </a:rPr>
                        <a:t>8</a:t>
                      </a:r>
                    </a:p>
                  </a:txBody>
                  <a:tcPr/>
                </a:tc>
                <a:tc>
                  <a:txBody>
                    <a:bodyPr/>
                    <a:lstStyle/>
                    <a:p>
                      <a:endParaRPr lang="en-US" sz="1200" dirty="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Almost new conditions.</a:t>
                      </a:r>
                    </a:p>
                  </a:txBody>
                  <a:tcPr/>
                </a:tc>
                <a:tc>
                  <a:txBody>
                    <a:bodyPr/>
                    <a:lstStyle/>
                    <a:p>
                      <a:r>
                        <a:rPr lang="en-US" sz="1200" dirty="0">
                          <a:latin typeface="Arial" panose="020B0604020202020204" pitchFamily="34" charset="0"/>
                          <a:cs typeface="Arial" panose="020B0604020202020204" pitchFamily="34" charset="0"/>
                        </a:rPr>
                        <a:t>No repairs in foreseeable future.</a:t>
                      </a:r>
                    </a:p>
                  </a:txBody>
                  <a:tcPr/>
                </a:tc>
                <a:extLst>
                  <a:ext uri="{0D108BD9-81ED-4DB2-BD59-A6C34878D82A}">
                    <a16:rowId xmlns:a16="http://schemas.microsoft.com/office/drawing/2014/main" val="32192678"/>
                  </a:ext>
                </a:extLst>
              </a:tr>
              <a:tr h="567611">
                <a:tc>
                  <a:txBody>
                    <a:bodyPr/>
                    <a:lstStyle/>
                    <a:p>
                      <a:r>
                        <a:rPr lang="en-US" sz="1200" dirty="0">
                          <a:latin typeface="Arial" panose="020B0604020202020204" pitchFamily="34" charset="0"/>
                          <a:cs typeface="Arial" panose="020B0604020202020204" pitchFamily="34" charset="0"/>
                        </a:rPr>
                        <a:t>7</a:t>
                      </a:r>
                    </a:p>
                  </a:txBody>
                  <a:tcPr/>
                </a:tc>
                <a:tc>
                  <a:txBody>
                    <a:bodyPr/>
                    <a:lstStyle/>
                    <a:p>
                      <a:r>
                        <a:rPr lang="en-US" sz="1200" dirty="0">
                          <a:latin typeface="Arial" panose="020B0604020202020204" pitchFamily="34" charset="0"/>
                          <a:cs typeface="Arial" panose="020B0604020202020204" pitchFamily="34" charset="0"/>
                        </a:rPr>
                        <a:t>Good</a:t>
                      </a:r>
                    </a:p>
                  </a:txBody>
                  <a:tcPr/>
                </a:tc>
                <a:tc>
                  <a:txBody>
                    <a:bodyPr/>
                    <a:lstStyle/>
                    <a:p>
                      <a:r>
                        <a:rPr lang="en-US" sz="1200" dirty="0">
                          <a:latin typeface="Arial" panose="020B0604020202020204" pitchFamily="34" charset="0"/>
                          <a:cs typeface="Arial" panose="020B0604020202020204" pitchFamily="34" charset="0"/>
                        </a:rPr>
                        <a:t>Could</a:t>
                      </a:r>
                      <a:r>
                        <a:rPr lang="en-US" sz="1200" baseline="0" dirty="0">
                          <a:latin typeface="Arial" panose="020B0604020202020204" pitchFamily="34" charset="0"/>
                          <a:cs typeface="Arial" panose="020B0604020202020204" pitchFamily="34" charset="0"/>
                        </a:rPr>
                        <a:t> be upgraded to new condition with very little effort.</a:t>
                      </a:r>
                      <a:endParaRPr lang="en-US" sz="1200" dirty="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No repairs necessary at this time.</a:t>
                      </a:r>
                    </a:p>
                  </a:txBody>
                  <a:tcPr/>
                </a:tc>
                <a:extLst>
                  <a:ext uri="{0D108BD9-81ED-4DB2-BD59-A6C34878D82A}">
                    <a16:rowId xmlns:a16="http://schemas.microsoft.com/office/drawing/2014/main" val="753622422"/>
                  </a:ext>
                </a:extLst>
              </a:tr>
              <a:tr h="762000">
                <a:tc>
                  <a:txBody>
                    <a:bodyPr/>
                    <a:lstStyle/>
                    <a:p>
                      <a:r>
                        <a:rPr lang="en-US" sz="1200" dirty="0">
                          <a:latin typeface="Arial" panose="020B0604020202020204" pitchFamily="34" charset="0"/>
                          <a:cs typeface="Arial" panose="020B0604020202020204" pitchFamily="34" charset="0"/>
                        </a:rPr>
                        <a:t>6</a:t>
                      </a:r>
                    </a:p>
                  </a:txBody>
                  <a:tcPr/>
                </a:tc>
                <a:tc>
                  <a:txBody>
                    <a:bodyPr/>
                    <a:lstStyle/>
                    <a:p>
                      <a:endParaRPr lang="en-US" sz="1200" dirty="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Generally</a:t>
                      </a:r>
                      <a:r>
                        <a:rPr lang="en-US" sz="1200" baseline="0" dirty="0">
                          <a:latin typeface="Arial" panose="020B0604020202020204" pitchFamily="34" charset="0"/>
                          <a:cs typeface="Arial" panose="020B0604020202020204" pitchFamily="34" charset="0"/>
                        </a:rPr>
                        <a:t> good condition. Functioning as designed with no signs of distress or deterioration. </a:t>
                      </a:r>
                      <a:endParaRPr lang="en-US" sz="1200" dirty="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No repairs necessary at this time.</a:t>
                      </a:r>
                    </a:p>
                  </a:txBody>
                  <a:tcPr/>
                </a:tc>
                <a:extLst>
                  <a:ext uri="{0D108BD9-81ED-4DB2-BD59-A6C34878D82A}">
                    <a16:rowId xmlns:a16="http://schemas.microsoft.com/office/drawing/2014/main" val="2496785776"/>
                  </a:ext>
                </a:extLst>
              </a:tr>
              <a:tr h="370840">
                <a:tc>
                  <a:txBody>
                    <a:bodyPr/>
                    <a:lstStyle/>
                    <a:p>
                      <a:r>
                        <a:rPr lang="en-US" sz="1200" dirty="0">
                          <a:latin typeface="Arial" panose="020B0604020202020204" pitchFamily="34" charset="0"/>
                          <a:cs typeface="Arial" panose="020B0604020202020204" pitchFamily="34" charset="0"/>
                        </a:rPr>
                        <a:t>5</a:t>
                      </a:r>
                    </a:p>
                  </a:txBody>
                  <a:tcPr/>
                </a:tc>
                <a:tc>
                  <a:txBody>
                    <a:bodyPr/>
                    <a:lstStyle/>
                    <a:p>
                      <a:r>
                        <a:rPr lang="en-US" sz="1200" dirty="0">
                          <a:latin typeface="Arial" panose="020B0604020202020204" pitchFamily="34" charset="0"/>
                          <a:cs typeface="Arial" panose="020B0604020202020204" pitchFamily="34" charset="0"/>
                        </a:rPr>
                        <a:t>Adequate</a:t>
                      </a:r>
                    </a:p>
                  </a:txBody>
                  <a:tcPr/>
                </a:tc>
                <a:tc>
                  <a:txBody>
                    <a:bodyPr/>
                    <a:lstStyle/>
                    <a:p>
                      <a:r>
                        <a:rPr lang="en-US" sz="1200" dirty="0">
                          <a:latin typeface="Arial" panose="020B0604020202020204" pitchFamily="34" charset="0"/>
                          <a:cs typeface="Arial" panose="020B0604020202020204" pitchFamily="34" charset="0"/>
                        </a:rPr>
                        <a:t>Acceptable condition and functioning as intended.</a:t>
                      </a:r>
                    </a:p>
                  </a:txBody>
                  <a:tcPr/>
                </a:tc>
                <a:tc>
                  <a:txBody>
                    <a:bodyPr/>
                    <a:lstStyle/>
                    <a:p>
                      <a:r>
                        <a:rPr lang="en-US" sz="1200" dirty="0">
                          <a:latin typeface="Arial" panose="020B0604020202020204" pitchFamily="34" charset="0"/>
                          <a:cs typeface="Arial" panose="020B0604020202020204" pitchFamily="34" charset="0"/>
                        </a:rPr>
                        <a:t>No repairs necessary at this time.</a:t>
                      </a:r>
                    </a:p>
                  </a:txBody>
                  <a:tcPr/>
                </a:tc>
                <a:extLst>
                  <a:ext uri="{0D108BD9-81ED-4DB2-BD59-A6C34878D82A}">
                    <a16:rowId xmlns:a16="http://schemas.microsoft.com/office/drawing/2014/main" val="1425440537"/>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road, scene, way&#10;&#10;Description automatically generated">
            <a:extLst>
              <a:ext uri="{FF2B5EF4-FFF2-40B4-BE49-F238E27FC236}">
                <a16:creationId xmlns:a16="http://schemas.microsoft.com/office/drawing/2014/main" id="{B0515B15-F8D3-795E-D417-73A3073B9EF9}"/>
              </a:ext>
            </a:extLst>
          </p:cNvPr>
          <p:cNvPicPr>
            <a:picLocks noChangeAspect="1"/>
          </p:cNvPicPr>
          <p:nvPr/>
        </p:nvPicPr>
        <p:blipFill rotWithShape="1">
          <a:blip r:embed="rId2">
            <a:extLst>
              <a:ext uri="{28A0092B-C50C-407E-A947-70E740481C1C}">
                <a14:useLocalDpi xmlns:a14="http://schemas.microsoft.com/office/drawing/2010/main" val="0"/>
              </a:ext>
            </a:extLst>
          </a:blip>
          <a:srcRect t="425" b="25647"/>
          <a:stretch/>
        </p:blipFill>
        <p:spPr>
          <a:xfrm>
            <a:off x="20" y="10"/>
            <a:ext cx="9143980" cy="5069932"/>
          </a:xfrm>
          <a:prstGeom prst="rect">
            <a:avLst/>
          </a:prstGeom>
          <a:noFill/>
        </p:spPr>
      </p:pic>
      <p:sp>
        <p:nvSpPr>
          <p:cNvPr id="34819" name="Rectangle 2">
            <a:extLst>
              <a:ext uri="{FF2B5EF4-FFF2-40B4-BE49-F238E27FC236}">
                <a16:creationId xmlns:a16="http://schemas.microsoft.com/office/drawing/2014/main" id="{74F08FC2-0866-6465-62BD-A1D9EFFF97A3}"/>
              </a:ext>
            </a:extLst>
          </p:cNvPr>
          <p:cNvSpPr>
            <a:spLocks noChangeArrowheads="1"/>
          </p:cNvSpPr>
          <p:nvPr/>
        </p:nvSpPr>
        <p:spPr bwMode="auto">
          <a:xfrm>
            <a:off x="228600" y="666750"/>
            <a:ext cx="8208912"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3200" b="1" dirty="0">
                <a:solidFill>
                  <a:schemeClr val="bg1"/>
                </a:solidFill>
                <a:latin typeface="Arial" panose="020B0604020202020204" pitchFamily="34" charset="0"/>
                <a:cs typeface="Arial" panose="020B0604020202020204" pitchFamily="34" charset="0"/>
              </a:rPr>
              <a:t>Ponding water on bridge.</a:t>
            </a:r>
          </a:p>
        </p:txBody>
      </p:sp>
      <p:sp>
        <p:nvSpPr>
          <p:cNvPr id="34825" name="Slide Number Placeholder 1" hidden="1">
            <a:extLst>
              <a:ext uri="{FF2B5EF4-FFF2-40B4-BE49-F238E27FC236}">
                <a16:creationId xmlns:a16="http://schemas.microsoft.com/office/drawing/2014/main" id="{7AA8E722-4A84-D017-46F6-EFAB8085CAF8}"/>
              </a:ext>
            </a:extLst>
          </p:cNvPr>
          <p:cNvSpPr>
            <a:spLocks noGrp="1"/>
          </p:cNvSpPr>
          <p:nvPr>
            <p:ph type="sldNum" sz="quarter" idx="4294967295"/>
          </p:nvPr>
        </p:nvSpPr>
        <p:spPr>
          <a:xfrm>
            <a:off x="107504" y="4659982"/>
            <a:ext cx="2057400" cy="274637"/>
          </a:xfrm>
        </p:spPr>
        <p:txBody>
          <a:bodyPr/>
          <a:lstStyle/>
          <a:p>
            <a:pPr>
              <a:spcAft>
                <a:spcPts val="600"/>
              </a:spcAft>
            </a:pPr>
            <a:fld id="{3A2281A5-0AAD-5C43-9874-F8F3A9F5B29A}" type="slidenum">
              <a:rPr lang="en-US" smtClean="0"/>
              <a:pPr>
                <a:spcAft>
                  <a:spcPts val="600"/>
                </a:spcAft>
              </a:pPr>
              <a:t>29</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9" name="Slide Number Placeholder 1">
            <a:extLst>
              <a:ext uri="{FF2B5EF4-FFF2-40B4-BE49-F238E27FC236}">
                <a16:creationId xmlns:a16="http://schemas.microsoft.com/office/drawing/2014/main" id="{E8DF052A-0590-9A39-5A02-32FF70E86C25}"/>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30</a:t>
            </a:fld>
            <a:endParaRPr lang="en-US"/>
          </a:p>
        </p:txBody>
      </p:sp>
      <p:sp>
        <p:nvSpPr>
          <p:cNvPr id="35844" name="Rectangle 3">
            <a:extLst>
              <a:ext uri="{FF2B5EF4-FFF2-40B4-BE49-F238E27FC236}">
                <a16:creationId xmlns:a16="http://schemas.microsoft.com/office/drawing/2014/main" id="{687E9F0D-60AB-DC98-C095-7E85B48CF2BC}"/>
              </a:ext>
            </a:extLst>
          </p:cNvPr>
          <p:cNvSpPr>
            <a:spLocks noChangeArrowheads="1"/>
          </p:cNvSpPr>
          <p:nvPr/>
        </p:nvSpPr>
        <p:spPr bwMode="auto">
          <a:xfrm>
            <a:off x="539552" y="1347614"/>
            <a:ext cx="8229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lnSpcReduction="10000"/>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Curbs and Medians</a:t>
            </a:r>
          </a:p>
          <a:p>
            <a:pPr lvl="1">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holes in voids</a:t>
            </a:r>
          </a:p>
          <a:p>
            <a:pPr lvl="2">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patch before winter</a:t>
            </a:r>
          </a:p>
          <a:p>
            <a:pPr lvl="1">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spalling</a:t>
            </a:r>
          </a:p>
          <a:p>
            <a:pPr lvl="2">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partial depth repair</a:t>
            </a:r>
          </a:p>
          <a:p>
            <a:pPr lvl="1">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split, broken wheel guards</a:t>
            </a:r>
          </a:p>
          <a:p>
            <a:pPr lvl="2">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replace timber and/or hardware</a:t>
            </a:r>
          </a:p>
        </p:txBody>
      </p:sp>
      <p:sp>
        <p:nvSpPr>
          <p:cNvPr id="35843" name="Rectangle 2">
            <a:extLst>
              <a:ext uri="{FF2B5EF4-FFF2-40B4-BE49-F238E27FC236}">
                <a16:creationId xmlns:a16="http://schemas.microsoft.com/office/drawing/2014/main" id="{C4474819-7A95-D796-98A2-FA8538AF0A3B}"/>
              </a:ext>
            </a:extLst>
          </p:cNvPr>
          <p:cNvSpPr>
            <a:spLocks noChangeArrowheads="1"/>
          </p:cNvSpPr>
          <p:nvPr/>
        </p:nvSpPr>
        <p:spPr bwMode="auto">
          <a:xfrm>
            <a:off x="539552" y="339502"/>
            <a:ext cx="8219256" cy="108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b="1">
                <a:solidFill>
                  <a:schemeClr val="bg1"/>
                </a:solidFill>
                <a:latin typeface="Arial" panose="020B0604020202020204" pitchFamily="34" charset="0"/>
                <a:ea typeface="+mj-ea"/>
                <a:cs typeface="Arial" panose="020B0604020202020204" pitchFamily="34" charset="0"/>
              </a:rPr>
              <a:t>Superstructure Maintenance</a:t>
            </a:r>
            <a:br>
              <a:rPr lang="en-US" altLang="en-US" b="1">
                <a:solidFill>
                  <a:schemeClr val="bg1"/>
                </a:solidFill>
                <a:latin typeface="Arial" panose="020B0604020202020204" pitchFamily="34" charset="0"/>
                <a:ea typeface="+mj-ea"/>
                <a:cs typeface="Arial" panose="020B0604020202020204" pitchFamily="34" charset="0"/>
              </a:rPr>
            </a:br>
            <a:r>
              <a:rPr lang="en-US" altLang="en-US" b="1">
                <a:solidFill>
                  <a:schemeClr val="bg1"/>
                </a:solidFill>
                <a:latin typeface="Arial" panose="020B0604020202020204" pitchFamily="34" charset="0"/>
                <a:ea typeface="+mj-ea"/>
                <a:cs typeface="Arial" panose="020B0604020202020204" pitchFamily="34" charset="0"/>
              </a:rPr>
              <a:t>(Cont'd)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a:extLst>
              <a:ext uri="{FF2B5EF4-FFF2-40B4-BE49-F238E27FC236}">
                <a16:creationId xmlns:a16="http://schemas.microsoft.com/office/drawing/2014/main" id="{8B916B2D-1A45-5E0F-9377-7FCA320598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8" b="24865"/>
          <a:stretch/>
        </p:blipFill>
        <p:spPr bwMode="auto">
          <a:xfrm>
            <a:off x="20" y="10"/>
            <a:ext cx="9143980" cy="50699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36867" name="Rectangle 2">
            <a:extLst>
              <a:ext uri="{FF2B5EF4-FFF2-40B4-BE49-F238E27FC236}">
                <a16:creationId xmlns:a16="http://schemas.microsoft.com/office/drawing/2014/main" id="{03E3ED9B-F356-3FF1-1A89-B27F682EFC19}"/>
              </a:ext>
            </a:extLst>
          </p:cNvPr>
          <p:cNvSpPr>
            <a:spLocks noChangeArrowheads="1"/>
          </p:cNvSpPr>
          <p:nvPr/>
        </p:nvSpPr>
        <p:spPr bwMode="auto">
          <a:xfrm>
            <a:off x="2819400" y="0"/>
            <a:ext cx="5486400"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3200" b="1" dirty="0">
                <a:solidFill>
                  <a:schemeClr val="bg1"/>
                </a:solidFill>
                <a:latin typeface="Arial" panose="020B0604020202020204" pitchFamily="34" charset="0"/>
                <a:cs typeface="Arial" panose="020B0604020202020204" pitchFamily="34" charset="0"/>
              </a:rPr>
              <a:t>Holes in curb from low cover and plow abrasion.</a:t>
            </a:r>
          </a:p>
        </p:txBody>
      </p:sp>
      <p:sp>
        <p:nvSpPr>
          <p:cNvPr id="36873" name="Slide Number Placeholder 1" hidden="1">
            <a:extLst>
              <a:ext uri="{FF2B5EF4-FFF2-40B4-BE49-F238E27FC236}">
                <a16:creationId xmlns:a16="http://schemas.microsoft.com/office/drawing/2014/main" id="{AA9BD19B-30B5-935D-2908-368569283FA8}"/>
              </a:ext>
            </a:extLst>
          </p:cNvPr>
          <p:cNvSpPr>
            <a:spLocks noGrp="1"/>
          </p:cNvSpPr>
          <p:nvPr>
            <p:ph type="sldNum" sz="quarter" idx="4294967295"/>
          </p:nvPr>
        </p:nvSpPr>
        <p:spPr>
          <a:xfrm>
            <a:off x="107504" y="4659982"/>
            <a:ext cx="2057400" cy="274637"/>
          </a:xfrm>
        </p:spPr>
        <p:txBody>
          <a:bodyPr/>
          <a:lstStyle/>
          <a:p>
            <a:pPr>
              <a:spcAft>
                <a:spcPts val="600"/>
              </a:spcAft>
            </a:pPr>
            <a:fld id="{3A2281A5-0AAD-5C43-9874-F8F3A9F5B29A}" type="slidenum">
              <a:rPr lang="en-US" smtClean="0"/>
              <a:pPr>
                <a:spcAft>
                  <a:spcPts val="600"/>
                </a:spcAft>
              </a:pPr>
              <a:t>31</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3">
            <a:extLst>
              <a:ext uri="{FF2B5EF4-FFF2-40B4-BE49-F238E27FC236}">
                <a16:creationId xmlns:a16="http://schemas.microsoft.com/office/drawing/2014/main" id="{6B1D8276-19B1-8071-2B48-50A5C0AAEA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6073"/>
          <a:stretch/>
        </p:blipFill>
        <p:spPr bwMode="auto">
          <a:xfrm>
            <a:off x="20" y="10"/>
            <a:ext cx="9143980" cy="50699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37891" name="Rectangle 2">
            <a:extLst>
              <a:ext uri="{FF2B5EF4-FFF2-40B4-BE49-F238E27FC236}">
                <a16:creationId xmlns:a16="http://schemas.microsoft.com/office/drawing/2014/main" id="{26EE69CB-A062-DECA-32DB-EAE9CAEEBD02}"/>
              </a:ext>
            </a:extLst>
          </p:cNvPr>
          <p:cNvSpPr>
            <a:spLocks noChangeArrowheads="1"/>
          </p:cNvSpPr>
          <p:nvPr/>
        </p:nvSpPr>
        <p:spPr bwMode="auto">
          <a:xfrm>
            <a:off x="467544" y="483518"/>
            <a:ext cx="8208912"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3200" b="1">
                <a:solidFill>
                  <a:schemeClr val="bg1"/>
                </a:solidFill>
                <a:latin typeface="Arial" panose="020B0604020202020204" pitchFamily="34" charset="0"/>
                <a:cs typeface="Arial" panose="020B0604020202020204" pitchFamily="34" charset="0"/>
              </a:rPr>
              <a:t>Partial depth repair to curb and post anchorage</a:t>
            </a:r>
          </a:p>
        </p:txBody>
      </p:sp>
      <p:sp>
        <p:nvSpPr>
          <p:cNvPr id="37897" name="Slide Number Placeholder 1" hidden="1">
            <a:extLst>
              <a:ext uri="{FF2B5EF4-FFF2-40B4-BE49-F238E27FC236}">
                <a16:creationId xmlns:a16="http://schemas.microsoft.com/office/drawing/2014/main" id="{C196135F-A245-F008-7CBD-061B87ACEA5A}"/>
              </a:ext>
            </a:extLst>
          </p:cNvPr>
          <p:cNvSpPr>
            <a:spLocks noGrp="1"/>
          </p:cNvSpPr>
          <p:nvPr>
            <p:ph type="sldNum" sz="quarter" idx="4294967295"/>
          </p:nvPr>
        </p:nvSpPr>
        <p:spPr>
          <a:xfrm>
            <a:off x="107504" y="4659982"/>
            <a:ext cx="2057400" cy="274637"/>
          </a:xfrm>
        </p:spPr>
        <p:txBody>
          <a:bodyPr/>
          <a:lstStyle/>
          <a:p>
            <a:pPr>
              <a:spcAft>
                <a:spcPts val="600"/>
              </a:spcAft>
            </a:pPr>
            <a:fld id="{3A2281A5-0AAD-5C43-9874-F8F3A9F5B29A}" type="slidenum">
              <a:rPr lang="en-US" smtClean="0"/>
              <a:pPr>
                <a:spcAft>
                  <a:spcPts val="600"/>
                </a:spcAft>
              </a:pPr>
              <a:t>32</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3">
            <a:extLst>
              <a:ext uri="{FF2B5EF4-FFF2-40B4-BE49-F238E27FC236}">
                <a16:creationId xmlns:a16="http://schemas.microsoft.com/office/drawing/2014/main" id="{3EBCA658-00DE-1E9A-8BDC-473A763689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6073"/>
          <a:stretch/>
        </p:blipFill>
        <p:spPr bwMode="auto">
          <a:xfrm>
            <a:off x="20" y="10"/>
            <a:ext cx="9143980" cy="50699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38915" name="Rectangle 2">
            <a:extLst>
              <a:ext uri="{FF2B5EF4-FFF2-40B4-BE49-F238E27FC236}">
                <a16:creationId xmlns:a16="http://schemas.microsoft.com/office/drawing/2014/main" id="{62CC3E98-73A3-3A4F-1FDB-662A6512C65F}"/>
              </a:ext>
            </a:extLst>
          </p:cNvPr>
          <p:cNvSpPr>
            <a:spLocks noChangeArrowheads="1"/>
          </p:cNvSpPr>
          <p:nvPr/>
        </p:nvSpPr>
        <p:spPr bwMode="auto">
          <a:xfrm>
            <a:off x="467544" y="483518"/>
            <a:ext cx="8208912"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3200" b="1" dirty="0">
                <a:solidFill>
                  <a:schemeClr val="bg1"/>
                </a:solidFill>
                <a:latin typeface="Arial" panose="020B0604020202020204" pitchFamily="34" charset="0"/>
                <a:cs typeface="Arial" panose="020B0604020202020204" pitchFamily="34" charset="0"/>
              </a:rPr>
              <a:t>Rotten/Split Wheelguard</a:t>
            </a:r>
          </a:p>
        </p:txBody>
      </p:sp>
      <p:sp>
        <p:nvSpPr>
          <p:cNvPr id="38921" name="Slide Number Placeholder 1" hidden="1">
            <a:extLst>
              <a:ext uri="{FF2B5EF4-FFF2-40B4-BE49-F238E27FC236}">
                <a16:creationId xmlns:a16="http://schemas.microsoft.com/office/drawing/2014/main" id="{3802C08A-87BB-CB1F-D547-98ECDCA7D36D}"/>
              </a:ext>
            </a:extLst>
          </p:cNvPr>
          <p:cNvSpPr>
            <a:spLocks noGrp="1"/>
          </p:cNvSpPr>
          <p:nvPr>
            <p:ph type="sldNum" sz="quarter" idx="4294967295"/>
          </p:nvPr>
        </p:nvSpPr>
        <p:spPr>
          <a:xfrm>
            <a:off x="107504" y="4659982"/>
            <a:ext cx="2057400" cy="274637"/>
          </a:xfrm>
        </p:spPr>
        <p:txBody>
          <a:bodyPr/>
          <a:lstStyle/>
          <a:p>
            <a:pPr>
              <a:spcAft>
                <a:spcPts val="600"/>
              </a:spcAft>
            </a:pPr>
            <a:fld id="{3A2281A5-0AAD-5C43-9874-F8F3A9F5B29A}" type="slidenum">
              <a:rPr lang="en-US" smtClean="0"/>
              <a:pPr>
                <a:spcAft>
                  <a:spcPts val="600"/>
                </a:spcAft>
              </a:pPr>
              <a:t>33</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5" name="Slide Number Placeholder 1">
            <a:extLst>
              <a:ext uri="{FF2B5EF4-FFF2-40B4-BE49-F238E27FC236}">
                <a16:creationId xmlns:a16="http://schemas.microsoft.com/office/drawing/2014/main" id="{BA837EEC-4B32-A924-117B-4C32E4D5B3EF}"/>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34</a:t>
            </a:fld>
            <a:endParaRPr lang="en-US"/>
          </a:p>
        </p:txBody>
      </p:sp>
      <p:sp>
        <p:nvSpPr>
          <p:cNvPr id="39940" name="Rectangle 3">
            <a:extLst>
              <a:ext uri="{FF2B5EF4-FFF2-40B4-BE49-F238E27FC236}">
                <a16:creationId xmlns:a16="http://schemas.microsoft.com/office/drawing/2014/main" id="{C45A95A9-F277-4618-71C4-FDB7B5BF124E}"/>
              </a:ext>
            </a:extLst>
          </p:cNvPr>
          <p:cNvSpPr>
            <a:spLocks noChangeArrowheads="1"/>
          </p:cNvSpPr>
          <p:nvPr/>
        </p:nvSpPr>
        <p:spPr bwMode="auto">
          <a:xfrm>
            <a:off x="539552" y="1347614"/>
            <a:ext cx="8229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Bridge Rail</a:t>
            </a:r>
          </a:p>
          <a:p>
            <a:pPr lvl="1">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accident damage</a:t>
            </a:r>
          </a:p>
          <a:p>
            <a:pPr lvl="2">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repair broken concrete</a:t>
            </a:r>
          </a:p>
          <a:p>
            <a:pPr lvl="2">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replace post and / or rail</a:t>
            </a:r>
          </a:p>
          <a:p>
            <a:pPr lvl="1">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rotten posts</a:t>
            </a:r>
          </a:p>
          <a:p>
            <a:pPr lvl="2">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replace</a:t>
            </a:r>
          </a:p>
          <a:p>
            <a:pPr lvl="1">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corroded posts / rail</a:t>
            </a:r>
          </a:p>
          <a:p>
            <a:pPr lvl="2">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galvanize or replace</a:t>
            </a:r>
          </a:p>
          <a:p>
            <a:pPr lvl="1">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when replacing, recommend considering upgrade to current standard</a:t>
            </a:r>
          </a:p>
        </p:txBody>
      </p:sp>
      <p:sp>
        <p:nvSpPr>
          <p:cNvPr id="39939" name="Rectangle 2">
            <a:extLst>
              <a:ext uri="{FF2B5EF4-FFF2-40B4-BE49-F238E27FC236}">
                <a16:creationId xmlns:a16="http://schemas.microsoft.com/office/drawing/2014/main" id="{177CBBA0-5BCF-59C0-9927-3CF7C1E9DEB3}"/>
              </a:ext>
            </a:extLst>
          </p:cNvPr>
          <p:cNvSpPr>
            <a:spLocks noChangeArrowheads="1"/>
          </p:cNvSpPr>
          <p:nvPr/>
        </p:nvSpPr>
        <p:spPr bwMode="auto">
          <a:xfrm>
            <a:off x="539552" y="339501"/>
            <a:ext cx="8219256" cy="79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b="1" dirty="0">
                <a:solidFill>
                  <a:schemeClr val="bg1"/>
                </a:solidFill>
                <a:latin typeface="Arial" panose="020B0604020202020204" pitchFamily="34" charset="0"/>
                <a:ea typeface="+mj-ea"/>
                <a:cs typeface="Arial" panose="020B0604020202020204" pitchFamily="34" charset="0"/>
              </a:rPr>
              <a:t>Superstructure Maintenance</a:t>
            </a:r>
            <a:br>
              <a:rPr lang="en-US" altLang="en-US" b="1" dirty="0">
                <a:solidFill>
                  <a:schemeClr val="bg1"/>
                </a:solidFill>
                <a:latin typeface="Arial" panose="020B0604020202020204" pitchFamily="34" charset="0"/>
                <a:ea typeface="+mj-ea"/>
                <a:cs typeface="Arial" panose="020B0604020202020204" pitchFamily="34" charset="0"/>
              </a:rPr>
            </a:br>
            <a:r>
              <a:rPr lang="en-US" altLang="en-US" b="1" dirty="0">
                <a:solidFill>
                  <a:schemeClr val="bg1"/>
                </a:solidFill>
                <a:latin typeface="Arial" panose="020B0604020202020204" pitchFamily="34" charset="0"/>
                <a:ea typeface="+mj-ea"/>
                <a:cs typeface="Arial" panose="020B0604020202020204" pitchFamily="34" charset="0"/>
              </a:rPr>
              <a:t>(Cont'd)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3">
            <a:extLst>
              <a:ext uri="{FF2B5EF4-FFF2-40B4-BE49-F238E27FC236}">
                <a16:creationId xmlns:a16="http://schemas.microsoft.com/office/drawing/2014/main" id="{068E8427-6489-D68F-3596-8FFD75A811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11" b="16062"/>
          <a:stretch/>
        </p:blipFill>
        <p:spPr bwMode="auto">
          <a:xfrm>
            <a:off x="20" y="10"/>
            <a:ext cx="9143980" cy="50699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963" name="Rectangle 2">
            <a:extLst>
              <a:ext uri="{FF2B5EF4-FFF2-40B4-BE49-F238E27FC236}">
                <a16:creationId xmlns:a16="http://schemas.microsoft.com/office/drawing/2014/main" id="{9B16137B-3D01-AD7C-C192-36E54EF9429E}"/>
              </a:ext>
            </a:extLst>
          </p:cNvPr>
          <p:cNvSpPr>
            <a:spLocks noChangeArrowheads="1"/>
          </p:cNvSpPr>
          <p:nvPr/>
        </p:nvSpPr>
        <p:spPr bwMode="auto">
          <a:xfrm>
            <a:off x="467544" y="483518"/>
            <a:ext cx="8208912"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3200" b="1">
                <a:solidFill>
                  <a:schemeClr val="bg1"/>
                </a:solidFill>
                <a:latin typeface="Arial" panose="020B0604020202020204" pitchFamily="34" charset="0"/>
                <a:cs typeface="Arial" panose="020B0604020202020204" pitchFamily="34" charset="0"/>
              </a:rPr>
              <a:t>Missing section of rail and posts</a:t>
            </a:r>
          </a:p>
        </p:txBody>
      </p:sp>
      <p:sp>
        <p:nvSpPr>
          <p:cNvPr id="40969" name="Slide Number Placeholder 1" hidden="1">
            <a:extLst>
              <a:ext uri="{FF2B5EF4-FFF2-40B4-BE49-F238E27FC236}">
                <a16:creationId xmlns:a16="http://schemas.microsoft.com/office/drawing/2014/main" id="{E9B3A8DA-1B38-6D8A-EC71-6C42E48862BF}"/>
              </a:ext>
            </a:extLst>
          </p:cNvPr>
          <p:cNvSpPr>
            <a:spLocks noGrp="1"/>
          </p:cNvSpPr>
          <p:nvPr>
            <p:ph type="sldNum" sz="quarter" idx="4294967295"/>
          </p:nvPr>
        </p:nvSpPr>
        <p:spPr>
          <a:xfrm>
            <a:off x="107504" y="4659982"/>
            <a:ext cx="2057400" cy="274637"/>
          </a:xfrm>
        </p:spPr>
        <p:txBody>
          <a:bodyPr/>
          <a:lstStyle/>
          <a:p>
            <a:pPr>
              <a:spcAft>
                <a:spcPts val="600"/>
              </a:spcAft>
            </a:pPr>
            <a:fld id="{3A2281A5-0AAD-5C43-9874-F8F3A9F5B29A}" type="slidenum">
              <a:rPr lang="en-US" smtClean="0"/>
              <a:pPr>
                <a:spcAft>
                  <a:spcPts val="600"/>
                </a:spcAft>
              </a:pPr>
              <a:t>35</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3">
            <a:extLst>
              <a:ext uri="{FF2B5EF4-FFF2-40B4-BE49-F238E27FC236}">
                <a16:creationId xmlns:a16="http://schemas.microsoft.com/office/drawing/2014/main" id="{6E47B59D-5B4B-4EF3-6932-C6DEC73B91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6073"/>
          <a:stretch/>
        </p:blipFill>
        <p:spPr bwMode="auto">
          <a:xfrm>
            <a:off x="20" y="10"/>
            <a:ext cx="9143980" cy="50699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41987" name="Rectangle 2">
            <a:extLst>
              <a:ext uri="{FF2B5EF4-FFF2-40B4-BE49-F238E27FC236}">
                <a16:creationId xmlns:a16="http://schemas.microsoft.com/office/drawing/2014/main" id="{79B591D8-7C87-002A-A132-EC15FC7C2049}"/>
              </a:ext>
            </a:extLst>
          </p:cNvPr>
          <p:cNvSpPr>
            <a:spLocks noChangeArrowheads="1"/>
          </p:cNvSpPr>
          <p:nvPr/>
        </p:nvSpPr>
        <p:spPr bwMode="auto">
          <a:xfrm>
            <a:off x="0" y="482748"/>
            <a:ext cx="3190056"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3200" b="1" dirty="0">
                <a:solidFill>
                  <a:schemeClr val="bg1"/>
                </a:solidFill>
                <a:latin typeface="Arial" panose="020B0604020202020204" pitchFamily="34" charset="0"/>
                <a:cs typeface="Arial" panose="020B0604020202020204" pitchFamily="34" charset="0"/>
              </a:rPr>
              <a:t>Rotted timber rail</a:t>
            </a:r>
          </a:p>
        </p:txBody>
      </p:sp>
      <p:sp>
        <p:nvSpPr>
          <p:cNvPr id="41993" name="Slide Number Placeholder 1" hidden="1">
            <a:extLst>
              <a:ext uri="{FF2B5EF4-FFF2-40B4-BE49-F238E27FC236}">
                <a16:creationId xmlns:a16="http://schemas.microsoft.com/office/drawing/2014/main" id="{A0DA2E35-09C6-AAA2-43A3-33DEBAAB6059}"/>
              </a:ext>
            </a:extLst>
          </p:cNvPr>
          <p:cNvSpPr>
            <a:spLocks noGrp="1"/>
          </p:cNvSpPr>
          <p:nvPr>
            <p:ph type="sldNum" sz="quarter" idx="4294967295"/>
          </p:nvPr>
        </p:nvSpPr>
        <p:spPr>
          <a:xfrm>
            <a:off x="107504" y="4659982"/>
            <a:ext cx="2057400" cy="274637"/>
          </a:xfrm>
        </p:spPr>
        <p:txBody>
          <a:bodyPr/>
          <a:lstStyle/>
          <a:p>
            <a:pPr>
              <a:spcAft>
                <a:spcPts val="600"/>
              </a:spcAft>
            </a:pPr>
            <a:fld id="{3A2281A5-0AAD-5C43-9874-F8F3A9F5B29A}" type="slidenum">
              <a:rPr lang="en-US" smtClean="0"/>
              <a:pPr>
                <a:spcAft>
                  <a:spcPts val="600"/>
                </a:spcAft>
              </a:pPr>
              <a:t>36</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3">
            <a:extLst>
              <a:ext uri="{FF2B5EF4-FFF2-40B4-BE49-F238E27FC236}">
                <a16:creationId xmlns:a16="http://schemas.microsoft.com/office/drawing/2014/main" id="{3F5DA6E3-8466-C5C2-9E29-AB158D54D9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 b="25949"/>
          <a:stretch/>
        </p:blipFill>
        <p:spPr bwMode="auto">
          <a:xfrm>
            <a:off x="20" y="10"/>
            <a:ext cx="9143980" cy="50699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43011" name="Rectangle 2">
            <a:extLst>
              <a:ext uri="{FF2B5EF4-FFF2-40B4-BE49-F238E27FC236}">
                <a16:creationId xmlns:a16="http://schemas.microsoft.com/office/drawing/2014/main" id="{DD49845F-2972-1807-FB56-4CBC2CFB55D7}"/>
              </a:ext>
            </a:extLst>
          </p:cNvPr>
          <p:cNvSpPr>
            <a:spLocks noChangeArrowheads="1"/>
          </p:cNvSpPr>
          <p:nvPr/>
        </p:nvSpPr>
        <p:spPr bwMode="auto">
          <a:xfrm>
            <a:off x="152400" y="3790950"/>
            <a:ext cx="8208912"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3200" b="1" dirty="0">
                <a:solidFill>
                  <a:schemeClr val="bg1"/>
                </a:solidFill>
                <a:latin typeface="Arial" panose="020B0604020202020204" pitchFamily="34" charset="0"/>
                <a:cs typeface="Arial" panose="020B0604020202020204" pitchFamily="34" charset="0"/>
              </a:rPr>
              <a:t>Damaged curb and post anchorage</a:t>
            </a:r>
          </a:p>
        </p:txBody>
      </p:sp>
      <p:sp>
        <p:nvSpPr>
          <p:cNvPr id="43017" name="Slide Number Placeholder 1" hidden="1">
            <a:extLst>
              <a:ext uri="{FF2B5EF4-FFF2-40B4-BE49-F238E27FC236}">
                <a16:creationId xmlns:a16="http://schemas.microsoft.com/office/drawing/2014/main" id="{981C95C1-2B22-29B9-03D6-66B5CB7466B2}"/>
              </a:ext>
            </a:extLst>
          </p:cNvPr>
          <p:cNvSpPr>
            <a:spLocks noGrp="1"/>
          </p:cNvSpPr>
          <p:nvPr>
            <p:ph type="sldNum" sz="quarter" idx="4294967295"/>
          </p:nvPr>
        </p:nvSpPr>
        <p:spPr>
          <a:xfrm>
            <a:off x="107504" y="4659982"/>
            <a:ext cx="2057400" cy="274637"/>
          </a:xfrm>
        </p:spPr>
        <p:txBody>
          <a:bodyPr/>
          <a:lstStyle/>
          <a:p>
            <a:pPr>
              <a:spcAft>
                <a:spcPts val="600"/>
              </a:spcAft>
            </a:pPr>
            <a:fld id="{3A2281A5-0AAD-5C43-9874-F8F3A9F5B29A}" type="slidenum">
              <a:rPr lang="en-US" smtClean="0"/>
              <a:pPr>
                <a:spcAft>
                  <a:spcPts val="600"/>
                </a:spcAft>
              </a:pPr>
              <a:t>37</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a:extLst>
              <a:ext uri="{FF2B5EF4-FFF2-40B4-BE49-F238E27FC236}">
                <a16:creationId xmlns:a16="http://schemas.microsoft.com/office/drawing/2014/main" id="{8CCB6E01-DFEA-42D4-33A4-4D2D99838C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6073"/>
          <a:stretch/>
        </p:blipFill>
        <p:spPr bwMode="auto">
          <a:xfrm>
            <a:off x="20" y="10"/>
            <a:ext cx="9143980" cy="50699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44035" name="Rectangle 2">
            <a:extLst>
              <a:ext uri="{FF2B5EF4-FFF2-40B4-BE49-F238E27FC236}">
                <a16:creationId xmlns:a16="http://schemas.microsoft.com/office/drawing/2014/main" id="{1E835F7B-D5D3-FFDE-4B17-689C2657E15A}"/>
              </a:ext>
            </a:extLst>
          </p:cNvPr>
          <p:cNvSpPr>
            <a:spLocks noChangeArrowheads="1"/>
          </p:cNvSpPr>
          <p:nvPr/>
        </p:nvSpPr>
        <p:spPr bwMode="auto">
          <a:xfrm>
            <a:off x="685800" y="0"/>
            <a:ext cx="8208912"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3200" b="1" dirty="0">
                <a:solidFill>
                  <a:schemeClr val="bg1"/>
                </a:solidFill>
                <a:latin typeface="Arial" panose="020B0604020202020204" pitchFamily="34" charset="0"/>
                <a:cs typeface="Arial" panose="020B0604020202020204" pitchFamily="34" charset="0"/>
              </a:rPr>
              <a:t>Damaged posts and rails.</a:t>
            </a:r>
          </a:p>
        </p:txBody>
      </p:sp>
      <p:sp>
        <p:nvSpPr>
          <p:cNvPr id="44041" name="Slide Number Placeholder 1" hidden="1">
            <a:extLst>
              <a:ext uri="{FF2B5EF4-FFF2-40B4-BE49-F238E27FC236}">
                <a16:creationId xmlns:a16="http://schemas.microsoft.com/office/drawing/2014/main" id="{263EF99A-3EE3-9B6A-2E91-1BA3B1665CFC}"/>
              </a:ext>
            </a:extLst>
          </p:cNvPr>
          <p:cNvSpPr>
            <a:spLocks noGrp="1"/>
          </p:cNvSpPr>
          <p:nvPr>
            <p:ph type="sldNum" sz="quarter" idx="4294967295"/>
          </p:nvPr>
        </p:nvSpPr>
        <p:spPr>
          <a:xfrm>
            <a:off x="107504" y="4659982"/>
            <a:ext cx="2057400" cy="274637"/>
          </a:xfrm>
        </p:spPr>
        <p:txBody>
          <a:bodyPr/>
          <a:lstStyle/>
          <a:p>
            <a:pPr>
              <a:spcAft>
                <a:spcPts val="600"/>
              </a:spcAft>
            </a:pPr>
            <a:fld id="{3A2281A5-0AAD-5C43-9874-F8F3A9F5B29A}" type="slidenum">
              <a:rPr lang="en-US" smtClean="0"/>
              <a:pPr>
                <a:spcAft>
                  <a:spcPts val="600"/>
                </a:spcAft>
              </a:pPr>
              <a:t>38</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E7F70-0FAE-218D-8DFE-D55E63E3195D}"/>
              </a:ext>
            </a:extLst>
          </p:cNvPr>
          <p:cNvSpPr>
            <a:spLocks noGrp="1"/>
          </p:cNvSpPr>
          <p:nvPr>
            <p:ph type="title"/>
          </p:nvPr>
        </p:nvSpPr>
        <p:spPr/>
        <p:txBody>
          <a:bodyPr/>
          <a:lstStyle/>
          <a:p>
            <a:r>
              <a:rPr lang="en-US" altLang="en-US" sz="2400" dirty="0">
                <a:latin typeface="Arial" panose="020B0604020202020204" pitchFamily="34" charset="0"/>
              </a:rPr>
              <a:t>BIM Rating System (Cont'd)</a:t>
            </a:r>
            <a:br>
              <a:rPr lang="en-US" altLang="en-US" sz="2400" dirty="0">
                <a:latin typeface="Arial" panose="020B0604020202020204" pitchFamily="34" charset="0"/>
              </a:rPr>
            </a:br>
            <a:endParaRPr lang="en-US" dirty="0"/>
          </a:p>
        </p:txBody>
      </p:sp>
      <p:graphicFrame>
        <p:nvGraphicFramePr>
          <p:cNvPr id="4" name="Table 4">
            <a:extLst>
              <a:ext uri="{FF2B5EF4-FFF2-40B4-BE49-F238E27FC236}">
                <a16:creationId xmlns:a16="http://schemas.microsoft.com/office/drawing/2014/main" id="{5E41DE24-501B-04D6-0E24-4B3CA0A4EA57}"/>
              </a:ext>
            </a:extLst>
          </p:cNvPr>
          <p:cNvGraphicFramePr>
            <a:graphicFrameLocks noGrp="1"/>
          </p:cNvGraphicFramePr>
          <p:nvPr>
            <p:extLst>
              <p:ext uri="{D42A27DB-BD31-4B8C-83A1-F6EECF244321}">
                <p14:modId xmlns:p14="http://schemas.microsoft.com/office/powerpoint/2010/main" val="2669876308"/>
              </p:ext>
            </p:extLst>
          </p:nvPr>
        </p:nvGraphicFramePr>
        <p:xfrm>
          <a:off x="574576" y="1200150"/>
          <a:ext cx="7994848" cy="3356531"/>
        </p:xfrm>
        <a:graphic>
          <a:graphicData uri="http://schemas.openxmlformats.org/drawingml/2006/table">
            <a:tbl>
              <a:tblPr firstRow="1" bandRow="1">
                <a:tableStyleId>{21E4AEA4-8DFA-4A89-87EB-49C32662AFE0}</a:tableStyleId>
              </a:tblPr>
              <a:tblGrid>
                <a:gridCol w="755848">
                  <a:extLst>
                    <a:ext uri="{9D8B030D-6E8A-4147-A177-3AD203B41FA5}">
                      <a16:colId xmlns:a16="http://schemas.microsoft.com/office/drawing/2014/main" val="3835957329"/>
                    </a:ext>
                  </a:extLst>
                </a:gridCol>
                <a:gridCol w="1295400">
                  <a:extLst>
                    <a:ext uri="{9D8B030D-6E8A-4147-A177-3AD203B41FA5}">
                      <a16:colId xmlns:a16="http://schemas.microsoft.com/office/drawing/2014/main" val="1224718720"/>
                    </a:ext>
                  </a:extLst>
                </a:gridCol>
                <a:gridCol w="2743200">
                  <a:extLst>
                    <a:ext uri="{9D8B030D-6E8A-4147-A177-3AD203B41FA5}">
                      <a16:colId xmlns:a16="http://schemas.microsoft.com/office/drawing/2014/main" val="3354419992"/>
                    </a:ext>
                  </a:extLst>
                </a:gridCol>
                <a:gridCol w="3200400">
                  <a:extLst>
                    <a:ext uri="{9D8B030D-6E8A-4147-A177-3AD203B41FA5}">
                      <a16:colId xmlns:a16="http://schemas.microsoft.com/office/drawing/2014/main" val="2160811909"/>
                    </a:ext>
                  </a:extLst>
                </a:gridCol>
              </a:tblGrid>
              <a:tr h="370840">
                <a:tc>
                  <a:txBody>
                    <a:bodyPr/>
                    <a:lstStyle/>
                    <a:p>
                      <a:r>
                        <a:rPr lang="en-US" sz="1400" dirty="0">
                          <a:latin typeface="Arial" panose="020B0604020202020204" pitchFamily="34" charset="0"/>
                          <a:cs typeface="Arial" panose="020B0604020202020204" pitchFamily="34" charset="0"/>
                        </a:rPr>
                        <a:t>Rating</a:t>
                      </a:r>
                    </a:p>
                  </a:txBody>
                  <a:tcPr/>
                </a:tc>
                <a:tc>
                  <a:txBody>
                    <a:bodyPr/>
                    <a:lstStyle/>
                    <a:p>
                      <a:endParaRPr lang="en-US"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Commentary</a:t>
                      </a:r>
                    </a:p>
                  </a:txBody>
                  <a:tcPr/>
                </a:tc>
                <a:tc>
                  <a:txBody>
                    <a:bodyPr/>
                    <a:lstStyle/>
                    <a:p>
                      <a:r>
                        <a:rPr lang="en-US" sz="1400" dirty="0">
                          <a:latin typeface="Arial" panose="020B0604020202020204" pitchFamily="34" charset="0"/>
                          <a:cs typeface="Arial" panose="020B0604020202020204" pitchFamily="34" charset="0"/>
                        </a:rPr>
                        <a:t>Maintenance Priority</a:t>
                      </a:r>
                    </a:p>
                  </a:txBody>
                  <a:tcPr/>
                </a:tc>
                <a:extLst>
                  <a:ext uri="{0D108BD9-81ED-4DB2-BD59-A6C34878D82A}">
                    <a16:rowId xmlns:a16="http://schemas.microsoft.com/office/drawing/2014/main" val="1141149873"/>
                  </a:ext>
                </a:extLst>
              </a:tr>
              <a:tr h="370840">
                <a:tc>
                  <a:txBody>
                    <a:bodyPr/>
                    <a:lstStyle/>
                    <a:p>
                      <a:r>
                        <a:rPr lang="en-US" sz="1200" dirty="0">
                          <a:latin typeface="Arial" panose="020B0604020202020204" pitchFamily="34" charset="0"/>
                          <a:cs typeface="Arial" panose="020B0604020202020204" pitchFamily="34" charset="0"/>
                        </a:rPr>
                        <a:t>4</a:t>
                      </a:r>
                    </a:p>
                  </a:txBody>
                  <a:tcPr/>
                </a:tc>
                <a:tc>
                  <a:txBody>
                    <a:bodyPr/>
                    <a:lstStyle/>
                    <a:p>
                      <a:r>
                        <a:rPr lang="en-US" sz="1200" dirty="0">
                          <a:latin typeface="Arial" panose="020B0604020202020204" pitchFamily="34" charset="0"/>
                          <a:cs typeface="Arial" panose="020B0604020202020204" pitchFamily="34" charset="0"/>
                        </a:rPr>
                        <a:t>Fair</a:t>
                      </a:r>
                    </a:p>
                  </a:txBody>
                  <a:tcPr/>
                </a:tc>
                <a:tc>
                  <a:txBody>
                    <a:bodyPr/>
                    <a:lstStyle/>
                    <a:p>
                      <a:r>
                        <a:rPr lang="en-US" sz="1200" dirty="0">
                          <a:latin typeface="Arial" panose="020B0604020202020204" pitchFamily="34" charset="0"/>
                          <a:cs typeface="Arial" panose="020B0604020202020204" pitchFamily="34" charset="0"/>
                        </a:rPr>
                        <a:t>Below minimum acceptable conditions. </a:t>
                      </a:r>
                    </a:p>
                  </a:txBody>
                  <a:tcPr/>
                </a:tc>
                <a:tc>
                  <a:txBody>
                    <a:bodyPr/>
                    <a:lstStyle/>
                    <a:p>
                      <a:r>
                        <a:rPr lang="en-US" sz="1200" dirty="0">
                          <a:latin typeface="Arial" panose="020B0604020202020204" pitchFamily="34" charset="0"/>
                          <a:cs typeface="Arial" panose="020B0604020202020204" pitchFamily="34" charset="0"/>
                        </a:rPr>
                        <a:t>Low priority for repairs.</a:t>
                      </a:r>
                    </a:p>
                  </a:txBody>
                  <a:tcPr/>
                </a:tc>
                <a:extLst>
                  <a:ext uri="{0D108BD9-81ED-4DB2-BD59-A6C34878D82A}">
                    <a16:rowId xmlns:a16="http://schemas.microsoft.com/office/drawing/2014/main" val="2885818800"/>
                  </a:ext>
                </a:extLst>
              </a:tr>
              <a:tr h="370840">
                <a:tc>
                  <a:txBody>
                    <a:bodyPr/>
                    <a:lstStyle/>
                    <a:p>
                      <a:r>
                        <a:rPr lang="en-US" sz="1200" dirty="0">
                          <a:latin typeface="Arial" panose="020B0604020202020204" pitchFamily="34" charset="0"/>
                          <a:cs typeface="Arial" panose="020B0604020202020204" pitchFamily="34" charset="0"/>
                        </a:rPr>
                        <a:t>3</a:t>
                      </a:r>
                    </a:p>
                  </a:txBody>
                  <a:tcPr/>
                </a:tc>
                <a:tc>
                  <a:txBody>
                    <a:bodyPr/>
                    <a:lstStyle/>
                    <a:p>
                      <a:r>
                        <a:rPr lang="en-US" sz="1200" dirty="0">
                          <a:latin typeface="Arial" panose="020B0604020202020204" pitchFamily="34" charset="0"/>
                          <a:cs typeface="Arial" panose="020B0604020202020204" pitchFamily="34" charset="0"/>
                        </a:rPr>
                        <a:t>Poor</a:t>
                      </a:r>
                    </a:p>
                  </a:txBody>
                  <a:tcPr/>
                </a:tc>
                <a:tc>
                  <a:txBody>
                    <a:bodyPr/>
                    <a:lstStyle/>
                    <a:p>
                      <a:r>
                        <a:rPr lang="en-US" sz="1200" dirty="0">
                          <a:latin typeface="Arial" panose="020B0604020202020204" pitchFamily="34" charset="0"/>
                          <a:cs typeface="Arial" panose="020B0604020202020204" pitchFamily="34" charset="0"/>
                        </a:rPr>
                        <a:t>Presence of distress or deterioration. Not functioning as intended.</a:t>
                      </a:r>
                    </a:p>
                  </a:txBody>
                  <a:tcPr/>
                </a:tc>
                <a:tc>
                  <a:txBody>
                    <a:bodyPr/>
                    <a:lstStyle/>
                    <a:p>
                      <a:r>
                        <a:rPr lang="en-US" sz="1200" dirty="0">
                          <a:latin typeface="Arial" panose="020B0604020202020204" pitchFamily="34" charset="0"/>
                          <a:cs typeface="Arial" panose="020B0604020202020204" pitchFamily="34" charset="0"/>
                        </a:rPr>
                        <a:t>Medium priority for replacement, repair, and/or signing.</a:t>
                      </a:r>
                    </a:p>
                  </a:txBody>
                  <a:tcPr/>
                </a:tc>
                <a:extLst>
                  <a:ext uri="{0D108BD9-81ED-4DB2-BD59-A6C34878D82A}">
                    <a16:rowId xmlns:a16="http://schemas.microsoft.com/office/drawing/2014/main" val="32192678"/>
                  </a:ext>
                </a:extLst>
              </a:tr>
              <a:tr h="567611">
                <a:tc>
                  <a:txBody>
                    <a:bodyPr/>
                    <a:lstStyle/>
                    <a:p>
                      <a:r>
                        <a:rPr lang="en-US" sz="1200" dirty="0">
                          <a:latin typeface="Arial" panose="020B0604020202020204" pitchFamily="34" charset="0"/>
                          <a:cs typeface="Arial" panose="020B0604020202020204" pitchFamily="34" charset="0"/>
                        </a:rPr>
                        <a:t>2</a:t>
                      </a:r>
                    </a:p>
                  </a:txBody>
                  <a:tcPr/>
                </a:tc>
                <a:tc>
                  <a:txBody>
                    <a:bodyPr/>
                    <a:lstStyle/>
                    <a:p>
                      <a:r>
                        <a:rPr lang="en-US" sz="1200" dirty="0">
                          <a:latin typeface="Arial" panose="020B0604020202020204" pitchFamily="34" charset="0"/>
                          <a:cs typeface="Arial" panose="020B0604020202020204" pitchFamily="34" charset="0"/>
                        </a:rPr>
                        <a:t>Hazardous</a:t>
                      </a:r>
                    </a:p>
                  </a:txBody>
                  <a:tcPr/>
                </a:tc>
                <a:tc>
                  <a:txBody>
                    <a:bodyPr/>
                    <a:lstStyle/>
                    <a:p>
                      <a:r>
                        <a:rPr lang="en-US" sz="1200" dirty="0">
                          <a:latin typeface="Arial" panose="020B0604020202020204" pitchFamily="34" charset="0"/>
                          <a:cs typeface="Arial" panose="020B0604020202020204" pitchFamily="34" charset="0"/>
                        </a:rPr>
                        <a:t>Hazardous condition or severe distress or deterioration. </a:t>
                      </a:r>
                    </a:p>
                  </a:txBody>
                  <a:tcPr/>
                </a:tc>
                <a:tc>
                  <a:txBody>
                    <a:bodyPr/>
                    <a:lstStyle/>
                    <a:p>
                      <a:r>
                        <a:rPr lang="en-US" sz="1200" dirty="0">
                          <a:latin typeface="Arial" panose="020B0604020202020204" pitchFamily="34" charset="0"/>
                          <a:cs typeface="Arial" panose="020B0604020202020204" pitchFamily="34" charset="0"/>
                        </a:rPr>
                        <a:t>High priority for replacement, repair, and/or signing. </a:t>
                      </a:r>
                    </a:p>
                  </a:txBody>
                  <a:tcPr/>
                </a:tc>
                <a:extLst>
                  <a:ext uri="{0D108BD9-81ED-4DB2-BD59-A6C34878D82A}">
                    <a16:rowId xmlns:a16="http://schemas.microsoft.com/office/drawing/2014/main" val="753622422"/>
                  </a:ext>
                </a:extLst>
              </a:tr>
              <a:tr h="762000">
                <a:tc>
                  <a:txBody>
                    <a:bodyPr/>
                    <a:lstStyle/>
                    <a:p>
                      <a:r>
                        <a:rPr lang="en-US" sz="1200" dirty="0">
                          <a:latin typeface="Arial" panose="020B0604020202020204" pitchFamily="34" charset="0"/>
                          <a:cs typeface="Arial" panose="020B0604020202020204" pitchFamily="34" charset="0"/>
                        </a:rPr>
                        <a:t>1</a:t>
                      </a:r>
                    </a:p>
                  </a:txBody>
                  <a:tcPr/>
                </a:tc>
                <a:tc>
                  <a:txBody>
                    <a:bodyPr/>
                    <a:lstStyle/>
                    <a:p>
                      <a:r>
                        <a:rPr lang="en-US" sz="1200" dirty="0">
                          <a:latin typeface="Arial" panose="020B0604020202020204" pitchFamily="34" charset="0"/>
                          <a:cs typeface="Arial" panose="020B0604020202020204" pitchFamily="34" charset="0"/>
                        </a:rPr>
                        <a:t>Immediate Action</a:t>
                      </a:r>
                    </a:p>
                  </a:txBody>
                  <a:tcPr/>
                </a:tc>
                <a:tc>
                  <a:txBody>
                    <a:bodyPr/>
                    <a:lstStyle/>
                    <a:p>
                      <a:r>
                        <a:rPr lang="en-US" sz="1200" dirty="0">
                          <a:latin typeface="Arial" panose="020B0604020202020204" pitchFamily="34" charset="0"/>
                          <a:cs typeface="Arial" panose="020B0604020202020204" pitchFamily="34" charset="0"/>
                        </a:rPr>
                        <a:t>Danger of collapse and/or danger to users.</a:t>
                      </a:r>
                    </a:p>
                  </a:txBody>
                  <a:tcPr/>
                </a:tc>
                <a:tc>
                  <a:txBody>
                    <a:bodyPr/>
                    <a:lstStyle/>
                    <a:p>
                      <a:r>
                        <a:rPr lang="en-US" sz="1200" dirty="0">
                          <a:latin typeface="Arial" panose="020B0604020202020204" pitchFamily="34" charset="0"/>
                          <a:cs typeface="Arial" panose="020B0604020202020204" pitchFamily="34" charset="0"/>
                        </a:rPr>
                        <a:t>Bridge closure, replacement, repair and/or signing required as soon as possible. </a:t>
                      </a:r>
                    </a:p>
                  </a:txBody>
                  <a:tcPr/>
                </a:tc>
                <a:extLst>
                  <a:ext uri="{0D108BD9-81ED-4DB2-BD59-A6C34878D82A}">
                    <a16:rowId xmlns:a16="http://schemas.microsoft.com/office/drawing/2014/main" val="2496785776"/>
                  </a:ext>
                </a:extLst>
              </a:tr>
              <a:tr h="370840">
                <a:tc>
                  <a:txBody>
                    <a:bodyPr/>
                    <a:lstStyle/>
                    <a:p>
                      <a:r>
                        <a:rPr lang="en-US" sz="1200" dirty="0">
                          <a:latin typeface="Arial" panose="020B0604020202020204" pitchFamily="34" charset="0"/>
                          <a:cs typeface="Arial" panose="020B0604020202020204" pitchFamily="34" charset="0"/>
                        </a:rPr>
                        <a:t>N</a:t>
                      </a:r>
                    </a:p>
                  </a:txBody>
                  <a:tcPr/>
                </a:tc>
                <a:tc>
                  <a:txBody>
                    <a:bodyPr/>
                    <a:lstStyle/>
                    <a:p>
                      <a:r>
                        <a:rPr lang="en-US" sz="1200" dirty="0">
                          <a:latin typeface="Arial" panose="020B0604020202020204" pitchFamily="34" charset="0"/>
                          <a:cs typeface="Arial" panose="020B0604020202020204" pitchFamily="34" charset="0"/>
                        </a:rPr>
                        <a:t>Not Accessible</a:t>
                      </a:r>
                    </a:p>
                  </a:txBody>
                  <a:tcPr/>
                </a:tc>
                <a:tc>
                  <a:txBody>
                    <a:bodyPr/>
                    <a:lstStyle/>
                    <a:p>
                      <a:r>
                        <a:rPr lang="en-US" sz="1200" dirty="0">
                          <a:latin typeface="Arial" panose="020B0604020202020204" pitchFamily="34" charset="0"/>
                          <a:cs typeface="Arial" panose="020B0604020202020204" pitchFamily="34" charset="0"/>
                        </a:rPr>
                        <a:t>Element cannot be visually inspected.</a:t>
                      </a:r>
                    </a:p>
                  </a:txBody>
                  <a:tcPr/>
                </a:tc>
                <a:tc>
                  <a:txBody>
                    <a:bodyPr/>
                    <a:lstStyle/>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25440537"/>
                  </a:ext>
                </a:extLst>
              </a:tr>
              <a:tr h="370840">
                <a:tc>
                  <a:txBody>
                    <a:bodyPr/>
                    <a:lstStyle/>
                    <a:p>
                      <a:r>
                        <a:rPr lang="en-US" sz="1200" dirty="0">
                          <a:latin typeface="Arial" panose="020B0604020202020204" pitchFamily="34" charset="0"/>
                          <a:cs typeface="Arial" panose="020B0604020202020204" pitchFamily="34" charset="0"/>
                        </a:rPr>
                        <a:t>X</a:t>
                      </a:r>
                    </a:p>
                  </a:txBody>
                  <a:tcPr/>
                </a:tc>
                <a:tc>
                  <a:txBody>
                    <a:bodyPr/>
                    <a:lstStyle/>
                    <a:p>
                      <a:r>
                        <a:rPr lang="en-US" sz="1200" dirty="0">
                          <a:latin typeface="Arial" panose="020B0604020202020204" pitchFamily="34" charset="0"/>
                          <a:cs typeface="Arial" panose="020B0604020202020204" pitchFamily="34" charset="0"/>
                        </a:rPr>
                        <a:t>Not Applicable</a:t>
                      </a:r>
                    </a:p>
                  </a:txBody>
                  <a:tcPr/>
                </a:tc>
                <a:tc>
                  <a:txBody>
                    <a:bodyPr/>
                    <a:lstStyle/>
                    <a:p>
                      <a:r>
                        <a:rPr lang="en-US" sz="1200" dirty="0">
                          <a:latin typeface="Arial" panose="020B0604020202020204" pitchFamily="34" charset="0"/>
                          <a:cs typeface="Arial" panose="020B0604020202020204" pitchFamily="34" charset="0"/>
                        </a:rPr>
                        <a:t>Element not applicable at this bridge.</a:t>
                      </a:r>
                    </a:p>
                  </a:txBody>
                  <a:tcPr/>
                </a:tc>
                <a:tc>
                  <a:txBody>
                    <a:bodyPr/>
                    <a:lstStyle/>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87249169"/>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5" name="Slide Number Placeholder 1">
            <a:extLst>
              <a:ext uri="{FF2B5EF4-FFF2-40B4-BE49-F238E27FC236}">
                <a16:creationId xmlns:a16="http://schemas.microsoft.com/office/drawing/2014/main" id="{7E5DCD9D-9884-3E63-E52B-06682296A7E0}"/>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39</a:t>
            </a:fld>
            <a:endParaRPr lang="en-US"/>
          </a:p>
        </p:txBody>
      </p:sp>
      <p:sp>
        <p:nvSpPr>
          <p:cNvPr id="45060" name="Rectangle 3">
            <a:extLst>
              <a:ext uri="{FF2B5EF4-FFF2-40B4-BE49-F238E27FC236}">
                <a16:creationId xmlns:a16="http://schemas.microsoft.com/office/drawing/2014/main" id="{90510C70-74C7-4E77-E0CF-0AA88743E630}"/>
              </a:ext>
            </a:extLst>
          </p:cNvPr>
          <p:cNvSpPr>
            <a:spLocks noChangeArrowheads="1"/>
          </p:cNvSpPr>
          <p:nvPr/>
        </p:nvSpPr>
        <p:spPr bwMode="auto">
          <a:xfrm>
            <a:off x="539552" y="1347614"/>
            <a:ext cx="8229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20000"/>
              </a:spcBef>
              <a:buFont typeface="Wingdings" panose="05000000000000000000" pitchFamily="2" charset="2"/>
              <a:buChar char="§"/>
            </a:pPr>
            <a:r>
              <a:rPr lang="en-US" altLang="en-US" sz="1700" dirty="0">
                <a:solidFill>
                  <a:schemeClr val="bg1">
                    <a:lumMod val="95000"/>
                  </a:schemeClr>
                </a:solidFill>
                <a:latin typeface="Arial" panose="020B0604020202020204" pitchFamily="34" charset="0"/>
                <a:cs typeface="Arial" panose="020B0604020202020204" pitchFamily="34" charset="0"/>
              </a:rPr>
              <a:t>Girders</a:t>
            </a:r>
          </a:p>
          <a:p>
            <a:pPr lvl="1">
              <a:lnSpc>
                <a:spcPct val="90000"/>
              </a:lnSpc>
              <a:spcBef>
                <a:spcPct val="20000"/>
              </a:spcBef>
              <a:buFont typeface="Wingdings" panose="05000000000000000000" pitchFamily="2" charset="2"/>
              <a:buChar char="§"/>
            </a:pPr>
            <a:r>
              <a:rPr lang="en-US" altLang="en-US" sz="1700" dirty="0">
                <a:solidFill>
                  <a:schemeClr val="bg1">
                    <a:lumMod val="95000"/>
                  </a:schemeClr>
                </a:solidFill>
                <a:latin typeface="Arial" panose="020B0604020202020204" pitchFamily="34" charset="0"/>
                <a:cs typeface="Arial" panose="020B0604020202020204" pitchFamily="34" charset="0"/>
              </a:rPr>
              <a:t>cracked timbers</a:t>
            </a:r>
          </a:p>
          <a:p>
            <a:pPr lvl="2">
              <a:lnSpc>
                <a:spcPct val="90000"/>
              </a:lnSpc>
              <a:spcBef>
                <a:spcPct val="20000"/>
              </a:spcBef>
              <a:buFont typeface="Wingdings" panose="05000000000000000000" pitchFamily="2" charset="2"/>
              <a:buChar char="§"/>
            </a:pPr>
            <a:r>
              <a:rPr lang="en-US" altLang="en-US" sz="1700" dirty="0">
                <a:solidFill>
                  <a:schemeClr val="bg1">
                    <a:lumMod val="95000"/>
                  </a:schemeClr>
                </a:solidFill>
                <a:latin typeface="Arial" panose="020B0604020202020204" pitchFamily="34" charset="0"/>
                <a:cs typeface="Arial" panose="020B0604020202020204" pitchFamily="34" charset="0"/>
              </a:rPr>
              <a:t>replace</a:t>
            </a:r>
          </a:p>
          <a:p>
            <a:pPr lvl="1">
              <a:lnSpc>
                <a:spcPct val="90000"/>
              </a:lnSpc>
              <a:spcBef>
                <a:spcPct val="20000"/>
              </a:spcBef>
              <a:buFont typeface="Wingdings" panose="05000000000000000000" pitchFamily="2" charset="2"/>
              <a:buChar char="§"/>
            </a:pPr>
            <a:r>
              <a:rPr lang="en-US" altLang="en-US" sz="1700" dirty="0">
                <a:solidFill>
                  <a:schemeClr val="bg1">
                    <a:lumMod val="95000"/>
                  </a:schemeClr>
                </a:solidFill>
                <a:latin typeface="Arial" panose="020B0604020202020204" pitchFamily="34" charset="0"/>
                <a:cs typeface="Arial" panose="020B0604020202020204" pitchFamily="34" charset="0"/>
              </a:rPr>
              <a:t>spalled concrete</a:t>
            </a:r>
          </a:p>
          <a:p>
            <a:pPr lvl="2">
              <a:lnSpc>
                <a:spcPct val="90000"/>
              </a:lnSpc>
              <a:spcBef>
                <a:spcPct val="20000"/>
              </a:spcBef>
              <a:buFont typeface="Wingdings" panose="05000000000000000000" pitchFamily="2" charset="2"/>
              <a:buChar char="§"/>
            </a:pPr>
            <a:r>
              <a:rPr lang="en-US" altLang="en-US" sz="1700" dirty="0">
                <a:solidFill>
                  <a:schemeClr val="bg1">
                    <a:lumMod val="95000"/>
                  </a:schemeClr>
                </a:solidFill>
                <a:latin typeface="Arial" panose="020B0604020202020204" pitchFamily="34" charset="0"/>
                <a:cs typeface="Arial" panose="020B0604020202020204" pitchFamily="34" charset="0"/>
              </a:rPr>
              <a:t>Partial or full depth repair</a:t>
            </a:r>
          </a:p>
          <a:p>
            <a:pPr lvl="2">
              <a:lnSpc>
                <a:spcPct val="90000"/>
              </a:lnSpc>
              <a:spcBef>
                <a:spcPct val="20000"/>
              </a:spcBef>
              <a:buFont typeface="Wingdings" panose="05000000000000000000" pitchFamily="2" charset="2"/>
              <a:buChar char="§"/>
            </a:pPr>
            <a:r>
              <a:rPr lang="en-US" altLang="en-US" sz="1700" dirty="0">
                <a:solidFill>
                  <a:schemeClr val="bg1">
                    <a:lumMod val="95000"/>
                  </a:schemeClr>
                </a:solidFill>
                <a:latin typeface="Arial" panose="020B0604020202020204" pitchFamily="34" charset="0"/>
                <a:cs typeface="Arial" panose="020B0604020202020204" pitchFamily="34" charset="0"/>
              </a:rPr>
              <a:t>replace select girders</a:t>
            </a:r>
          </a:p>
          <a:p>
            <a:pPr lvl="1">
              <a:lnSpc>
                <a:spcPct val="90000"/>
              </a:lnSpc>
              <a:spcBef>
                <a:spcPct val="20000"/>
              </a:spcBef>
              <a:buFont typeface="Wingdings" panose="05000000000000000000" pitchFamily="2" charset="2"/>
              <a:buChar char="§"/>
            </a:pPr>
            <a:r>
              <a:rPr lang="en-US" altLang="en-US" sz="1700" dirty="0">
                <a:solidFill>
                  <a:schemeClr val="bg1">
                    <a:lumMod val="95000"/>
                  </a:schemeClr>
                </a:solidFill>
                <a:latin typeface="Arial" panose="020B0604020202020204" pitchFamily="34" charset="0"/>
                <a:cs typeface="Arial" panose="020B0604020202020204" pitchFamily="34" charset="0"/>
              </a:rPr>
              <a:t>girder longitudinal joint connections</a:t>
            </a:r>
          </a:p>
          <a:p>
            <a:pPr lvl="2">
              <a:lnSpc>
                <a:spcPct val="90000"/>
              </a:lnSpc>
              <a:spcBef>
                <a:spcPct val="20000"/>
              </a:spcBef>
              <a:buFont typeface="Wingdings" panose="05000000000000000000" pitchFamily="2" charset="2"/>
              <a:buChar char="§"/>
            </a:pPr>
            <a:r>
              <a:rPr lang="en-US" altLang="en-US" sz="1700" dirty="0">
                <a:solidFill>
                  <a:schemeClr val="bg1">
                    <a:lumMod val="95000"/>
                  </a:schemeClr>
                </a:solidFill>
                <a:latin typeface="Arial" panose="020B0604020202020204" pitchFamily="34" charset="0"/>
                <a:cs typeface="Arial" panose="020B0604020202020204" pitchFamily="34" charset="0"/>
              </a:rPr>
              <a:t>replace bolts, replace grout</a:t>
            </a:r>
          </a:p>
          <a:p>
            <a:pPr lvl="1">
              <a:lnSpc>
                <a:spcPct val="90000"/>
              </a:lnSpc>
              <a:spcBef>
                <a:spcPct val="20000"/>
              </a:spcBef>
              <a:buFont typeface="Wingdings" panose="05000000000000000000" pitchFamily="2" charset="2"/>
              <a:buChar char="§"/>
            </a:pPr>
            <a:r>
              <a:rPr lang="en-US" altLang="en-US" sz="1700" dirty="0">
                <a:solidFill>
                  <a:schemeClr val="bg1">
                    <a:lumMod val="95000"/>
                  </a:schemeClr>
                </a:solidFill>
                <a:latin typeface="Arial" panose="020B0604020202020204" pitchFamily="34" charset="0"/>
                <a:cs typeface="Arial" panose="020B0604020202020204" pitchFamily="34" charset="0"/>
              </a:rPr>
              <a:t>lift hook pockets</a:t>
            </a:r>
          </a:p>
          <a:p>
            <a:pPr lvl="2">
              <a:lnSpc>
                <a:spcPct val="90000"/>
              </a:lnSpc>
              <a:spcBef>
                <a:spcPct val="20000"/>
              </a:spcBef>
              <a:buFont typeface="Wingdings" panose="05000000000000000000" pitchFamily="2" charset="2"/>
              <a:buChar char="§"/>
            </a:pPr>
            <a:r>
              <a:rPr lang="en-US" altLang="en-US" sz="1700" dirty="0">
                <a:solidFill>
                  <a:schemeClr val="bg1">
                    <a:lumMod val="95000"/>
                  </a:schemeClr>
                </a:solidFill>
                <a:latin typeface="Arial" panose="020B0604020202020204" pitchFamily="34" charset="0"/>
                <a:cs typeface="Arial" panose="020B0604020202020204" pitchFamily="34" charset="0"/>
              </a:rPr>
              <a:t>replace grout</a:t>
            </a:r>
          </a:p>
          <a:p>
            <a:pPr lvl="1">
              <a:lnSpc>
                <a:spcPct val="90000"/>
              </a:lnSpc>
              <a:spcBef>
                <a:spcPct val="20000"/>
              </a:spcBef>
              <a:buFont typeface="Wingdings" panose="05000000000000000000" pitchFamily="2" charset="2"/>
              <a:buChar char="§"/>
            </a:pPr>
            <a:r>
              <a:rPr lang="en-US" altLang="en-US" sz="1700" dirty="0">
                <a:solidFill>
                  <a:schemeClr val="bg1">
                    <a:lumMod val="95000"/>
                  </a:schemeClr>
                </a:solidFill>
                <a:latin typeface="Arial" panose="020B0604020202020204" pitchFamily="34" charset="0"/>
                <a:cs typeface="Arial" panose="020B0604020202020204" pitchFamily="34" charset="0"/>
              </a:rPr>
              <a:t>concrete / ACP overlay</a:t>
            </a:r>
          </a:p>
        </p:txBody>
      </p:sp>
      <p:sp>
        <p:nvSpPr>
          <p:cNvPr id="45059" name="Rectangle 2">
            <a:extLst>
              <a:ext uri="{FF2B5EF4-FFF2-40B4-BE49-F238E27FC236}">
                <a16:creationId xmlns:a16="http://schemas.microsoft.com/office/drawing/2014/main" id="{F0DA17C9-3CB1-4538-78CA-39D2F31DD222}"/>
              </a:ext>
            </a:extLst>
          </p:cNvPr>
          <p:cNvSpPr>
            <a:spLocks noChangeArrowheads="1"/>
          </p:cNvSpPr>
          <p:nvPr/>
        </p:nvSpPr>
        <p:spPr bwMode="auto">
          <a:xfrm>
            <a:off x="539552" y="339502"/>
            <a:ext cx="8219256" cy="78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b="1">
                <a:solidFill>
                  <a:schemeClr val="bg1"/>
                </a:solidFill>
                <a:latin typeface="Arial" panose="020B0604020202020204" pitchFamily="34" charset="0"/>
                <a:ea typeface="+mj-ea"/>
                <a:cs typeface="Arial" panose="020B0604020202020204" pitchFamily="34" charset="0"/>
              </a:rPr>
              <a:t>Superstructure Maintenance</a:t>
            </a:r>
            <a:br>
              <a:rPr lang="en-US" altLang="en-US" b="1">
                <a:solidFill>
                  <a:schemeClr val="bg1"/>
                </a:solidFill>
                <a:latin typeface="Arial" panose="020B0604020202020204" pitchFamily="34" charset="0"/>
                <a:ea typeface="+mj-ea"/>
                <a:cs typeface="Arial" panose="020B0604020202020204" pitchFamily="34" charset="0"/>
              </a:rPr>
            </a:br>
            <a:r>
              <a:rPr lang="en-US" altLang="en-US" b="1">
                <a:solidFill>
                  <a:schemeClr val="bg1"/>
                </a:solidFill>
                <a:latin typeface="Arial" panose="020B0604020202020204" pitchFamily="34" charset="0"/>
                <a:ea typeface="+mj-ea"/>
                <a:cs typeface="Arial" panose="020B0604020202020204" pitchFamily="34" charset="0"/>
              </a:rPr>
              <a:t>(Cont'd)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a:extLst>
              <a:ext uri="{FF2B5EF4-FFF2-40B4-BE49-F238E27FC236}">
                <a16:creationId xmlns:a16="http://schemas.microsoft.com/office/drawing/2014/main" id="{1F7320EF-12BD-E38F-BC26-864BA46DC3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107" b="7965"/>
          <a:stretch/>
        </p:blipFill>
        <p:spPr bwMode="auto">
          <a:xfrm>
            <a:off x="20" y="10"/>
            <a:ext cx="9143980" cy="50699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46083" name="Rectangle 2">
            <a:extLst>
              <a:ext uri="{FF2B5EF4-FFF2-40B4-BE49-F238E27FC236}">
                <a16:creationId xmlns:a16="http://schemas.microsoft.com/office/drawing/2014/main" id="{ECD581A9-F738-F825-CFD5-D88FC88ABF2E}"/>
              </a:ext>
            </a:extLst>
          </p:cNvPr>
          <p:cNvSpPr>
            <a:spLocks noChangeArrowheads="1"/>
          </p:cNvSpPr>
          <p:nvPr/>
        </p:nvSpPr>
        <p:spPr bwMode="auto">
          <a:xfrm>
            <a:off x="467544" y="483518"/>
            <a:ext cx="8208912"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3200" b="1" dirty="0">
                <a:solidFill>
                  <a:schemeClr val="bg1"/>
                </a:solidFill>
                <a:latin typeface="Arial" panose="020B0604020202020204" pitchFamily="34" charset="0"/>
                <a:cs typeface="Arial" panose="020B0604020202020204" pitchFamily="34" charset="0"/>
              </a:rPr>
              <a:t>Overload crack on timber stringer.</a:t>
            </a:r>
          </a:p>
        </p:txBody>
      </p:sp>
      <p:sp>
        <p:nvSpPr>
          <p:cNvPr id="46089" name="Slide Number Placeholder 1" hidden="1">
            <a:extLst>
              <a:ext uri="{FF2B5EF4-FFF2-40B4-BE49-F238E27FC236}">
                <a16:creationId xmlns:a16="http://schemas.microsoft.com/office/drawing/2014/main" id="{9980CAC3-FA07-FCCF-17CB-C2B5099654D5}"/>
              </a:ext>
            </a:extLst>
          </p:cNvPr>
          <p:cNvSpPr>
            <a:spLocks noGrp="1"/>
          </p:cNvSpPr>
          <p:nvPr>
            <p:ph type="sldNum" sz="quarter" idx="4294967295"/>
          </p:nvPr>
        </p:nvSpPr>
        <p:spPr>
          <a:xfrm>
            <a:off x="107504" y="4659982"/>
            <a:ext cx="2057400" cy="274637"/>
          </a:xfrm>
        </p:spPr>
        <p:txBody>
          <a:bodyPr/>
          <a:lstStyle/>
          <a:p>
            <a:pPr>
              <a:spcAft>
                <a:spcPts val="600"/>
              </a:spcAft>
            </a:pPr>
            <a:fld id="{3A2281A5-0AAD-5C43-9874-F8F3A9F5B29A}" type="slidenum">
              <a:rPr lang="en-US" smtClean="0"/>
              <a:pPr>
                <a:spcAft>
                  <a:spcPts val="600"/>
                </a:spcAft>
              </a:pPr>
              <a:t>40</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a:extLst>
              <a:ext uri="{FF2B5EF4-FFF2-40B4-BE49-F238E27FC236}">
                <a16:creationId xmlns:a16="http://schemas.microsoft.com/office/drawing/2014/main" id="{6722394E-D938-DEAF-3E3D-B9EA347B1D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214" b="12859"/>
          <a:stretch/>
        </p:blipFill>
        <p:spPr bwMode="auto">
          <a:xfrm>
            <a:off x="20" y="10"/>
            <a:ext cx="9143980" cy="50699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0ECAA3E-EDB6-B128-F9C9-E3F44B493D11}"/>
              </a:ext>
            </a:extLst>
          </p:cNvPr>
          <p:cNvSpPr>
            <a:spLocks noGrp="1"/>
          </p:cNvSpPr>
          <p:nvPr>
            <p:ph idx="1"/>
          </p:nvPr>
        </p:nvSpPr>
        <p:spPr>
          <a:xfrm>
            <a:off x="467544" y="483518"/>
            <a:ext cx="8208912" cy="4104456"/>
          </a:xfrm>
        </p:spPr>
        <p:txBody>
          <a:bodyPr wrap="square" anchor="t">
            <a:normAutofit/>
          </a:bodyPr>
          <a:lstStyle/>
          <a:p>
            <a:r>
              <a:rPr lang="en-US" dirty="0"/>
              <a:t>Rotten Timber Stringer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a:extLst>
              <a:ext uri="{FF2B5EF4-FFF2-40B4-BE49-F238E27FC236}">
                <a16:creationId xmlns:a16="http://schemas.microsoft.com/office/drawing/2014/main" id="{C7C80868-022A-6A73-A16F-1927FAD445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818" b="9254"/>
          <a:stretch/>
        </p:blipFill>
        <p:spPr bwMode="auto">
          <a:xfrm>
            <a:off x="20" y="10"/>
            <a:ext cx="9143980" cy="50699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48131" name="Rectangle 2">
            <a:extLst>
              <a:ext uri="{FF2B5EF4-FFF2-40B4-BE49-F238E27FC236}">
                <a16:creationId xmlns:a16="http://schemas.microsoft.com/office/drawing/2014/main" id="{9A2BDBD5-2149-C0DB-FBF6-912AA79FC79E}"/>
              </a:ext>
            </a:extLst>
          </p:cNvPr>
          <p:cNvSpPr>
            <a:spLocks noChangeArrowheads="1"/>
          </p:cNvSpPr>
          <p:nvPr/>
        </p:nvSpPr>
        <p:spPr bwMode="auto">
          <a:xfrm>
            <a:off x="467544" y="73558"/>
            <a:ext cx="8208912"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3200" b="1" dirty="0">
                <a:solidFill>
                  <a:schemeClr val="bg1"/>
                </a:solidFill>
                <a:latin typeface="Arial" panose="020B0604020202020204" pitchFamily="34" charset="0"/>
                <a:cs typeface="Arial" panose="020B0604020202020204" pitchFamily="34" charset="0"/>
              </a:rPr>
              <a:t>Spall in Anchorage Zone </a:t>
            </a:r>
          </a:p>
          <a:p>
            <a:pPr>
              <a:spcBef>
                <a:spcPct val="20000"/>
              </a:spcBef>
            </a:pPr>
            <a:r>
              <a:rPr lang="en-US" altLang="en-US" sz="2000" b="1" dirty="0">
                <a:solidFill>
                  <a:schemeClr val="bg1"/>
                </a:solidFill>
                <a:latin typeface="Arial" panose="020B0604020202020204" pitchFamily="34" charset="0"/>
                <a:cs typeface="Arial" panose="020B0604020202020204" pitchFamily="34" charset="0"/>
              </a:rPr>
              <a:t>(&lt; 50% of main bar embedded in sound concrete)</a:t>
            </a:r>
          </a:p>
        </p:txBody>
      </p:sp>
      <p:sp>
        <p:nvSpPr>
          <p:cNvPr id="48137" name="Slide Number Placeholder 1" hidden="1">
            <a:extLst>
              <a:ext uri="{FF2B5EF4-FFF2-40B4-BE49-F238E27FC236}">
                <a16:creationId xmlns:a16="http://schemas.microsoft.com/office/drawing/2014/main" id="{2F019D56-24D3-9EB4-2AAE-11608AA96976}"/>
              </a:ext>
            </a:extLst>
          </p:cNvPr>
          <p:cNvSpPr>
            <a:spLocks noGrp="1"/>
          </p:cNvSpPr>
          <p:nvPr>
            <p:ph type="sldNum" sz="quarter" idx="4294967295"/>
          </p:nvPr>
        </p:nvSpPr>
        <p:spPr>
          <a:xfrm>
            <a:off x="107504" y="4659982"/>
            <a:ext cx="2057400" cy="274637"/>
          </a:xfrm>
        </p:spPr>
        <p:txBody>
          <a:bodyPr/>
          <a:lstStyle/>
          <a:p>
            <a:pPr>
              <a:spcAft>
                <a:spcPts val="600"/>
              </a:spcAft>
            </a:pPr>
            <a:fld id="{3A2281A5-0AAD-5C43-9874-F8F3A9F5B29A}" type="slidenum">
              <a:rPr lang="en-US" smtClean="0"/>
              <a:pPr>
                <a:spcAft>
                  <a:spcPts val="600"/>
                </a:spcAft>
              </a:pPr>
              <a:t>42</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61" name="Slide Number Placeholder 1">
            <a:extLst>
              <a:ext uri="{FF2B5EF4-FFF2-40B4-BE49-F238E27FC236}">
                <a16:creationId xmlns:a16="http://schemas.microsoft.com/office/drawing/2014/main" id="{170BA0A0-5CB4-F011-9F75-6273CCEAEDA7}"/>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43</a:t>
            </a:fld>
            <a:endParaRPr lang="en-US"/>
          </a:p>
        </p:txBody>
      </p:sp>
      <p:pic>
        <p:nvPicPr>
          <p:cNvPr id="49156" name="Picture 3" descr="S:\BRIDGE\SHARED\bim bridge slides  1-50\30.jpg">
            <a:extLst>
              <a:ext uri="{FF2B5EF4-FFF2-40B4-BE49-F238E27FC236}">
                <a16:creationId xmlns:a16="http://schemas.microsoft.com/office/drawing/2014/main" id="{40312641-AFD7-B535-C7BD-1E61A6C8A67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72022" y="1220085"/>
            <a:ext cx="6154316" cy="32310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9155" name="Rectangle 2">
            <a:extLst>
              <a:ext uri="{FF2B5EF4-FFF2-40B4-BE49-F238E27FC236}">
                <a16:creationId xmlns:a16="http://schemas.microsoft.com/office/drawing/2014/main" id="{CABA8A51-FEF9-9F2B-F212-5BD0DB06AEC2}"/>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pPr>
            <a:r>
              <a:rPr lang="en-US" altLang="en-US" b="1" dirty="0">
                <a:solidFill>
                  <a:srgbClr val="0081AB"/>
                </a:solidFill>
                <a:latin typeface="Arial" panose="020B0604020202020204" pitchFamily="34" charset="0"/>
                <a:ea typeface="+mj-ea"/>
                <a:cs typeface="Arial" panose="020B0604020202020204" pitchFamily="34" charset="0"/>
              </a:rPr>
              <a:t>Concrete spalling mechanism by rebar corrosion.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5" name="Slide Number Placeholder 1">
            <a:extLst>
              <a:ext uri="{FF2B5EF4-FFF2-40B4-BE49-F238E27FC236}">
                <a16:creationId xmlns:a16="http://schemas.microsoft.com/office/drawing/2014/main" id="{6F1A8A68-C75B-D31C-D540-0EE5B54A45A9}"/>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44</a:t>
            </a:fld>
            <a:endParaRPr lang="en-US"/>
          </a:p>
        </p:txBody>
      </p:sp>
      <p:pic>
        <p:nvPicPr>
          <p:cNvPr id="50180" name="Picture 4">
            <a:extLst>
              <a:ext uri="{FF2B5EF4-FFF2-40B4-BE49-F238E27FC236}">
                <a16:creationId xmlns:a16="http://schemas.microsoft.com/office/drawing/2014/main" id="{184847EA-C14E-1CC7-1C31-A2C0851839D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16200000">
            <a:off x="2721763" y="-326392"/>
            <a:ext cx="3471852" cy="61721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0179" name="Rectangle 2">
            <a:extLst>
              <a:ext uri="{FF2B5EF4-FFF2-40B4-BE49-F238E27FC236}">
                <a16:creationId xmlns:a16="http://schemas.microsoft.com/office/drawing/2014/main" id="{3EB8790B-A552-43D0-ACD6-99B1B6F71ACD}"/>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pPr>
            <a:r>
              <a:rPr lang="en-US" altLang="en-US" b="1" dirty="0">
                <a:solidFill>
                  <a:srgbClr val="0081AB"/>
                </a:solidFill>
                <a:latin typeface="Arial" panose="020B0604020202020204" pitchFamily="34" charset="0"/>
                <a:ea typeface="+mj-ea"/>
                <a:cs typeface="Arial" panose="020B0604020202020204" pitchFamily="34" charset="0"/>
              </a:rPr>
              <a:t>Corrosion cracking on pre-stressed girder underside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3">
            <a:extLst>
              <a:ext uri="{FF2B5EF4-FFF2-40B4-BE49-F238E27FC236}">
                <a16:creationId xmlns:a16="http://schemas.microsoft.com/office/drawing/2014/main" id="{528C1467-376C-5ECD-4751-D415E63C07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272" b="3800"/>
          <a:stretch/>
        </p:blipFill>
        <p:spPr bwMode="auto">
          <a:xfrm>
            <a:off x="20" y="10"/>
            <a:ext cx="9143980" cy="50699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203" name="Rectangle 2">
            <a:extLst>
              <a:ext uri="{FF2B5EF4-FFF2-40B4-BE49-F238E27FC236}">
                <a16:creationId xmlns:a16="http://schemas.microsoft.com/office/drawing/2014/main" id="{2DE6D678-89E1-000E-5020-FCB301299163}"/>
              </a:ext>
            </a:extLst>
          </p:cNvPr>
          <p:cNvSpPr>
            <a:spLocks noChangeArrowheads="1"/>
          </p:cNvSpPr>
          <p:nvPr/>
        </p:nvSpPr>
        <p:spPr bwMode="auto">
          <a:xfrm>
            <a:off x="467544" y="483518"/>
            <a:ext cx="8208912"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3200" b="1">
                <a:solidFill>
                  <a:schemeClr val="bg1"/>
                </a:solidFill>
                <a:latin typeface="Arial" panose="020B0604020202020204" pitchFamily="34" charset="0"/>
                <a:cs typeface="Arial" panose="020B0604020202020204" pitchFamily="34" charset="0"/>
              </a:rPr>
              <a:t>Girder being repaired with strand and stirrups exposed but still bonded</a:t>
            </a:r>
          </a:p>
        </p:txBody>
      </p:sp>
      <p:sp>
        <p:nvSpPr>
          <p:cNvPr id="51209" name="Slide Number Placeholder 1" hidden="1">
            <a:extLst>
              <a:ext uri="{FF2B5EF4-FFF2-40B4-BE49-F238E27FC236}">
                <a16:creationId xmlns:a16="http://schemas.microsoft.com/office/drawing/2014/main" id="{22A59E07-53F8-C56C-0211-2214CEDD709C}"/>
              </a:ext>
            </a:extLst>
          </p:cNvPr>
          <p:cNvSpPr>
            <a:spLocks noGrp="1"/>
          </p:cNvSpPr>
          <p:nvPr>
            <p:ph type="sldNum" sz="quarter" idx="4294967295"/>
          </p:nvPr>
        </p:nvSpPr>
        <p:spPr>
          <a:xfrm>
            <a:off x="107504" y="4659982"/>
            <a:ext cx="2057400" cy="274637"/>
          </a:xfrm>
        </p:spPr>
        <p:txBody>
          <a:bodyPr/>
          <a:lstStyle/>
          <a:p>
            <a:pPr>
              <a:spcAft>
                <a:spcPts val="600"/>
              </a:spcAft>
            </a:pPr>
            <a:fld id="{3A2281A5-0AAD-5C43-9874-F8F3A9F5B29A}" type="slidenum">
              <a:rPr lang="en-US" smtClean="0"/>
              <a:pPr>
                <a:spcAft>
                  <a:spcPts val="600"/>
                </a:spcAft>
              </a:pPr>
              <a:t>45</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3">
            <a:extLst>
              <a:ext uri="{FF2B5EF4-FFF2-40B4-BE49-F238E27FC236}">
                <a16:creationId xmlns:a16="http://schemas.microsoft.com/office/drawing/2014/main" id="{3C62DAF3-E199-8CA0-16D4-8E749C8CAC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073"/>
          <a:stretch/>
        </p:blipFill>
        <p:spPr bwMode="auto">
          <a:xfrm>
            <a:off x="20" y="10"/>
            <a:ext cx="9143980" cy="50699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52227" name="Rectangle 2">
            <a:extLst>
              <a:ext uri="{FF2B5EF4-FFF2-40B4-BE49-F238E27FC236}">
                <a16:creationId xmlns:a16="http://schemas.microsoft.com/office/drawing/2014/main" id="{554BEAE6-CE38-B7B4-84AF-1B9A2458AF04}"/>
              </a:ext>
            </a:extLst>
          </p:cNvPr>
          <p:cNvSpPr>
            <a:spLocks noChangeArrowheads="1"/>
          </p:cNvSpPr>
          <p:nvPr/>
        </p:nvSpPr>
        <p:spPr bwMode="auto">
          <a:xfrm>
            <a:off x="467544" y="483518"/>
            <a:ext cx="8208912"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3200" b="1">
                <a:solidFill>
                  <a:schemeClr val="bg1"/>
                </a:solidFill>
                <a:latin typeface="Arial" panose="020B0604020202020204" pitchFamily="34" charset="0"/>
                <a:cs typeface="Arial" panose="020B0604020202020204" pitchFamily="34" charset="0"/>
              </a:rPr>
              <a:t>Repaired pre-stressed girder</a:t>
            </a:r>
          </a:p>
        </p:txBody>
      </p:sp>
      <p:sp>
        <p:nvSpPr>
          <p:cNvPr id="52233" name="Slide Number Placeholder 1" hidden="1">
            <a:extLst>
              <a:ext uri="{FF2B5EF4-FFF2-40B4-BE49-F238E27FC236}">
                <a16:creationId xmlns:a16="http://schemas.microsoft.com/office/drawing/2014/main" id="{A9A9E258-6711-DADC-B29C-C61C1D223021}"/>
              </a:ext>
            </a:extLst>
          </p:cNvPr>
          <p:cNvSpPr>
            <a:spLocks noGrp="1"/>
          </p:cNvSpPr>
          <p:nvPr>
            <p:ph type="sldNum" sz="quarter" idx="4294967295"/>
          </p:nvPr>
        </p:nvSpPr>
        <p:spPr>
          <a:xfrm>
            <a:off x="107504" y="4659982"/>
            <a:ext cx="2057400" cy="274637"/>
          </a:xfrm>
        </p:spPr>
        <p:txBody>
          <a:bodyPr/>
          <a:lstStyle/>
          <a:p>
            <a:pPr>
              <a:spcAft>
                <a:spcPts val="600"/>
              </a:spcAft>
            </a:pPr>
            <a:fld id="{3A2281A5-0AAD-5C43-9874-F8F3A9F5B29A}" type="slidenum">
              <a:rPr lang="en-US" smtClean="0"/>
              <a:pPr>
                <a:spcAft>
                  <a:spcPts val="600"/>
                </a:spcAft>
              </a:pPr>
              <a:t>46</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7" name="Slide Number Placeholder 1">
            <a:extLst>
              <a:ext uri="{FF2B5EF4-FFF2-40B4-BE49-F238E27FC236}">
                <a16:creationId xmlns:a16="http://schemas.microsoft.com/office/drawing/2014/main" id="{1FCF2B8F-EE23-F26A-145C-7EFD1BCC6B10}"/>
              </a:ext>
            </a:extLst>
          </p:cNvPr>
          <p:cNvSpPr>
            <a:spLocks noGrp="1"/>
          </p:cNvSpPr>
          <p:nvPr>
            <p:ph type="sldNum" sz="quarter" idx="4"/>
          </p:nvPr>
        </p:nvSpPr>
        <p:spPr>
          <a:xfrm>
            <a:off x="107504" y="4659982"/>
            <a:ext cx="2057400" cy="274637"/>
          </a:xfrm>
        </p:spPr>
        <p:txBody>
          <a:bodyPr vert="horz" lIns="91440" tIns="45720" rIns="91440" bIns="45720" rtlCol="0" anchor="ctr">
            <a:normAutofit/>
          </a:bodyPr>
          <a:lstStyle/>
          <a:p>
            <a:pPr>
              <a:lnSpc>
                <a:spcPct val="90000"/>
              </a:lnSpc>
              <a:spcAft>
                <a:spcPts val="600"/>
              </a:spcAft>
            </a:pPr>
            <a:fld id="{3A2281A5-0AAD-5C43-9874-F8F3A9F5B29A}" type="slidenum">
              <a:rPr lang="en-US" smtClean="0"/>
              <a:pPr>
                <a:lnSpc>
                  <a:spcPct val="90000"/>
                </a:lnSpc>
                <a:spcAft>
                  <a:spcPts val="600"/>
                </a:spcAft>
              </a:pPr>
              <a:t>47</a:t>
            </a:fld>
            <a:endParaRPr lang="en-US"/>
          </a:p>
        </p:txBody>
      </p:sp>
      <p:sp>
        <p:nvSpPr>
          <p:cNvPr id="53251" name="Rectangle 2">
            <a:extLst>
              <a:ext uri="{FF2B5EF4-FFF2-40B4-BE49-F238E27FC236}">
                <a16:creationId xmlns:a16="http://schemas.microsoft.com/office/drawing/2014/main" id="{F6E2B6C5-7CAA-095B-599E-DF6CE59191DC}"/>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pPr>
            <a:r>
              <a:rPr lang="en-US" altLang="en-US" b="1" dirty="0">
                <a:solidFill>
                  <a:srgbClr val="0081AB"/>
                </a:solidFill>
                <a:latin typeface="Arial" panose="020B0604020202020204" pitchFamily="34" charset="0"/>
                <a:ea typeface="+mj-ea"/>
                <a:cs typeface="Arial" panose="020B0604020202020204" pitchFamily="34" charset="0"/>
              </a:rPr>
              <a:t>Failed bolted connector</a:t>
            </a:r>
          </a:p>
        </p:txBody>
      </p:sp>
      <p:pic>
        <p:nvPicPr>
          <p:cNvPr id="3" name="Picture 2" descr="A picture containing ground, outdoor, stone&#10;&#10;Description automatically generated">
            <a:extLst>
              <a:ext uri="{FF2B5EF4-FFF2-40B4-BE49-F238E27FC236}">
                <a16:creationId xmlns:a16="http://schemas.microsoft.com/office/drawing/2014/main" id="{92B72C3A-8ACC-6B48-E747-69C38E686B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33980" y="227915"/>
            <a:ext cx="3876040" cy="5170607"/>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3">
            <a:extLst>
              <a:ext uri="{FF2B5EF4-FFF2-40B4-BE49-F238E27FC236}">
                <a16:creationId xmlns:a16="http://schemas.microsoft.com/office/drawing/2014/main" id="{16CF3271-C7E6-2099-4E02-53A5D2D49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036" b="13036"/>
          <a:stretch/>
        </p:blipFill>
        <p:spPr bwMode="auto">
          <a:xfrm>
            <a:off x="20" y="-25729"/>
            <a:ext cx="9143980" cy="50699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54275" name="Rectangle 2">
            <a:extLst>
              <a:ext uri="{FF2B5EF4-FFF2-40B4-BE49-F238E27FC236}">
                <a16:creationId xmlns:a16="http://schemas.microsoft.com/office/drawing/2014/main" id="{8525860B-D80C-4A2B-2DA3-E0C169635340}"/>
              </a:ext>
            </a:extLst>
          </p:cNvPr>
          <p:cNvSpPr>
            <a:spLocks noChangeArrowheads="1"/>
          </p:cNvSpPr>
          <p:nvPr/>
        </p:nvSpPr>
        <p:spPr bwMode="auto">
          <a:xfrm>
            <a:off x="-18614" y="99297"/>
            <a:ext cx="4514414"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3200" b="1" dirty="0">
                <a:solidFill>
                  <a:schemeClr val="bg1"/>
                </a:solidFill>
                <a:latin typeface="Arial" panose="020B0604020202020204" pitchFamily="34" charset="0"/>
                <a:cs typeface="Arial" panose="020B0604020202020204" pitchFamily="34" charset="0"/>
              </a:rPr>
              <a:t>Wide Cracks with Corrosion Staining in Prestressed Girder</a:t>
            </a:r>
          </a:p>
        </p:txBody>
      </p:sp>
      <p:sp>
        <p:nvSpPr>
          <p:cNvPr id="54281" name="Slide Number Placeholder 1" hidden="1">
            <a:extLst>
              <a:ext uri="{FF2B5EF4-FFF2-40B4-BE49-F238E27FC236}">
                <a16:creationId xmlns:a16="http://schemas.microsoft.com/office/drawing/2014/main" id="{50AFC185-D8A7-20D0-42A6-51441A1BA186}"/>
              </a:ext>
            </a:extLst>
          </p:cNvPr>
          <p:cNvSpPr>
            <a:spLocks noGrp="1"/>
          </p:cNvSpPr>
          <p:nvPr>
            <p:ph type="sldNum" sz="quarter" idx="4294967295"/>
          </p:nvPr>
        </p:nvSpPr>
        <p:spPr>
          <a:xfrm>
            <a:off x="107504" y="4659982"/>
            <a:ext cx="2057400" cy="274637"/>
          </a:xfrm>
        </p:spPr>
        <p:txBody>
          <a:bodyPr/>
          <a:lstStyle/>
          <a:p>
            <a:pPr>
              <a:spcAft>
                <a:spcPts val="600"/>
              </a:spcAft>
            </a:pPr>
            <a:fld id="{3A2281A5-0AAD-5C43-9874-F8F3A9F5B29A}" type="slidenum">
              <a:rPr lang="en-US" smtClean="0"/>
              <a:pPr>
                <a:spcAft>
                  <a:spcPts val="600"/>
                </a:spcAft>
              </a:pPr>
              <a:t>48</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8216C-552D-CE90-5965-38FAAB4FA445}"/>
              </a:ext>
            </a:extLst>
          </p:cNvPr>
          <p:cNvSpPr>
            <a:spLocks noGrp="1"/>
          </p:cNvSpPr>
          <p:nvPr>
            <p:ph type="ctrTitle"/>
          </p:nvPr>
        </p:nvSpPr>
        <p:spPr/>
        <p:txBody>
          <a:bodyPr/>
          <a:lstStyle/>
          <a:p>
            <a:r>
              <a:rPr lang="en-US" altLang="en-US" sz="2400" dirty="0">
                <a:latin typeface="Arial" panose="020B0604020202020204" pitchFamily="34" charset="0"/>
              </a:rPr>
              <a:t>Types of Maintenance</a:t>
            </a:r>
            <a:br>
              <a:rPr lang="en-US" altLang="en-US" sz="2400" dirty="0">
                <a:latin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EDBE220C-7204-4F38-A822-A2EADE3D276E}"/>
              </a:ext>
            </a:extLst>
          </p:cNvPr>
          <p:cNvSpPr>
            <a:spLocks noGrp="1"/>
          </p:cNvSpPr>
          <p:nvPr>
            <p:ph type="subTitle" idx="1"/>
          </p:nvPr>
        </p:nvSpPr>
        <p:spPr/>
        <p:txBody>
          <a:bodyPr/>
          <a:lstStyle/>
          <a:p>
            <a:pPr>
              <a:spcBef>
                <a:spcPct val="20000"/>
              </a:spcBef>
            </a:pPr>
            <a:r>
              <a:rPr lang="en-US" altLang="en-US" sz="1800" dirty="0">
                <a:latin typeface="Arial" panose="020B0604020202020204" pitchFamily="34" charset="0"/>
              </a:rPr>
              <a:t>Preventative Maintenance</a:t>
            </a:r>
          </a:p>
          <a:p>
            <a:pPr>
              <a:spcBef>
                <a:spcPct val="20000"/>
              </a:spcBef>
            </a:pPr>
            <a:r>
              <a:rPr lang="en-US" altLang="en-US" sz="1800" dirty="0">
                <a:latin typeface="Arial" panose="020B0604020202020204" pitchFamily="34" charset="0"/>
              </a:rPr>
              <a:t>Routine or Minor Maintenance</a:t>
            </a:r>
          </a:p>
          <a:p>
            <a:pPr>
              <a:spcBef>
                <a:spcPct val="20000"/>
              </a:spcBef>
            </a:pPr>
            <a:r>
              <a:rPr lang="en-US" altLang="en-US" sz="1800" dirty="0">
                <a:latin typeface="Arial" panose="020B0604020202020204" pitchFamily="34" charset="0"/>
              </a:rPr>
              <a:t>Rehabilitation or Major Maintenance</a:t>
            </a:r>
          </a:p>
          <a:p>
            <a:endParaRPr lang="en-US" dirty="0"/>
          </a:p>
        </p:txBody>
      </p:sp>
      <p:sp>
        <p:nvSpPr>
          <p:cNvPr id="9219" name="Rectangle 2">
            <a:extLst>
              <a:ext uri="{FF2B5EF4-FFF2-40B4-BE49-F238E27FC236}">
                <a16:creationId xmlns:a16="http://schemas.microsoft.com/office/drawing/2014/main" id="{104ECB1F-C47C-805C-D183-191386F5DB66}"/>
              </a:ext>
            </a:extLst>
          </p:cNvPr>
          <p:cNvSpPr>
            <a:spLocks noChangeArrowheads="1"/>
          </p:cNvSpPr>
          <p:nvPr/>
        </p:nvSpPr>
        <p:spPr bwMode="auto">
          <a:xfrm>
            <a:off x="1471612" y="628650"/>
            <a:ext cx="624363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675" tIns="33338" rIns="66675"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2700" dirty="0">
              <a:latin typeface="Arial" panose="020B0604020202020204" pitchFamily="34" charset="0"/>
            </a:endParaRPr>
          </a:p>
        </p:txBody>
      </p:sp>
      <p:sp>
        <p:nvSpPr>
          <p:cNvPr id="9220" name="Rectangle 3">
            <a:extLst>
              <a:ext uri="{FF2B5EF4-FFF2-40B4-BE49-F238E27FC236}">
                <a16:creationId xmlns:a16="http://schemas.microsoft.com/office/drawing/2014/main" id="{BDB0BB77-BC8A-D895-AB63-FF105C2FC906}"/>
              </a:ext>
            </a:extLst>
          </p:cNvPr>
          <p:cNvSpPr>
            <a:spLocks noChangeArrowheads="1"/>
          </p:cNvSpPr>
          <p:nvPr/>
        </p:nvSpPr>
        <p:spPr bwMode="auto">
          <a:xfrm>
            <a:off x="1714500" y="1543050"/>
            <a:ext cx="52006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675" tIns="33338" rIns="66675" bIns="33338"/>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FontTx/>
              <a:buChar char="•"/>
            </a:pPr>
            <a:endParaRPr lang="en-US" altLang="en-US" sz="1800" dirty="0">
              <a:latin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5" name="Slide Number Placeholder 1">
            <a:extLst>
              <a:ext uri="{FF2B5EF4-FFF2-40B4-BE49-F238E27FC236}">
                <a16:creationId xmlns:a16="http://schemas.microsoft.com/office/drawing/2014/main" id="{BE03D97B-69A9-04EA-0DC3-4A01D9E62EFB}"/>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49</a:t>
            </a:fld>
            <a:endParaRPr lang="en-US"/>
          </a:p>
        </p:txBody>
      </p:sp>
      <p:sp>
        <p:nvSpPr>
          <p:cNvPr id="55299" name="Rectangle 2">
            <a:extLst>
              <a:ext uri="{FF2B5EF4-FFF2-40B4-BE49-F238E27FC236}">
                <a16:creationId xmlns:a16="http://schemas.microsoft.com/office/drawing/2014/main" id="{9D490976-4D2E-C0A1-7292-EB8226B01737}"/>
              </a:ext>
            </a:extLst>
          </p:cNvPr>
          <p:cNvSpPr>
            <a:spLocks noChangeArrowheads="1"/>
          </p:cNvSpPr>
          <p:nvPr/>
        </p:nvSpPr>
        <p:spPr bwMode="auto">
          <a:xfrm>
            <a:off x="539552" y="339502"/>
            <a:ext cx="8219256" cy="78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b="1" dirty="0">
                <a:solidFill>
                  <a:srgbClr val="0081AB"/>
                </a:solidFill>
                <a:latin typeface="Arial" panose="020B0604020202020204" pitchFamily="34" charset="0"/>
                <a:ea typeface="+mj-ea"/>
                <a:cs typeface="Arial" panose="020B0604020202020204" pitchFamily="34" charset="0"/>
              </a:rPr>
              <a:t>Water Damage to SM Curb Girder - Drilled holes to release trapped water in void</a:t>
            </a:r>
            <a:br>
              <a:rPr lang="en-US" altLang="en-US" b="1" dirty="0">
                <a:solidFill>
                  <a:srgbClr val="0081AB"/>
                </a:solidFill>
                <a:latin typeface="Arial" panose="020B0604020202020204" pitchFamily="34" charset="0"/>
                <a:ea typeface="+mj-ea"/>
                <a:cs typeface="Arial" panose="020B0604020202020204" pitchFamily="34" charset="0"/>
              </a:rPr>
            </a:br>
            <a:endParaRPr lang="en-US" altLang="en-US" b="1" dirty="0">
              <a:solidFill>
                <a:srgbClr val="0081AB"/>
              </a:solidFill>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179413D0-77EE-45C3-D376-8992433B46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1040" y="1123950"/>
            <a:ext cx="5201920" cy="390144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Placeholder 4">
            <a:extLst>
              <a:ext uri="{FF2B5EF4-FFF2-40B4-BE49-F238E27FC236}">
                <a16:creationId xmlns:a16="http://schemas.microsoft.com/office/drawing/2014/main" id="{8ECA5DAF-FFC7-C835-C1F6-EB6D465F78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3867" y="971550"/>
            <a:ext cx="5456266" cy="3074680"/>
          </a:xfrm>
        </p:spPr>
      </p:pic>
      <p:sp>
        <p:nvSpPr>
          <p:cNvPr id="56322" name="Title 1">
            <a:extLst>
              <a:ext uri="{FF2B5EF4-FFF2-40B4-BE49-F238E27FC236}">
                <a16:creationId xmlns:a16="http://schemas.microsoft.com/office/drawing/2014/main" id="{E6D83858-3AD1-4BDB-EF88-567C433FC8F4}"/>
              </a:ext>
            </a:extLst>
          </p:cNvPr>
          <p:cNvSpPr>
            <a:spLocks noGrp="1"/>
          </p:cNvSpPr>
          <p:nvPr>
            <p:ph type="title"/>
          </p:nvPr>
        </p:nvSpPr>
        <p:spPr/>
        <p:txBody>
          <a:bodyPr/>
          <a:lstStyle/>
          <a:p>
            <a:r>
              <a:rPr lang="en-CA" altLang="en-US" dirty="0"/>
              <a:t>SC Girder Deterioration</a:t>
            </a:r>
          </a:p>
        </p:txBody>
      </p:sp>
      <p:sp>
        <p:nvSpPr>
          <p:cNvPr id="56324" name="Text Placeholder 3">
            <a:extLst>
              <a:ext uri="{FF2B5EF4-FFF2-40B4-BE49-F238E27FC236}">
                <a16:creationId xmlns:a16="http://schemas.microsoft.com/office/drawing/2014/main" id="{60DAFA9B-DDCF-46E0-C856-6D021D6D1501}"/>
              </a:ext>
            </a:extLst>
          </p:cNvPr>
          <p:cNvSpPr>
            <a:spLocks noGrp="1"/>
          </p:cNvSpPr>
          <p:nvPr>
            <p:ph type="body" sz="half" idx="4294967295"/>
          </p:nvPr>
        </p:nvSpPr>
        <p:spPr>
          <a:xfrm>
            <a:off x="539552" y="4284085"/>
            <a:ext cx="8219256" cy="519912"/>
          </a:xfrm>
        </p:spPr>
        <p:txBody>
          <a:bodyPr/>
          <a:lstStyle/>
          <a:p>
            <a:pPr marL="0" indent="0">
              <a:buNone/>
            </a:pPr>
            <a:r>
              <a:rPr lang="en-CA" altLang="en-US" sz="1200" dirty="0"/>
              <a:t>Extensive scaling exterior girder surfaces, section loss along top and bottom corners. No exposed stirrups or prestressing strand. Section loss of BR post plinth. Girder rated 3. BR posts rated 3.</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3" name="Slide Number Placeholder 1">
            <a:extLst>
              <a:ext uri="{FF2B5EF4-FFF2-40B4-BE49-F238E27FC236}">
                <a16:creationId xmlns:a16="http://schemas.microsoft.com/office/drawing/2014/main" id="{2A90FC26-CD1A-3B85-DC85-1A42E7B19944}"/>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51</a:t>
            </a:fld>
            <a:endParaRPr lang="en-US"/>
          </a:p>
        </p:txBody>
      </p:sp>
      <p:sp>
        <p:nvSpPr>
          <p:cNvPr id="57347" name="Rectangle 2">
            <a:extLst>
              <a:ext uri="{FF2B5EF4-FFF2-40B4-BE49-F238E27FC236}">
                <a16:creationId xmlns:a16="http://schemas.microsoft.com/office/drawing/2014/main" id="{C5604DB3-9620-2482-7618-9C5A45EAE5A0}"/>
              </a:ext>
            </a:extLst>
          </p:cNvPr>
          <p:cNvSpPr>
            <a:spLocks noChangeArrowheads="1"/>
          </p:cNvSpPr>
          <p:nvPr/>
        </p:nvSpPr>
        <p:spPr bwMode="auto">
          <a:xfrm>
            <a:off x="598807" y="361950"/>
            <a:ext cx="3575248" cy="34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pPr>
            <a:r>
              <a:rPr lang="en-US" altLang="en-US" b="1" dirty="0">
                <a:solidFill>
                  <a:srgbClr val="0081AB"/>
                </a:solidFill>
                <a:latin typeface="Arial" panose="020B0604020202020204" pitchFamily="34" charset="0"/>
                <a:ea typeface="+mj-ea"/>
                <a:cs typeface="Arial" panose="020B0604020202020204" pitchFamily="34" charset="0"/>
              </a:rPr>
              <a:t>SC Girder Deterioration</a:t>
            </a:r>
          </a:p>
        </p:txBody>
      </p:sp>
      <p:pic>
        <p:nvPicPr>
          <p:cNvPr id="3" name="Picture 2" descr="Diagram&#10;&#10;Description automatically generated">
            <a:extLst>
              <a:ext uri="{FF2B5EF4-FFF2-40B4-BE49-F238E27FC236}">
                <a16:creationId xmlns:a16="http://schemas.microsoft.com/office/drawing/2014/main" id="{7654A019-CCC7-2535-2B86-0243AA15C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6431" y="838869"/>
            <a:ext cx="4371137" cy="409575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7" name="Slide Number Placeholder 1">
            <a:extLst>
              <a:ext uri="{FF2B5EF4-FFF2-40B4-BE49-F238E27FC236}">
                <a16:creationId xmlns:a16="http://schemas.microsoft.com/office/drawing/2014/main" id="{EAE2E3B2-0AD6-FB08-352E-C3ED65235D52}"/>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52</a:t>
            </a:fld>
            <a:endParaRPr lang="en-US"/>
          </a:p>
        </p:txBody>
      </p:sp>
      <p:sp>
        <p:nvSpPr>
          <p:cNvPr id="58372" name="Rectangle 3">
            <a:extLst>
              <a:ext uri="{FF2B5EF4-FFF2-40B4-BE49-F238E27FC236}">
                <a16:creationId xmlns:a16="http://schemas.microsoft.com/office/drawing/2014/main" id="{726A6ED0-DCFF-A849-EF18-93ED6A2FC494}"/>
              </a:ext>
            </a:extLst>
          </p:cNvPr>
          <p:cNvSpPr>
            <a:spLocks noChangeArrowheads="1"/>
          </p:cNvSpPr>
          <p:nvPr/>
        </p:nvSpPr>
        <p:spPr bwMode="auto">
          <a:xfrm>
            <a:off x="539552" y="1347614"/>
            <a:ext cx="8229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Span alignment</a:t>
            </a:r>
          </a:p>
          <a:p>
            <a:pPr lvl="1">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not a rated item, if Y then:</a:t>
            </a:r>
          </a:p>
          <a:p>
            <a:pPr lvl="2">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reset curb (bumped by grader)</a:t>
            </a:r>
          </a:p>
          <a:p>
            <a:pPr lvl="2">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strut / repair substructure</a:t>
            </a:r>
          </a:p>
          <a:p>
            <a:pPr lvl="2">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redrive piles</a:t>
            </a:r>
          </a:p>
          <a:p>
            <a:pPr lvl="2">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shim un-supported caps</a:t>
            </a:r>
          </a:p>
        </p:txBody>
      </p:sp>
      <p:sp>
        <p:nvSpPr>
          <p:cNvPr id="58371" name="Rectangle 2">
            <a:extLst>
              <a:ext uri="{FF2B5EF4-FFF2-40B4-BE49-F238E27FC236}">
                <a16:creationId xmlns:a16="http://schemas.microsoft.com/office/drawing/2014/main" id="{04148EEE-5253-0C5D-1EEA-DB77124D2F9A}"/>
              </a:ext>
            </a:extLst>
          </p:cNvPr>
          <p:cNvSpPr>
            <a:spLocks noChangeArrowheads="1"/>
          </p:cNvSpPr>
          <p:nvPr/>
        </p:nvSpPr>
        <p:spPr bwMode="auto">
          <a:xfrm>
            <a:off x="539552" y="339501"/>
            <a:ext cx="8219256" cy="79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b="1" dirty="0">
                <a:solidFill>
                  <a:schemeClr val="bg1"/>
                </a:solidFill>
                <a:latin typeface="Arial" panose="020B0604020202020204" pitchFamily="34" charset="0"/>
                <a:ea typeface="+mj-ea"/>
                <a:cs typeface="Arial" panose="020B0604020202020204" pitchFamily="34" charset="0"/>
              </a:rPr>
              <a:t>Superstructure  Maintenance</a:t>
            </a:r>
            <a:br>
              <a:rPr lang="en-US" altLang="en-US" b="1" dirty="0">
                <a:solidFill>
                  <a:schemeClr val="bg1"/>
                </a:solidFill>
                <a:latin typeface="Arial" panose="020B0604020202020204" pitchFamily="34" charset="0"/>
                <a:ea typeface="+mj-ea"/>
                <a:cs typeface="Arial" panose="020B0604020202020204" pitchFamily="34" charset="0"/>
              </a:rPr>
            </a:br>
            <a:r>
              <a:rPr lang="en-US" altLang="en-US" b="1" dirty="0">
                <a:solidFill>
                  <a:schemeClr val="bg1"/>
                </a:solidFill>
                <a:latin typeface="Arial" panose="020B0604020202020204" pitchFamily="34" charset="0"/>
                <a:ea typeface="+mj-ea"/>
                <a:cs typeface="Arial" panose="020B0604020202020204" pitchFamily="34" charset="0"/>
              </a:rPr>
              <a:t>(Cont'd)</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6" name="Slide Number Placeholder 1">
            <a:extLst>
              <a:ext uri="{FF2B5EF4-FFF2-40B4-BE49-F238E27FC236}">
                <a16:creationId xmlns:a16="http://schemas.microsoft.com/office/drawing/2014/main" id="{A4B3E06C-8312-BAFC-0207-15C14E5611CC}"/>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53</a:t>
            </a:fld>
            <a:endParaRPr lang="en-US"/>
          </a:p>
        </p:txBody>
      </p:sp>
      <p:pic>
        <p:nvPicPr>
          <p:cNvPr id="59396" name="Picture 3">
            <a:extLst>
              <a:ext uri="{FF2B5EF4-FFF2-40B4-BE49-F238E27FC236}">
                <a16:creationId xmlns:a16="http://schemas.microsoft.com/office/drawing/2014/main" id="{4F9B5212-0FFA-3E83-DD10-21E38CC328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89" b="36863"/>
          <a:stretch/>
        </p:blipFill>
        <p:spPr bwMode="auto">
          <a:xfrm>
            <a:off x="539552" y="1356958"/>
            <a:ext cx="8229600" cy="323101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59395" name="Rectangle 2">
            <a:extLst>
              <a:ext uri="{FF2B5EF4-FFF2-40B4-BE49-F238E27FC236}">
                <a16:creationId xmlns:a16="http://schemas.microsoft.com/office/drawing/2014/main" id="{E1F60598-EC60-3C05-61DA-4F06BE18956C}"/>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pPr>
            <a:r>
              <a:rPr lang="en-US" altLang="en-US" b="1">
                <a:solidFill>
                  <a:srgbClr val="0081AB"/>
                </a:solidFill>
                <a:latin typeface="Arial" panose="020B0604020202020204" pitchFamily="34" charset="0"/>
                <a:ea typeface="+mj-ea"/>
                <a:cs typeface="Arial" panose="020B0604020202020204" pitchFamily="34" charset="0"/>
              </a:rPr>
              <a:t>Vertical misalignment - pier heave</a:t>
            </a:r>
          </a:p>
        </p:txBody>
      </p:sp>
      <p:sp>
        <p:nvSpPr>
          <p:cNvPr id="59401" name="Slide Number Placeholder 1" hidden="1">
            <a:extLst>
              <a:ext uri="{FF2B5EF4-FFF2-40B4-BE49-F238E27FC236}">
                <a16:creationId xmlns:a16="http://schemas.microsoft.com/office/drawing/2014/main" id="{4464C86A-1965-EAB7-74B1-53F2BB13EF36}"/>
              </a:ext>
            </a:extLst>
          </p:cNvPr>
          <p:cNvSpPr>
            <a:spLocks noGrp="1"/>
          </p:cNvSpPr>
          <p:nvPr>
            <p:ph type="sldNum" sz="quarter" idx="4294967295"/>
          </p:nvPr>
        </p:nvSpPr>
        <p:spPr>
          <a:xfrm>
            <a:off x="107504" y="4659982"/>
            <a:ext cx="2057400" cy="274637"/>
          </a:xfrm>
        </p:spPr>
        <p:txBody>
          <a:bodyPr/>
          <a:lstStyle/>
          <a:p>
            <a:pPr>
              <a:spcAft>
                <a:spcPts val="600"/>
              </a:spcAft>
            </a:pPr>
            <a:fld id="{3A2281A5-0AAD-5C43-9874-F8F3A9F5B29A}" type="slidenum">
              <a:rPr lang="en-US" smtClean="0"/>
              <a:pPr>
                <a:spcAft>
                  <a:spcPts val="600"/>
                </a:spcAft>
              </a:pPr>
              <a:t>53</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7" name="Slide Number Placeholder 1">
            <a:extLst>
              <a:ext uri="{FF2B5EF4-FFF2-40B4-BE49-F238E27FC236}">
                <a16:creationId xmlns:a16="http://schemas.microsoft.com/office/drawing/2014/main" id="{96343B82-151E-9E87-5CCD-1F42EE284094}"/>
              </a:ext>
            </a:extLst>
          </p:cNvPr>
          <p:cNvSpPr>
            <a:spLocks noGrp="1"/>
          </p:cNvSpPr>
          <p:nvPr>
            <p:ph type="sldNum" sz="quarter" idx="4"/>
          </p:nvPr>
        </p:nvSpPr>
        <p:spPr>
          <a:xfrm>
            <a:off x="107504" y="4659982"/>
            <a:ext cx="2057400" cy="274637"/>
          </a:xfrm>
        </p:spPr>
        <p:txBody>
          <a:bodyPr vert="horz" lIns="91440" tIns="45720" rIns="91440" bIns="45720" rtlCol="0" anchor="ctr">
            <a:normAutofit/>
          </a:bodyPr>
          <a:lstStyle/>
          <a:p>
            <a:pPr>
              <a:lnSpc>
                <a:spcPct val="90000"/>
              </a:lnSpc>
              <a:spcAft>
                <a:spcPts val="600"/>
              </a:spcAft>
            </a:pPr>
            <a:fld id="{3A2281A5-0AAD-5C43-9874-F8F3A9F5B29A}" type="slidenum">
              <a:rPr lang="en-US" smtClean="0"/>
              <a:pPr>
                <a:lnSpc>
                  <a:spcPct val="90000"/>
                </a:lnSpc>
                <a:spcAft>
                  <a:spcPts val="600"/>
                </a:spcAft>
              </a:pPr>
              <a:t>54</a:t>
            </a:fld>
            <a:endParaRPr lang="en-US"/>
          </a:p>
        </p:txBody>
      </p:sp>
      <p:sp>
        <p:nvSpPr>
          <p:cNvPr id="60420" name="Rectangle 4">
            <a:extLst>
              <a:ext uri="{FF2B5EF4-FFF2-40B4-BE49-F238E27FC236}">
                <a16:creationId xmlns:a16="http://schemas.microsoft.com/office/drawing/2014/main" id="{A2CB1915-5717-828B-366D-C698553AFB7D}"/>
              </a:ext>
            </a:extLst>
          </p:cNvPr>
          <p:cNvSpPr>
            <a:spLocks noChangeArrowheads="1"/>
          </p:cNvSpPr>
          <p:nvPr/>
        </p:nvSpPr>
        <p:spPr bwMode="auto">
          <a:xfrm>
            <a:off x="539552" y="1356958"/>
            <a:ext cx="8229600" cy="323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a:spcBef>
                <a:spcPct val="20000"/>
              </a:spcBef>
            </a:pPr>
            <a:r>
              <a:rPr lang="en-US" altLang="en-US" sz="1800" dirty="0">
                <a:latin typeface="Arial" panose="020B0604020202020204" pitchFamily="34" charset="0"/>
                <a:cs typeface="Arial" panose="020B0604020202020204" pitchFamily="34" charset="0"/>
              </a:rPr>
              <a:t>Bearing seats / Caps </a:t>
            </a:r>
          </a:p>
          <a:p>
            <a:pPr lvl="1">
              <a:spcBef>
                <a:spcPct val="20000"/>
              </a:spcBef>
              <a:buFont typeface="Arial" panose="020B0604020202020204" pitchFamily="34" charset="0"/>
              <a:buChar char="•"/>
            </a:pPr>
            <a:r>
              <a:rPr lang="en-US" altLang="en-US" sz="1800" dirty="0">
                <a:latin typeface="Arial" panose="020B0604020202020204" pitchFamily="34" charset="0"/>
                <a:cs typeface="Arial" panose="020B0604020202020204" pitchFamily="34" charset="0"/>
              </a:rPr>
              <a:t>Timber</a:t>
            </a:r>
          </a:p>
          <a:p>
            <a:pPr marL="1200150" lvl="2" indent="-285750">
              <a:spcBef>
                <a:spcPct val="20000"/>
              </a:spcBef>
              <a:buFont typeface="Arial" panose="020B0604020202020204" pitchFamily="34" charset="0"/>
              <a:buChar char="•"/>
            </a:pPr>
            <a:r>
              <a:rPr lang="en-US" altLang="en-US" sz="1800" dirty="0">
                <a:latin typeface="Arial" panose="020B0604020202020204" pitchFamily="34" charset="0"/>
                <a:cs typeface="Arial" panose="020B0604020202020204" pitchFamily="34" charset="0"/>
              </a:rPr>
              <a:t>sounds hollow, suspect rot</a:t>
            </a:r>
          </a:p>
          <a:p>
            <a:pPr marL="1657350" lvl="3" indent="-285750">
              <a:spcBef>
                <a:spcPct val="20000"/>
              </a:spcBef>
              <a:buFont typeface="Courier New" panose="02070309020205020404" pitchFamily="49" charset="0"/>
              <a:buChar char="o"/>
            </a:pPr>
            <a:r>
              <a:rPr lang="en-US" altLang="en-US" sz="1800" dirty="0">
                <a:latin typeface="Arial" panose="020B0604020202020204" pitchFamily="34" charset="0"/>
                <a:cs typeface="Arial" panose="020B0604020202020204" pitchFamily="34" charset="0"/>
              </a:rPr>
              <a:t>core</a:t>
            </a:r>
          </a:p>
          <a:p>
            <a:pPr marL="1200150" lvl="2" indent="-285750">
              <a:spcBef>
                <a:spcPct val="20000"/>
              </a:spcBef>
              <a:buFont typeface="Arial" panose="020B0604020202020204" pitchFamily="34" charset="0"/>
              <a:buChar char="•"/>
            </a:pPr>
            <a:r>
              <a:rPr lang="en-US" altLang="en-US" sz="1800" dirty="0">
                <a:latin typeface="Arial" panose="020B0604020202020204" pitchFamily="34" charset="0"/>
                <a:cs typeface="Arial" panose="020B0604020202020204" pitchFamily="34" charset="0"/>
              </a:rPr>
              <a:t>bulging, end rot, hollow</a:t>
            </a:r>
          </a:p>
          <a:p>
            <a:pPr marL="1657350" lvl="3" indent="-285750">
              <a:spcBef>
                <a:spcPct val="20000"/>
              </a:spcBef>
              <a:buFont typeface="Courier New" panose="02070309020205020404" pitchFamily="49" charset="0"/>
              <a:buChar char="o"/>
            </a:pPr>
            <a:r>
              <a:rPr lang="en-US" altLang="en-US" sz="1800" dirty="0">
                <a:latin typeface="Arial" panose="020B0604020202020204" pitchFamily="34" charset="0"/>
                <a:cs typeface="Arial" panose="020B0604020202020204" pitchFamily="34" charset="0"/>
              </a:rPr>
              <a:t>replace </a:t>
            </a:r>
          </a:p>
          <a:p>
            <a:pPr marL="1657350" lvl="3" indent="-285750">
              <a:spcBef>
                <a:spcPct val="20000"/>
              </a:spcBef>
              <a:buFont typeface="Courier New" panose="02070309020205020404" pitchFamily="49" charset="0"/>
              <a:buChar char="o"/>
            </a:pPr>
            <a:r>
              <a:rPr lang="en-US" altLang="en-US" sz="1800" dirty="0">
                <a:latin typeface="Arial" panose="020B0604020202020204" pitchFamily="34" charset="0"/>
                <a:cs typeface="Arial" panose="020B0604020202020204" pitchFamily="34" charset="0"/>
              </a:rPr>
              <a:t>(consider replacing with steel, depends on age)</a:t>
            </a:r>
          </a:p>
          <a:p>
            <a:pPr marL="1200150" lvl="2" indent="-285750">
              <a:spcBef>
                <a:spcPct val="20000"/>
              </a:spcBef>
              <a:buFont typeface="Arial" panose="020B0604020202020204" pitchFamily="34" charset="0"/>
              <a:buChar char="•"/>
            </a:pPr>
            <a:r>
              <a:rPr lang="en-US" altLang="en-US" sz="1800" dirty="0">
                <a:latin typeface="Arial" panose="020B0604020202020204" pitchFamily="34" charset="0"/>
                <a:cs typeface="Arial" panose="020B0604020202020204" pitchFamily="34" charset="0"/>
              </a:rPr>
              <a:t>rolling</a:t>
            </a:r>
          </a:p>
          <a:p>
            <a:pPr marL="1657350" lvl="3" indent="-285750">
              <a:spcBef>
                <a:spcPct val="20000"/>
              </a:spcBef>
              <a:buFont typeface="Courier New" panose="02070309020205020404" pitchFamily="49" charset="0"/>
              <a:buChar char="o"/>
            </a:pPr>
            <a:r>
              <a:rPr lang="en-US" altLang="en-US" sz="1800" dirty="0">
                <a:latin typeface="Arial" panose="020B0604020202020204" pitchFamily="34" charset="0"/>
                <a:cs typeface="Arial" panose="020B0604020202020204" pitchFamily="34" charset="0"/>
              </a:rPr>
              <a:t>strut between piles</a:t>
            </a:r>
          </a:p>
        </p:txBody>
      </p:sp>
      <p:sp>
        <p:nvSpPr>
          <p:cNvPr id="59394" name="Rectangle 2">
            <a:extLst>
              <a:ext uri="{FF2B5EF4-FFF2-40B4-BE49-F238E27FC236}">
                <a16:creationId xmlns:a16="http://schemas.microsoft.com/office/drawing/2014/main" id="{E6F21CE7-0EC5-C4B4-27D4-E85091897399}"/>
              </a:ext>
            </a:extLst>
          </p:cNvPr>
          <p:cNvSpPr>
            <a:spLocks noChangeArrowheads="1"/>
          </p:cNvSpPr>
          <p:nvPr/>
        </p:nvSpPr>
        <p:spPr bwMode="auto">
          <a:xfrm>
            <a:off x="539552" y="339502"/>
            <a:ext cx="8219256" cy="519912"/>
          </a:xfrm>
          <a:prstGeom prst="rect">
            <a:avLst/>
          </a:prstGeom>
          <a:noFill/>
          <a:ln>
            <a:noFill/>
          </a:ln>
        </p:spPr>
        <p:txBody>
          <a:bodyPr vert="horz" wrap="square" lIns="0" tIns="45720" rIns="91440" bIns="45720" numCol="1" anchor="t" anchorCtr="0" compatLnSpc="1">
            <a:prstTxWarp prst="textNoShape">
              <a:avLst/>
            </a:prstTxWarp>
            <a:normAutofit/>
          </a:bodyPr>
          <a:lstStyle/>
          <a:p>
            <a:pPr>
              <a:spcAft>
                <a:spcPts val="600"/>
              </a:spcAft>
              <a:defRPr/>
            </a:pPr>
            <a:r>
              <a:rPr lang="en-US" sz="2400" b="1">
                <a:solidFill>
                  <a:srgbClr val="0081AB"/>
                </a:solidFill>
                <a:latin typeface="Arial" panose="020B0604020202020204" pitchFamily="34" charset="0"/>
                <a:ea typeface="+mj-ea"/>
                <a:cs typeface="Arial" panose="020B0604020202020204" pitchFamily="34" charset="0"/>
              </a:rPr>
              <a:t>Substructure Maintenance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3D18ED-AA70-A80B-5992-466A4522E380}"/>
              </a:ext>
            </a:extLst>
          </p:cNvPr>
          <p:cNvSpPr>
            <a:spLocks noGrp="1"/>
          </p:cNvSpPr>
          <p:nvPr>
            <p:ph idx="1"/>
          </p:nvPr>
        </p:nvSpPr>
        <p:spPr>
          <a:xfrm>
            <a:off x="539552" y="1581150"/>
            <a:ext cx="8229600" cy="3006824"/>
          </a:xfrm>
        </p:spPr>
        <p:txBody>
          <a:bodyPr/>
          <a:lstStyle/>
          <a:p>
            <a:pPr>
              <a:buFontTx/>
              <a:buChar char="•"/>
            </a:pPr>
            <a:r>
              <a:rPr lang="en-US" altLang="en-US" sz="1800" dirty="0">
                <a:latin typeface="Arial" panose="020B0604020202020204" pitchFamily="34" charset="0"/>
              </a:rPr>
              <a:t> Concrete</a:t>
            </a:r>
          </a:p>
          <a:p>
            <a:pPr lvl="2">
              <a:lnSpc>
                <a:spcPct val="150000"/>
              </a:lnSpc>
              <a:buFontTx/>
              <a:buChar char="•"/>
            </a:pPr>
            <a:r>
              <a:rPr lang="en-US" altLang="en-US" sz="1800" dirty="0">
                <a:latin typeface="Arial" panose="020B0604020202020204" pitchFamily="34" charset="0"/>
              </a:rPr>
              <a:t>  spalled</a:t>
            </a:r>
          </a:p>
          <a:p>
            <a:pPr lvl="3">
              <a:lnSpc>
                <a:spcPct val="150000"/>
              </a:lnSpc>
              <a:buFontTx/>
              <a:buChar char="–"/>
            </a:pPr>
            <a:r>
              <a:rPr lang="en-US" altLang="en-US" sz="1800" dirty="0">
                <a:latin typeface="Arial" panose="020B0604020202020204" pitchFamily="34" charset="0"/>
              </a:rPr>
              <a:t>  partial of full depth repair with product from approved list </a:t>
            </a:r>
          </a:p>
          <a:p>
            <a:pPr lvl="2">
              <a:lnSpc>
                <a:spcPct val="150000"/>
              </a:lnSpc>
              <a:buFontTx/>
              <a:buChar char="•"/>
            </a:pPr>
            <a:r>
              <a:rPr lang="en-US" altLang="en-US" sz="1800" dirty="0">
                <a:latin typeface="Arial" panose="020B0604020202020204" pitchFamily="34" charset="0"/>
              </a:rPr>
              <a:t>  scaled / stained</a:t>
            </a:r>
          </a:p>
          <a:p>
            <a:pPr lvl="3">
              <a:lnSpc>
                <a:spcPct val="150000"/>
              </a:lnSpc>
              <a:buFontTx/>
              <a:buChar char="–"/>
            </a:pPr>
            <a:r>
              <a:rPr lang="en-US" altLang="en-US" sz="1800" dirty="0">
                <a:latin typeface="Arial" panose="020B0604020202020204" pitchFamily="34" charset="0"/>
              </a:rPr>
              <a:t>  clean and seal (where salt applied)</a:t>
            </a:r>
            <a:endParaRPr lang="en-US" dirty="0"/>
          </a:p>
        </p:txBody>
      </p:sp>
      <p:sp>
        <p:nvSpPr>
          <p:cNvPr id="2" name="Title 1">
            <a:extLst>
              <a:ext uri="{FF2B5EF4-FFF2-40B4-BE49-F238E27FC236}">
                <a16:creationId xmlns:a16="http://schemas.microsoft.com/office/drawing/2014/main" id="{04A1DA3D-F550-32D7-A295-603406E64DFE}"/>
              </a:ext>
            </a:extLst>
          </p:cNvPr>
          <p:cNvSpPr>
            <a:spLocks noGrp="1"/>
          </p:cNvSpPr>
          <p:nvPr>
            <p:ph type="title"/>
          </p:nvPr>
        </p:nvSpPr>
        <p:spPr/>
        <p:txBody>
          <a:bodyPr/>
          <a:lstStyle/>
          <a:p>
            <a:r>
              <a:rPr lang="en-US" altLang="en-US" sz="2400" dirty="0">
                <a:latin typeface="Arial" panose="020B0604020202020204" pitchFamily="34" charset="0"/>
              </a:rPr>
              <a:t>Substructure Maintenance</a:t>
            </a:r>
            <a:br>
              <a:rPr lang="en-US" altLang="en-US" sz="2400" dirty="0">
                <a:latin typeface="Arial" panose="020B0604020202020204" pitchFamily="34" charset="0"/>
              </a:rPr>
            </a:br>
            <a:r>
              <a:rPr lang="en-US" altLang="en-US" sz="2400" dirty="0">
                <a:latin typeface="Arial" panose="020B0604020202020204" pitchFamily="34" charset="0"/>
              </a:rPr>
              <a:t>(Cont'd)</a:t>
            </a:r>
            <a:br>
              <a:rPr lang="en-US" altLang="en-US" sz="2400" dirty="0">
                <a:latin typeface="Arial" panose="020B0604020202020204" pitchFamily="34" charset="0"/>
              </a:rPr>
            </a:br>
            <a:endParaRPr lang="en-US" dirty="0"/>
          </a:p>
        </p:txBody>
      </p:sp>
      <p:sp>
        <p:nvSpPr>
          <p:cNvPr id="61443" name="Rectangle 2">
            <a:extLst>
              <a:ext uri="{FF2B5EF4-FFF2-40B4-BE49-F238E27FC236}">
                <a16:creationId xmlns:a16="http://schemas.microsoft.com/office/drawing/2014/main" id="{5D1DA610-7863-B161-9796-03A2EE8E264B}"/>
              </a:ext>
            </a:extLst>
          </p:cNvPr>
          <p:cNvSpPr>
            <a:spLocks noChangeArrowheads="1"/>
          </p:cNvSpPr>
          <p:nvPr/>
        </p:nvSpPr>
        <p:spPr bwMode="auto">
          <a:xfrm>
            <a:off x="1485900" y="628650"/>
            <a:ext cx="630078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675" tIns="33338" rIns="66675"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2700" dirty="0">
              <a:latin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3D18ED-AA70-A80B-5992-466A4522E380}"/>
              </a:ext>
            </a:extLst>
          </p:cNvPr>
          <p:cNvSpPr>
            <a:spLocks noGrp="1"/>
          </p:cNvSpPr>
          <p:nvPr>
            <p:ph idx="1"/>
          </p:nvPr>
        </p:nvSpPr>
        <p:spPr>
          <a:xfrm>
            <a:off x="539552" y="1581150"/>
            <a:ext cx="8229600" cy="3006824"/>
          </a:xfrm>
        </p:spPr>
        <p:txBody>
          <a:bodyPr/>
          <a:lstStyle/>
          <a:p>
            <a:pPr>
              <a:buFontTx/>
              <a:buChar char="•"/>
            </a:pPr>
            <a:r>
              <a:rPr lang="en-US" altLang="en-US" sz="1800" dirty="0">
                <a:latin typeface="Arial" panose="020B0604020202020204" pitchFamily="34" charset="0"/>
              </a:rPr>
              <a:t> Steel</a:t>
            </a:r>
          </a:p>
          <a:p>
            <a:pPr lvl="2">
              <a:lnSpc>
                <a:spcPct val="150000"/>
              </a:lnSpc>
              <a:buFontTx/>
              <a:buChar char="•"/>
            </a:pPr>
            <a:r>
              <a:rPr lang="en-US" altLang="en-US" sz="1800" dirty="0">
                <a:latin typeface="Arial" panose="020B0604020202020204" pitchFamily="34" charset="0"/>
              </a:rPr>
              <a:t>  Corrosion and / or section loss</a:t>
            </a:r>
          </a:p>
          <a:p>
            <a:pPr lvl="3">
              <a:lnSpc>
                <a:spcPct val="150000"/>
              </a:lnSpc>
              <a:buFontTx/>
              <a:buChar char="–"/>
            </a:pPr>
            <a:r>
              <a:rPr lang="en-US" altLang="en-US" sz="1800" dirty="0">
                <a:latin typeface="Arial" panose="020B0604020202020204" pitchFamily="34" charset="0"/>
              </a:rPr>
              <a:t>  paint or possible replace</a:t>
            </a:r>
          </a:p>
          <a:p>
            <a:pPr lvl="2">
              <a:lnSpc>
                <a:spcPct val="150000"/>
              </a:lnSpc>
              <a:buFontTx/>
              <a:buChar char="•"/>
            </a:pPr>
            <a:r>
              <a:rPr lang="en-US" altLang="en-US" sz="1800" dirty="0">
                <a:latin typeface="Arial" panose="020B0604020202020204" pitchFamily="34" charset="0"/>
              </a:rPr>
              <a:t>  Damaged galvanized coating (new piles)</a:t>
            </a:r>
          </a:p>
          <a:p>
            <a:pPr lvl="3">
              <a:lnSpc>
                <a:spcPct val="150000"/>
              </a:lnSpc>
              <a:buFontTx/>
              <a:buChar char="–"/>
            </a:pPr>
            <a:r>
              <a:rPr lang="en-US" altLang="en-US" sz="1800" dirty="0">
                <a:latin typeface="Arial" panose="020B0604020202020204" pitchFamily="34" charset="0"/>
              </a:rPr>
              <a:t>  field metalize damaged areas</a:t>
            </a:r>
          </a:p>
          <a:p>
            <a:pPr lvl="3">
              <a:lnSpc>
                <a:spcPct val="150000"/>
              </a:lnSpc>
              <a:buFontTx/>
              <a:buChar char="–"/>
            </a:pPr>
            <a:r>
              <a:rPr lang="en-US" sz="1800" dirty="0"/>
              <a:t>  touch up with 2 brush coats of zinc rich paint.</a:t>
            </a:r>
            <a:endParaRPr lang="en-US" dirty="0"/>
          </a:p>
        </p:txBody>
      </p:sp>
      <p:sp>
        <p:nvSpPr>
          <p:cNvPr id="2" name="Title 1">
            <a:extLst>
              <a:ext uri="{FF2B5EF4-FFF2-40B4-BE49-F238E27FC236}">
                <a16:creationId xmlns:a16="http://schemas.microsoft.com/office/drawing/2014/main" id="{04A1DA3D-F550-32D7-A295-603406E64DFE}"/>
              </a:ext>
            </a:extLst>
          </p:cNvPr>
          <p:cNvSpPr>
            <a:spLocks noGrp="1"/>
          </p:cNvSpPr>
          <p:nvPr>
            <p:ph type="title"/>
          </p:nvPr>
        </p:nvSpPr>
        <p:spPr/>
        <p:txBody>
          <a:bodyPr/>
          <a:lstStyle/>
          <a:p>
            <a:r>
              <a:rPr lang="en-US" altLang="en-US" sz="2400" dirty="0">
                <a:latin typeface="Arial" panose="020B0604020202020204" pitchFamily="34" charset="0"/>
              </a:rPr>
              <a:t>Substructure Maintenance</a:t>
            </a:r>
            <a:br>
              <a:rPr lang="en-US" altLang="en-US" sz="2400" dirty="0">
                <a:latin typeface="Arial" panose="020B0604020202020204" pitchFamily="34" charset="0"/>
              </a:rPr>
            </a:br>
            <a:r>
              <a:rPr lang="en-US" altLang="en-US" sz="2400" dirty="0">
                <a:latin typeface="Arial" panose="020B0604020202020204" pitchFamily="34" charset="0"/>
              </a:rPr>
              <a:t>(Cont'd)</a:t>
            </a:r>
            <a:br>
              <a:rPr lang="en-US" altLang="en-US" sz="2400" dirty="0">
                <a:latin typeface="Arial" panose="020B0604020202020204" pitchFamily="34" charset="0"/>
              </a:rPr>
            </a:br>
            <a:endParaRPr lang="en-US" dirty="0"/>
          </a:p>
        </p:txBody>
      </p:sp>
      <p:sp>
        <p:nvSpPr>
          <p:cNvPr id="61443" name="Rectangle 2">
            <a:extLst>
              <a:ext uri="{FF2B5EF4-FFF2-40B4-BE49-F238E27FC236}">
                <a16:creationId xmlns:a16="http://schemas.microsoft.com/office/drawing/2014/main" id="{5D1DA610-7863-B161-9796-03A2EE8E264B}"/>
              </a:ext>
            </a:extLst>
          </p:cNvPr>
          <p:cNvSpPr>
            <a:spLocks noChangeArrowheads="1"/>
          </p:cNvSpPr>
          <p:nvPr/>
        </p:nvSpPr>
        <p:spPr bwMode="auto">
          <a:xfrm>
            <a:off x="1485900" y="628650"/>
            <a:ext cx="630078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675" tIns="33338" rIns="66675"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2700" dirty="0">
              <a:latin typeface="Arial" panose="020B0604020202020204" pitchFamily="34" charset="0"/>
            </a:endParaRPr>
          </a:p>
        </p:txBody>
      </p:sp>
    </p:spTree>
    <p:extLst>
      <p:ext uri="{BB962C8B-B14F-4D97-AF65-F5344CB8AC3E}">
        <p14:creationId xmlns:p14="http://schemas.microsoft.com/office/powerpoint/2010/main" val="3890815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outdoor, grass, cement&#10;&#10;Description automatically generated">
            <a:extLst>
              <a:ext uri="{FF2B5EF4-FFF2-40B4-BE49-F238E27FC236}">
                <a16:creationId xmlns:a16="http://schemas.microsoft.com/office/drawing/2014/main" id="{9014B793-1BC1-2122-1A7A-26CD20AB089D}"/>
              </a:ext>
            </a:extLst>
          </p:cNvPr>
          <p:cNvPicPr>
            <a:picLocks noChangeAspect="1"/>
          </p:cNvPicPr>
          <p:nvPr/>
        </p:nvPicPr>
        <p:blipFill rotWithShape="1">
          <a:blip r:embed="rId2">
            <a:extLst>
              <a:ext uri="{28A0092B-C50C-407E-A947-70E740481C1C}">
                <a14:useLocalDpi xmlns:a14="http://schemas.microsoft.com/office/drawing/2010/main" val="0"/>
              </a:ext>
            </a:extLst>
          </a:blip>
          <a:srcRect t="5770" b="20303"/>
          <a:stretch/>
        </p:blipFill>
        <p:spPr>
          <a:xfrm>
            <a:off x="20" y="10"/>
            <a:ext cx="9143980" cy="5069932"/>
          </a:xfrm>
          <a:prstGeom prst="rect">
            <a:avLst/>
          </a:prstGeom>
          <a:noFill/>
        </p:spPr>
      </p:pic>
      <p:sp>
        <p:nvSpPr>
          <p:cNvPr id="62467" name="Rectangle 2">
            <a:extLst>
              <a:ext uri="{FF2B5EF4-FFF2-40B4-BE49-F238E27FC236}">
                <a16:creationId xmlns:a16="http://schemas.microsoft.com/office/drawing/2014/main" id="{E6EA6411-FA65-96FF-F28C-16CC6421AFA4}"/>
              </a:ext>
            </a:extLst>
          </p:cNvPr>
          <p:cNvSpPr>
            <a:spLocks noChangeArrowheads="1"/>
          </p:cNvSpPr>
          <p:nvPr/>
        </p:nvSpPr>
        <p:spPr bwMode="auto">
          <a:xfrm>
            <a:off x="533400" y="133350"/>
            <a:ext cx="5933256"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endParaRPr lang="en-US" altLang="en-US" sz="3200" b="1" dirty="0">
              <a:solidFill>
                <a:schemeClr val="accent1"/>
              </a:solidFill>
              <a:latin typeface="Arial" panose="020B0604020202020204" pitchFamily="34" charset="0"/>
              <a:cs typeface="Arial" panose="020B0604020202020204" pitchFamily="34" charset="0"/>
            </a:endParaRPr>
          </a:p>
        </p:txBody>
      </p:sp>
      <p:sp>
        <p:nvSpPr>
          <p:cNvPr id="62473" name="Slide Number Placeholder 1" hidden="1">
            <a:extLst>
              <a:ext uri="{FF2B5EF4-FFF2-40B4-BE49-F238E27FC236}">
                <a16:creationId xmlns:a16="http://schemas.microsoft.com/office/drawing/2014/main" id="{B638D05E-3CF5-55FF-B7A6-A68486A36212}"/>
              </a:ext>
            </a:extLst>
          </p:cNvPr>
          <p:cNvSpPr>
            <a:spLocks noGrp="1"/>
          </p:cNvSpPr>
          <p:nvPr>
            <p:ph type="sldNum" sz="quarter" idx="4294967295"/>
          </p:nvPr>
        </p:nvSpPr>
        <p:spPr>
          <a:xfrm>
            <a:off x="107504" y="4659982"/>
            <a:ext cx="2057400" cy="274637"/>
          </a:xfrm>
        </p:spPr>
        <p:txBody>
          <a:bodyPr/>
          <a:lstStyle/>
          <a:p>
            <a:pPr>
              <a:spcAft>
                <a:spcPts val="600"/>
              </a:spcAft>
            </a:pPr>
            <a:fld id="{3A2281A5-0AAD-5C43-9874-F8F3A9F5B29A}" type="slidenum">
              <a:rPr lang="en-US" smtClean="0"/>
              <a:pPr>
                <a:spcAft>
                  <a:spcPts val="600"/>
                </a:spcAft>
              </a:pPr>
              <a:t>57</a:t>
            </a:fld>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7" name="Slide Number Placeholder 1">
            <a:extLst>
              <a:ext uri="{FF2B5EF4-FFF2-40B4-BE49-F238E27FC236}">
                <a16:creationId xmlns:a16="http://schemas.microsoft.com/office/drawing/2014/main" id="{09F77AD0-7D14-442F-FB28-FB933F118F73}"/>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58</a:t>
            </a:fld>
            <a:endParaRPr lang="en-US"/>
          </a:p>
        </p:txBody>
      </p:sp>
      <p:pic>
        <p:nvPicPr>
          <p:cNvPr id="63492" name="Picture 3" descr="S:\BRIDGE\SHARED\bim bridge slides  1-50\42.jpg">
            <a:extLst>
              <a:ext uri="{FF2B5EF4-FFF2-40B4-BE49-F238E27FC236}">
                <a16:creationId xmlns:a16="http://schemas.microsoft.com/office/drawing/2014/main" id="{50F976DA-3E57-919E-8C56-040A4EAF051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47333" y="1004331"/>
            <a:ext cx="5803694" cy="38159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3491" name="Rectangle 2">
            <a:extLst>
              <a:ext uri="{FF2B5EF4-FFF2-40B4-BE49-F238E27FC236}">
                <a16:creationId xmlns:a16="http://schemas.microsoft.com/office/drawing/2014/main" id="{CE97C6ED-3707-9972-234F-7973F0EDA490}"/>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pPr>
            <a:r>
              <a:rPr lang="en-US" altLang="en-US" b="1">
                <a:solidFill>
                  <a:srgbClr val="0081AB"/>
                </a:solidFill>
                <a:latin typeface="Arial" panose="020B0604020202020204" pitchFamily="34" charset="0"/>
                <a:ea typeface="+mj-ea"/>
                <a:cs typeface="Arial" panose="020B0604020202020204" pitchFamily="34" charset="0"/>
              </a:rPr>
              <a:t>Pier cap crushing over piles.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DF3DB-15BD-D4A4-40FC-52DDBA0D0439}"/>
              </a:ext>
            </a:extLst>
          </p:cNvPr>
          <p:cNvSpPr>
            <a:spLocks noGrp="1"/>
          </p:cNvSpPr>
          <p:nvPr>
            <p:ph type="title"/>
          </p:nvPr>
        </p:nvSpPr>
        <p:spPr/>
        <p:txBody>
          <a:bodyPr/>
          <a:lstStyle/>
          <a:p>
            <a:pPr algn="ctr"/>
            <a:r>
              <a:rPr lang="en-US" altLang="en-US" sz="1800" dirty="0">
                <a:latin typeface="Arial" panose="020B0604020202020204" pitchFamily="34" charset="0"/>
              </a:rPr>
              <a:t>Duffy says, “Guess I should have washed off the road salt.”</a:t>
            </a:r>
            <a:endParaRPr lang="en-US" sz="1800" dirty="0"/>
          </a:p>
        </p:txBody>
      </p:sp>
      <p:sp>
        <p:nvSpPr>
          <p:cNvPr id="10243" name="Rectangle 2">
            <a:extLst>
              <a:ext uri="{FF2B5EF4-FFF2-40B4-BE49-F238E27FC236}">
                <a16:creationId xmlns:a16="http://schemas.microsoft.com/office/drawing/2014/main" id="{2DFEC7D5-9E5E-3934-3097-F41B86C9ACBC}"/>
              </a:ext>
            </a:extLst>
          </p:cNvPr>
          <p:cNvSpPr>
            <a:spLocks noChangeArrowheads="1"/>
          </p:cNvSpPr>
          <p:nvPr/>
        </p:nvSpPr>
        <p:spPr bwMode="auto">
          <a:xfrm>
            <a:off x="1371600" y="685800"/>
            <a:ext cx="62865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675" tIns="33338" rIns="66675"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2700" dirty="0">
              <a:latin typeface="Arial" panose="020B0604020202020204" pitchFamily="34" charset="0"/>
            </a:endParaRPr>
          </a:p>
        </p:txBody>
      </p:sp>
      <p:pic>
        <p:nvPicPr>
          <p:cNvPr id="10244" name="Picture 3" descr="S:\BRIDGE\SHARED\bim bridge slides  1-50\1.jpg">
            <a:extLst>
              <a:ext uri="{FF2B5EF4-FFF2-40B4-BE49-F238E27FC236}">
                <a16:creationId xmlns:a16="http://schemas.microsoft.com/office/drawing/2014/main" id="{9DD703A2-C2A6-70F1-917D-4E7CD510B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1630" y="819150"/>
            <a:ext cx="6515100" cy="379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1" name="Slide Number Placeholder 1">
            <a:extLst>
              <a:ext uri="{FF2B5EF4-FFF2-40B4-BE49-F238E27FC236}">
                <a16:creationId xmlns:a16="http://schemas.microsoft.com/office/drawing/2014/main" id="{62D123D1-C18B-F9A6-A076-939F9E8FF258}"/>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59</a:t>
            </a:fld>
            <a:endParaRPr lang="en-US"/>
          </a:p>
        </p:txBody>
      </p:sp>
      <p:pic>
        <p:nvPicPr>
          <p:cNvPr id="64516" name="Picture 3" descr="S:\BRIDGE\SHARED\bim bridge slides  1-50\43.jpg">
            <a:extLst>
              <a:ext uri="{FF2B5EF4-FFF2-40B4-BE49-F238E27FC236}">
                <a16:creationId xmlns:a16="http://schemas.microsoft.com/office/drawing/2014/main" id="{C2ABC007-13BC-66F5-ADCA-476042C9547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3724" y="1015473"/>
            <a:ext cx="5556551" cy="36812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4515" name="Rectangle 2">
            <a:extLst>
              <a:ext uri="{FF2B5EF4-FFF2-40B4-BE49-F238E27FC236}">
                <a16:creationId xmlns:a16="http://schemas.microsoft.com/office/drawing/2014/main" id="{556D0B53-6110-2B97-F0C6-8B772D2DA5FC}"/>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pPr>
            <a:r>
              <a:rPr lang="en-US" altLang="en-US" b="1">
                <a:solidFill>
                  <a:srgbClr val="0081AB"/>
                </a:solidFill>
                <a:latin typeface="Arial" panose="020B0604020202020204" pitchFamily="34" charset="0"/>
                <a:ea typeface="+mj-ea"/>
                <a:cs typeface="Arial" panose="020B0604020202020204" pitchFamily="34" charset="0"/>
              </a:rPr>
              <a:t>Consequence of pier cap failure.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5" name="Slide Number Placeholder 1">
            <a:extLst>
              <a:ext uri="{FF2B5EF4-FFF2-40B4-BE49-F238E27FC236}">
                <a16:creationId xmlns:a16="http://schemas.microsoft.com/office/drawing/2014/main" id="{A33F597E-6573-6F4C-D2B6-359BAE831C38}"/>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60</a:t>
            </a:fld>
            <a:endParaRPr lang="en-US"/>
          </a:p>
        </p:txBody>
      </p:sp>
      <p:pic>
        <p:nvPicPr>
          <p:cNvPr id="65540" name="Picture 3" descr="S:\BRIDGE\SHARED\bim bridge slides  1-50\44.jpg">
            <a:extLst>
              <a:ext uri="{FF2B5EF4-FFF2-40B4-BE49-F238E27FC236}">
                <a16:creationId xmlns:a16="http://schemas.microsoft.com/office/drawing/2014/main" id="{BADE4E2F-A8B5-6FBF-7CA4-AA5780DDAF3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56604" y="964637"/>
            <a:ext cx="5785151" cy="38326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5539" name="Rectangle 2">
            <a:extLst>
              <a:ext uri="{FF2B5EF4-FFF2-40B4-BE49-F238E27FC236}">
                <a16:creationId xmlns:a16="http://schemas.microsoft.com/office/drawing/2014/main" id="{5928FD02-49E7-D572-6532-27754B5024B9}"/>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pPr>
            <a:r>
              <a:rPr lang="en-US" altLang="en-US" b="1">
                <a:solidFill>
                  <a:srgbClr val="0081AB"/>
                </a:solidFill>
                <a:latin typeface="Arial" panose="020B0604020202020204" pitchFamily="34" charset="0"/>
                <a:ea typeface="+mj-ea"/>
                <a:cs typeface="Arial" panose="020B0604020202020204" pitchFamily="34" charset="0"/>
              </a:rPr>
              <a:t>Collapsed girder where cap has failed.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9" name="Slide Number Placeholder 1">
            <a:extLst>
              <a:ext uri="{FF2B5EF4-FFF2-40B4-BE49-F238E27FC236}">
                <a16:creationId xmlns:a16="http://schemas.microsoft.com/office/drawing/2014/main" id="{39F76F40-C3D4-FE3B-00DF-0F15C815A341}"/>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61</a:t>
            </a:fld>
            <a:endParaRPr lang="en-US"/>
          </a:p>
        </p:txBody>
      </p:sp>
      <p:sp>
        <p:nvSpPr>
          <p:cNvPr id="66563" name="Rectangle 2">
            <a:extLst>
              <a:ext uri="{FF2B5EF4-FFF2-40B4-BE49-F238E27FC236}">
                <a16:creationId xmlns:a16="http://schemas.microsoft.com/office/drawing/2014/main" id="{02BD2199-88A9-4F4F-B284-D584AA8DF57D}"/>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pPr>
            <a:r>
              <a:rPr lang="en-US" altLang="en-US" b="1">
                <a:solidFill>
                  <a:srgbClr val="0081AB"/>
                </a:solidFill>
                <a:latin typeface="Arial" panose="020B0604020202020204" pitchFamily="34" charset="0"/>
                <a:ea typeface="+mj-ea"/>
                <a:cs typeface="Arial" panose="020B0604020202020204" pitchFamily="34" charset="0"/>
              </a:rPr>
              <a:t>Bottom view of collapsed girder and failed pier cap.</a:t>
            </a:r>
          </a:p>
        </p:txBody>
      </p:sp>
      <p:pic>
        <p:nvPicPr>
          <p:cNvPr id="2" name="Picture 1">
            <a:extLst>
              <a:ext uri="{FF2B5EF4-FFF2-40B4-BE49-F238E27FC236}">
                <a16:creationId xmlns:a16="http://schemas.microsoft.com/office/drawing/2014/main" id="{F33F5C8E-58AC-E739-2495-8E0A63B26224}"/>
              </a:ext>
            </a:extLst>
          </p:cNvPr>
          <p:cNvPicPr>
            <a:picLocks noChangeAspect="1"/>
          </p:cNvPicPr>
          <p:nvPr/>
        </p:nvPicPr>
        <p:blipFill>
          <a:blip r:embed="rId2"/>
          <a:stretch>
            <a:fillRect/>
          </a:stretch>
        </p:blipFill>
        <p:spPr>
          <a:xfrm>
            <a:off x="762000" y="936408"/>
            <a:ext cx="7006803" cy="3860892"/>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3">
            <a:extLst>
              <a:ext uri="{FF2B5EF4-FFF2-40B4-BE49-F238E27FC236}">
                <a16:creationId xmlns:a16="http://schemas.microsoft.com/office/drawing/2014/main" id="{149A7173-4573-D9CE-0BE4-4BA9A71CE01C}"/>
              </a:ext>
            </a:extLst>
          </p:cNvPr>
          <p:cNvSpPr>
            <a:spLocks noChangeArrowheads="1"/>
          </p:cNvSpPr>
          <p:nvPr/>
        </p:nvSpPr>
        <p:spPr bwMode="auto">
          <a:xfrm>
            <a:off x="539552" y="1347614"/>
            <a:ext cx="8229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lnSpcReduction="10000"/>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Pier shaft / piles</a:t>
            </a:r>
          </a:p>
          <a:p>
            <a:pPr lvl="1">
              <a:lnSpc>
                <a:spcPct val="9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Timber</a:t>
            </a:r>
          </a:p>
          <a:p>
            <a:pPr lvl="2">
              <a:lnSpc>
                <a:spcPct val="9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split piles</a:t>
            </a:r>
          </a:p>
          <a:p>
            <a:pPr lvl="3">
              <a:lnSpc>
                <a:spcPct val="9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band or replace</a:t>
            </a:r>
          </a:p>
          <a:p>
            <a:pPr lvl="2">
              <a:lnSpc>
                <a:spcPct val="9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not bearing</a:t>
            </a:r>
          </a:p>
          <a:p>
            <a:pPr lvl="3">
              <a:lnSpc>
                <a:spcPct val="9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shim </a:t>
            </a:r>
            <a:endParaRPr lang="en-US" altLang="en-US" sz="1800" dirty="0">
              <a:solidFill>
                <a:schemeClr val="bg2">
                  <a:lumMod val="10000"/>
                </a:schemeClr>
              </a:solidFill>
              <a:highlight>
                <a:srgbClr val="FFFF00"/>
              </a:highlight>
              <a:latin typeface="Arial" panose="020B0604020202020204" pitchFamily="34" charset="0"/>
              <a:cs typeface="Arial" panose="020B0604020202020204" pitchFamily="34" charset="0"/>
            </a:endParaRPr>
          </a:p>
          <a:p>
            <a:pPr lvl="2">
              <a:lnSpc>
                <a:spcPct val="9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rotten or broken</a:t>
            </a:r>
          </a:p>
          <a:p>
            <a:pPr lvl="3">
              <a:lnSpc>
                <a:spcPct val="9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repair with steel splice </a:t>
            </a:r>
          </a:p>
          <a:p>
            <a:pPr marL="1371600" lvl="3" indent="0">
              <a:lnSpc>
                <a:spcPct val="90000"/>
              </a:lnSpc>
              <a:spcBef>
                <a:spcPct val="20000"/>
              </a:spcBef>
            </a:pPr>
            <a:r>
              <a:rPr lang="en-US" altLang="en-US" sz="1800" dirty="0">
                <a:solidFill>
                  <a:schemeClr val="bg2">
                    <a:lumMod val="10000"/>
                  </a:schemeClr>
                </a:solidFill>
                <a:latin typeface="Arial" panose="020B0604020202020204" pitchFamily="34" charset="0"/>
                <a:cs typeface="Arial" panose="020B0604020202020204" pitchFamily="34" charset="0"/>
              </a:rPr>
              <a:t>     (shown)</a:t>
            </a:r>
          </a:p>
          <a:p>
            <a:pPr lvl="2">
              <a:lnSpc>
                <a:spcPct val="9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leaning</a:t>
            </a:r>
          </a:p>
          <a:p>
            <a:pPr lvl="3">
              <a:lnSpc>
                <a:spcPct val="9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strut or replace</a:t>
            </a:r>
          </a:p>
        </p:txBody>
      </p:sp>
      <p:sp>
        <p:nvSpPr>
          <p:cNvPr id="67587" name="Rectangle 2">
            <a:extLst>
              <a:ext uri="{FF2B5EF4-FFF2-40B4-BE49-F238E27FC236}">
                <a16:creationId xmlns:a16="http://schemas.microsoft.com/office/drawing/2014/main" id="{5837384A-345D-6FE8-972E-701317D79725}"/>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b="1" dirty="0">
                <a:solidFill>
                  <a:srgbClr val="0081AB"/>
                </a:solidFill>
                <a:latin typeface="Arial" panose="020B0604020202020204" pitchFamily="34" charset="0"/>
                <a:ea typeface="+mj-ea"/>
                <a:cs typeface="Arial" panose="020B0604020202020204" pitchFamily="34" charset="0"/>
              </a:rPr>
              <a:t>Substructure Maintenance</a:t>
            </a:r>
            <a:br>
              <a:rPr lang="en-US" altLang="en-US" b="1" dirty="0">
                <a:solidFill>
                  <a:srgbClr val="0081AB"/>
                </a:solidFill>
                <a:latin typeface="Arial" panose="020B0604020202020204" pitchFamily="34" charset="0"/>
                <a:ea typeface="+mj-ea"/>
                <a:cs typeface="Arial" panose="020B0604020202020204" pitchFamily="34" charset="0"/>
              </a:rPr>
            </a:br>
            <a:r>
              <a:rPr lang="en-US" altLang="en-US" b="1" dirty="0">
                <a:solidFill>
                  <a:srgbClr val="0081AB"/>
                </a:solidFill>
                <a:latin typeface="Arial" panose="020B0604020202020204" pitchFamily="34" charset="0"/>
                <a:ea typeface="+mj-ea"/>
                <a:cs typeface="Arial" panose="020B0604020202020204" pitchFamily="34" charset="0"/>
              </a:rPr>
              <a:t>(Cont'd)</a:t>
            </a:r>
          </a:p>
        </p:txBody>
      </p:sp>
      <p:pic>
        <p:nvPicPr>
          <p:cNvPr id="7" name="Content Placeholder 6">
            <a:extLst>
              <a:ext uri="{FF2B5EF4-FFF2-40B4-BE49-F238E27FC236}">
                <a16:creationId xmlns:a16="http://schemas.microsoft.com/office/drawing/2014/main" id="{C9F14C12-2455-4062-3023-29735CA1B22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4761801" y="991266"/>
            <a:ext cx="4305999" cy="3229498"/>
          </a:xfrm>
        </p:spPr>
      </p:pic>
      <p:sp>
        <p:nvSpPr>
          <p:cNvPr id="67593" name="Slide Number Placeholder 1" hidden="1">
            <a:extLst>
              <a:ext uri="{FF2B5EF4-FFF2-40B4-BE49-F238E27FC236}">
                <a16:creationId xmlns:a16="http://schemas.microsoft.com/office/drawing/2014/main" id="{6DFFE389-FBE9-93C0-62DB-065A349C28C4}"/>
              </a:ext>
            </a:extLst>
          </p:cNvPr>
          <p:cNvSpPr>
            <a:spLocks noGrp="1"/>
          </p:cNvSpPr>
          <p:nvPr>
            <p:ph type="sldNum" sz="quarter" idx="4"/>
          </p:nvPr>
        </p:nvSpPr>
        <p:spPr/>
        <p:txBody>
          <a:bodyPr/>
          <a:lstStyle/>
          <a:p>
            <a:pPr>
              <a:spcAft>
                <a:spcPts val="600"/>
              </a:spcAft>
            </a:pPr>
            <a:fld id="{3A2281A5-0AAD-5C43-9874-F8F3A9F5B29A}" type="slidenum">
              <a:rPr lang="en-US" smtClean="0"/>
              <a:pPr>
                <a:spcAft>
                  <a:spcPts val="600"/>
                </a:spcAft>
              </a:pPr>
              <a:t>62</a:t>
            </a:fld>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3">
            <a:extLst>
              <a:ext uri="{FF2B5EF4-FFF2-40B4-BE49-F238E27FC236}">
                <a16:creationId xmlns:a16="http://schemas.microsoft.com/office/drawing/2014/main" id="{F65D585E-1600-8303-AEF6-AE87F2B0C657}"/>
              </a:ext>
            </a:extLst>
          </p:cNvPr>
          <p:cNvSpPr>
            <a:spLocks noChangeArrowheads="1"/>
          </p:cNvSpPr>
          <p:nvPr/>
        </p:nvSpPr>
        <p:spPr bwMode="auto">
          <a:xfrm>
            <a:off x="539552" y="1347614"/>
            <a:ext cx="8229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50000"/>
              </a:lnSpc>
              <a:spcBef>
                <a:spcPct val="20000"/>
              </a:spcBef>
              <a:buSzPct val="120000"/>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  Pier shaft / piles</a:t>
            </a:r>
          </a:p>
          <a:p>
            <a:pPr lvl="1">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 Steel</a:t>
            </a:r>
          </a:p>
          <a:p>
            <a:pPr lvl="2">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 paint loss / corrosion</a:t>
            </a:r>
          </a:p>
          <a:p>
            <a:pPr lvl="3">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 paint (age dependent)</a:t>
            </a:r>
          </a:p>
        </p:txBody>
      </p:sp>
      <p:sp>
        <p:nvSpPr>
          <p:cNvPr id="68611" name="Rectangle 2">
            <a:extLst>
              <a:ext uri="{FF2B5EF4-FFF2-40B4-BE49-F238E27FC236}">
                <a16:creationId xmlns:a16="http://schemas.microsoft.com/office/drawing/2014/main" id="{C947D5DB-09E1-0CE2-3F5F-173590978ABB}"/>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b="1" dirty="0">
                <a:solidFill>
                  <a:srgbClr val="0081AB"/>
                </a:solidFill>
                <a:latin typeface="Arial" panose="020B0604020202020204" pitchFamily="34" charset="0"/>
                <a:ea typeface="+mj-ea"/>
                <a:cs typeface="Arial" panose="020B0604020202020204" pitchFamily="34" charset="0"/>
              </a:rPr>
              <a:t>Substructure Maintenance</a:t>
            </a:r>
            <a:br>
              <a:rPr lang="en-US" altLang="en-US" b="1" dirty="0">
                <a:solidFill>
                  <a:srgbClr val="0081AB"/>
                </a:solidFill>
                <a:latin typeface="Arial" panose="020B0604020202020204" pitchFamily="34" charset="0"/>
                <a:ea typeface="+mj-ea"/>
                <a:cs typeface="Arial" panose="020B0604020202020204" pitchFamily="34" charset="0"/>
              </a:rPr>
            </a:br>
            <a:r>
              <a:rPr lang="en-US" altLang="en-US" b="1" dirty="0">
                <a:solidFill>
                  <a:srgbClr val="0081AB"/>
                </a:solidFill>
                <a:latin typeface="Arial" panose="020B0604020202020204" pitchFamily="34" charset="0"/>
                <a:ea typeface="+mj-ea"/>
                <a:cs typeface="Arial" panose="020B0604020202020204" pitchFamily="34" charset="0"/>
              </a:rPr>
              <a:t>(Cont'd)</a:t>
            </a:r>
          </a:p>
        </p:txBody>
      </p:sp>
      <p:pic>
        <p:nvPicPr>
          <p:cNvPr id="7" name="Content Placeholder 6" descr="A picture containing wood&#10;&#10;Description automatically generated">
            <a:extLst>
              <a:ext uri="{FF2B5EF4-FFF2-40B4-BE49-F238E27FC236}">
                <a16:creationId xmlns:a16="http://schemas.microsoft.com/office/drawing/2014/main" id="{FFBD080B-C8C2-6C64-A35E-4FA79BD290E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950877"/>
            <a:ext cx="4343400" cy="3257549"/>
          </a:xfrm>
        </p:spPr>
      </p:pic>
      <p:sp>
        <p:nvSpPr>
          <p:cNvPr id="68617" name="Slide Number Placeholder 1" hidden="1">
            <a:extLst>
              <a:ext uri="{FF2B5EF4-FFF2-40B4-BE49-F238E27FC236}">
                <a16:creationId xmlns:a16="http://schemas.microsoft.com/office/drawing/2014/main" id="{A0E805D9-A8D7-9CA5-5367-5CB8C4EB8DD2}"/>
              </a:ext>
            </a:extLst>
          </p:cNvPr>
          <p:cNvSpPr>
            <a:spLocks noGrp="1"/>
          </p:cNvSpPr>
          <p:nvPr>
            <p:ph type="sldNum" sz="quarter" idx="4"/>
          </p:nvPr>
        </p:nvSpPr>
        <p:spPr/>
        <p:txBody>
          <a:bodyPr/>
          <a:lstStyle/>
          <a:p>
            <a:pPr>
              <a:spcAft>
                <a:spcPts val="600"/>
              </a:spcAft>
            </a:pPr>
            <a:fld id="{3A2281A5-0AAD-5C43-9874-F8F3A9F5B29A}" type="slidenum">
              <a:rPr lang="en-US" smtClean="0"/>
              <a:pPr>
                <a:spcAft>
                  <a:spcPts val="600"/>
                </a:spcAft>
              </a:pPr>
              <a:t>63</a:t>
            </a:fld>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3">
            <a:extLst>
              <a:ext uri="{FF2B5EF4-FFF2-40B4-BE49-F238E27FC236}">
                <a16:creationId xmlns:a16="http://schemas.microsoft.com/office/drawing/2014/main" id="{2DC2E523-7C21-AEDB-E923-9147C4A60EB9}"/>
              </a:ext>
            </a:extLst>
          </p:cNvPr>
          <p:cNvSpPr>
            <a:spLocks noChangeArrowheads="1"/>
          </p:cNvSpPr>
          <p:nvPr/>
        </p:nvSpPr>
        <p:spPr bwMode="auto">
          <a:xfrm>
            <a:off x="539552" y="1347614"/>
            <a:ext cx="3727648"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Backwalls and </a:t>
            </a:r>
            <a:r>
              <a:rPr lang="en-US" altLang="en-US" sz="1800" dirty="0" err="1">
                <a:solidFill>
                  <a:schemeClr val="bg2">
                    <a:lumMod val="10000"/>
                  </a:schemeClr>
                </a:solidFill>
                <a:latin typeface="Arial" panose="020B0604020202020204" pitchFamily="34" charset="0"/>
                <a:cs typeface="Arial" panose="020B0604020202020204" pitchFamily="34" charset="0"/>
              </a:rPr>
              <a:t>Breastwalls</a:t>
            </a:r>
            <a:endParaRPr lang="en-US" altLang="en-US" sz="1800" dirty="0">
              <a:solidFill>
                <a:schemeClr val="bg2">
                  <a:lumMod val="10000"/>
                </a:schemeClr>
              </a:solidFill>
              <a:latin typeface="Arial" panose="020B0604020202020204" pitchFamily="34" charset="0"/>
              <a:cs typeface="Arial" panose="020B0604020202020204" pitchFamily="34" charset="0"/>
            </a:endParaRPr>
          </a:p>
          <a:p>
            <a:pPr lvl="1">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rotten / broken timber sheeting:</a:t>
            </a:r>
          </a:p>
          <a:p>
            <a:pPr lvl="2">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replace</a:t>
            </a:r>
          </a:p>
          <a:p>
            <a:pPr lvl="1">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undermined</a:t>
            </a:r>
          </a:p>
          <a:p>
            <a:pPr lvl="2">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lower backwall sheeting</a:t>
            </a:r>
          </a:p>
          <a:p>
            <a:pPr lvl="2">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Install breastwall (streamside of piles)</a:t>
            </a:r>
          </a:p>
          <a:p>
            <a:pPr lvl="2">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place rock rip-rap</a:t>
            </a:r>
          </a:p>
        </p:txBody>
      </p:sp>
      <p:sp>
        <p:nvSpPr>
          <p:cNvPr id="70659" name="Rectangle 2">
            <a:extLst>
              <a:ext uri="{FF2B5EF4-FFF2-40B4-BE49-F238E27FC236}">
                <a16:creationId xmlns:a16="http://schemas.microsoft.com/office/drawing/2014/main" id="{7FE28E71-0CB1-6690-9AF0-46A275D3A8F5}"/>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b="1" dirty="0">
                <a:solidFill>
                  <a:srgbClr val="0081AB"/>
                </a:solidFill>
                <a:latin typeface="Arial" panose="020B0604020202020204" pitchFamily="34" charset="0"/>
                <a:ea typeface="+mj-ea"/>
                <a:cs typeface="Arial" panose="020B0604020202020204" pitchFamily="34" charset="0"/>
              </a:rPr>
              <a:t>Substructure Maintenance</a:t>
            </a:r>
            <a:br>
              <a:rPr lang="en-US" altLang="en-US" b="1" dirty="0">
                <a:solidFill>
                  <a:srgbClr val="0081AB"/>
                </a:solidFill>
                <a:latin typeface="Arial" panose="020B0604020202020204" pitchFamily="34" charset="0"/>
                <a:ea typeface="+mj-ea"/>
                <a:cs typeface="Arial" panose="020B0604020202020204" pitchFamily="34" charset="0"/>
              </a:rPr>
            </a:br>
            <a:r>
              <a:rPr lang="en-US" altLang="en-US" b="1" dirty="0">
                <a:solidFill>
                  <a:srgbClr val="0081AB"/>
                </a:solidFill>
                <a:latin typeface="Arial" panose="020B0604020202020204" pitchFamily="34" charset="0"/>
                <a:ea typeface="+mj-ea"/>
                <a:cs typeface="Arial" panose="020B0604020202020204" pitchFamily="34" charset="0"/>
              </a:rPr>
              <a:t>(Cont'd)</a:t>
            </a:r>
          </a:p>
        </p:txBody>
      </p:sp>
      <p:pic>
        <p:nvPicPr>
          <p:cNvPr id="7" name="Content Placeholder 6" descr="A picture containing building, bridge&#10;&#10;Description automatically generated">
            <a:extLst>
              <a:ext uri="{FF2B5EF4-FFF2-40B4-BE49-F238E27FC236}">
                <a16:creationId xmlns:a16="http://schemas.microsoft.com/office/drawing/2014/main" id="{9AAB983E-992F-DB87-ECE7-2946BAA77B3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00600" y="1200150"/>
            <a:ext cx="4103687" cy="3077764"/>
          </a:xfrm>
        </p:spPr>
      </p:pic>
      <p:sp>
        <p:nvSpPr>
          <p:cNvPr id="70665" name="Slide Number Placeholder 1" hidden="1">
            <a:extLst>
              <a:ext uri="{FF2B5EF4-FFF2-40B4-BE49-F238E27FC236}">
                <a16:creationId xmlns:a16="http://schemas.microsoft.com/office/drawing/2014/main" id="{D9ECE366-D9E3-3685-A3FB-E19638E32BA8}"/>
              </a:ext>
            </a:extLst>
          </p:cNvPr>
          <p:cNvSpPr>
            <a:spLocks noGrp="1"/>
          </p:cNvSpPr>
          <p:nvPr>
            <p:ph type="sldNum" sz="quarter" idx="4"/>
          </p:nvPr>
        </p:nvSpPr>
        <p:spPr/>
        <p:txBody>
          <a:bodyPr/>
          <a:lstStyle/>
          <a:p>
            <a:pPr>
              <a:spcAft>
                <a:spcPts val="600"/>
              </a:spcAft>
            </a:pPr>
            <a:fld id="{3A2281A5-0AAD-5C43-9874-F8F3A9F5B29A}" type="slidenum">
              <a:rPr lang="en-US" smtClean="0"/>
              <a:pPr>
                <a:spcAft>
                  <a:spcPts val="600"/>
                </a:spcAft>
              </a:pPr>
              <a:t>64</a:t>
            </a:fld>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9" name="Slide Number Placeholder 1">
            <a:extLst>
              <a:ext uri="{FF2B5EF4-FFF2-40B4-BE49-F238E27FC236}">
                <a16:creationId xmlns:a16="http://schemas.microsoft.com/office/drawing/2014/main" id="{FB17FD4D-0CE5-BC14-EFEB-55A9C9316F61}"/>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65</a:t>
            </a:fld>
            <a:endParaRPr lang="en-US"/>
          </a:p>
        </p:txBody>
      </p:sp>
      <p:sp>
        <p:nvSpPr>
          <p:cNvPr id="71683" name="Rectangle 2">
            <a:extLst>
              <a:ext uri="{FF2B5EF4-FFF2-40B4-BE49-F238E27FC236}">
                <a16:creationId xmlns:a16="http://schemas.microsoft.com/office/drawing/2014/main" id="{22003C10-F93F-B28F-CF09-825D6550C07D}"/>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pPr>
            <a:r>
              <a:rPr lang="en-US" altLang="en-US" b="1" dirty="0">
                <a:solidFill>
                  <a:srgbClr val="0081AB"/>
                </a:solidFill>
                <a:latin typeface="Arial" panose="020B0604020202020204" pitchFamily="34" charset="0"/>
                <a:ea typeface="+mj-ea"/>
                <a:cs typeface="Arial" panose="020B0604020202020204" pitchFamily="34" charset="0"/>
              </a:rPr>
              <a:t>Void under abutment seat due to fill settlement</a:t>
            </a:r>
          </a:p>
        </p:txBody>
      </p:sp>
      <p:pic>
        <p:nvPicPr>
          <p:cNvPr id="3" name="Picture 2" descr="A picture containing rock, stone&#10;&#10;Description automatically generated">
            <a:extLst>
              <a:ext uri="{FF2B5EF4-FFF2-40B4-BE49-F238E27FC236}">
                <a16:creationId xmlns:a16="http://schemas.microsoft.com/office/drawing/2014/main" id="{F3FF1D23-4A8A-E380-CC33-67E3A3541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742950"/>
            <a:ext cx="5715000" cy="4266267"/>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3" name="Slide Number Placeholder 1">
            <a:extLst>
              <a:ext uri="{FF2B5EF4-FFF2-40B4-BE49-F238E27FC236}">
                <a16:creationId xmlns:a16="http://schemas.microsoft.com/office/drawing/2014/main" id="{66190D44-2F09-8C65-B655-49054D9CC5BA}"/>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66</a:t>
            </a:fld>
            <a:endParaRPr lang="en-US" dirty="0"/>
          </a:p>
        </p:txBody>
      </p:sp>
      <p:pic>
        <p:nvPicPr>
          <p:cNvPr id="72708" name="Picture 3">
            <a:extLst>
              <a:ext uri="{FF2B5EF4-FFF2-40B4-BE49-F238E27FC236}">
                <a16:creationId xmlns:a16="http://schemas.microsoft.com/office/drawing/2014/main" id="{CA8591AC-493E-DFFA-6DAC-55E18B0CBA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147" b="23505"/>
          <a:stretch/>
        </p:blipFill>
        <p:spPr bwMode="auto">
          <a:xfrm>
            <a:off x="539552" y="1356958"/>
            <a:ext cx="8229600" cy="32310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2707" name="Rectangle 2">
            <a:extLst>
              <a:ext uri="{FF2B5EF4-FFF2-40B4-BE49-F238E27FC236}">
                <a16:creationId xmlns:a16="http://schemas.microsoft.com/office/drawing/2014/main" id="{7E32F81E-F94C-7830-8232-F62ADE4F82A5}"/>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sz="2000" b="1" dirty="0">
                <a:solidFill>
                  <a:srgbClr val="0081AB"/>
                </a:solidFill>
                <a:latin typeface="Arial" panose="020B0604020202020204" pitchFamily="34" charset="0"/>
                <a:ea typeface="+mj-ea"/>
                <a:cs typeface="Arial" panose="020B0604020202020204" pitchFamily="34" charset="0"/>
              </a:rPr>
              <a:t>Erosion under backwall sheathing – not low enough</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0" name="Slide Number Placeholder 1">
            <a:extLst>
              <a:ext uri="{FF2B5EF4-FFF2-40B4-BE49-F238E27FC236}">
                <a16:creationId xmlns:a16="http://schemas.microsoft.com/office/drawing/2014/main" id="{E2CD7564-50A4-9C11-47B5-F9F33F870CB0}"/>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67</a:t>
            </a:fld>
            <a:endParaRPr lang="en-US"/>
          </a:p>
        </p:txBody>
      </p:sp>
      <p:pic>
        <p:nvPicPr>
          <p:cNvPr id="74755" name="Picture 2">
            <a:extLst>
              <a:ext uri="{FF2B5EF4-FFF2-40B4-BE49-F238E27FC236}">
                <a16:creationId xmlns:a16="http://schemas.microsoft.com/office/drawing/2014/main" id="{4B0EE6B1-DF77-F7CC-D8F1-38E6A130E32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3826" b="23826"/>
          <a:stretch/>
        </p:blipFill>
        <p:spPr bwMode="auto">
          <a:xfrm>
            <a:off x="539552" y="1356958"/>
            <a:ext cx="8229600" cy="3231016"/>
          </a:xfrm>
          <a:solidFill>
            <a:schemeClr val="accent1"/>
          </a:solid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4" name="Title 1">
            <a:extLst>
              <a:ext uri="{FF2B5EF4-FFF2-40B4-BE49-F238E27FC236}">
                <a16:creationId xmlns:a16="http://schemas.microsoft.com/office/drawing/2014/main" id="{3259E38C-D543-1B58-EBE4-D1202C3C7755}"/>
              </a:ext>
            </a:extLst>
          </p:cNvPr>
          <p:cNvSpPr>
            <a:spLocks noGrp="1"/>
          </p:cNvSpPr>
          <p:nvPr>
            <p:ph type="title"/>
          </p:nvPr>
        </p:nvSpPr>
        <p:spPr bwMode="auto">
          <a:xfrm>
            <a:off x="539552" y="339502"/>
            <a:ext cx="8219256" cy="5199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a:bodyPr>
          <a:lstStyle/>
          <a:p>
            <a:r>
              <a:rPr lang="en-CA" altLang="en-US" dirty="0"/>
              <a:t>Breastwall added to repair erosion / undermining</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3">
            <a:extLst>
              <a:ext uri="{FF2B5EF4-FFF2-40B4-BE49-F238E27FC236}">
                <a16:creationId xmlns:a16="http://schemas.microsoft.com/office/drawing/2014/main" id="{7B71B6E7-B0A2-667F-C96C-4214DEEAA874}"/>
              </a:ext>
            </a:extLst>
          </p:cNvPr>
          <p:cNvSpPr>
            <a:spLocks noChangeArrowheads="1"/>
          </p:cNvSpPr>
          <p:nvPr/>
        </p:nvSpPr>
        <p:spPr bwMode="auto">
          <a:xfrm>
            <a:off x="539552" y="1347614"/>
            <a:ext cx="8229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Font typeface="Wingdings" panose="05000000000000000000" pitchFamily="2" charset="2"/>
              <a:buChar char="§"/>
            </a:pPr>
            <a:r>
              <a:rPr lang="en-US" altLang="en-US" sz="1800">
                <a:solidFill>
                  <a:schemeClr val="bg2">
                    <a:lumMod val="10000"/>
                  </a:schemeClr>
                </a:solidFill>
                <a:latin typeface="Arial" panose="020B0604020202020204" pitchFamily="34" charset="0"/>
                <a:cs typeface="Arial" panose="020B0604020202020204" pitchFamily="34" charset="0"/>
              </a:rPr>
              <a:t>Wingwalls</a:t>
            </a:r>
          </a:p>
          <a:p>
            <a:pPr lvl="1">
              <a:spcBef>
                <a:spcPct val="20000"/>
              </a:spcBef>
              <a:buFont typeface="Wingdings" panose="05000000000000000000" pitchFamily="2" charset="2"/>
              <a:buChar char="§"/>
            </a:pPr>
            <a:r>
              <a:rPr lang="en-US" altLang="en-US" sz="1800">
                <a:solidFill>
                  <a:schemeClr val="bg2">
                    <a:lumMod val="10000"/>
                  </a:schemeClr>
                </a:solidFill>
                <a:latin typeface="Arial" panose="020B0604020202020204" pitchFamily="34" charset="0"/>
                <a:cs typeface="Arial" panose="020B0604020202020204" pitchFamily="34" charset="0"/>
              </a:rPr>
              <a:t>piles broken / rotten</a:t>
            </a:r>
          </a:p>
          <a:p>
            <a:pPr lvl="2">
              <a:spcBef>
                <a:spcPct val="20000"/>
              </a:spcBef>
              <a:buFont typeface="Wingdings" panose="05000000000000000000" pitchFamily="2" charset="2"/>
              <a:buChar char="§"/>
            </a:pPr>
            <a:r>
              <a:rPr lang="en-US" altLang="en-US" sz="1800">
                <a:solidFill>
                  <a:schemeClr val="bg2">
                    <a:lumMod val="10000"/>
                  </a:schemeClr>
                </a:solidFill>
                <a:latin typeface="Arial" panose="020B0604020202020204" pitchFamily="34" charset="0"/>
                <a:cs typeface="Arial" panose="020B0604020202020204" pitchFamily="34" charset="0"/>
              </a:rPr>
              <a:t>replace</a:t>
            </a:r>
          </a:p>
          <a:p>
            <a:pPr lvl="1">
              <a:spcBef>
                <a:spcPct val="20000"/>
              </a:spcBef>
              <a:buFont typeface="Wingdings" panose="05000000000000000000" pitchFamily="2" charset="2"/>
              <a:buChar char="§"/>
            </a:pPr>
            <a:r>
              <a:rPr lang="en-US" altLang="en-US" sz="1800">
                <a:solidFill>
                  <a:schemeClr val="bg2">
                    <a:lumMod val="10000"/>
                  </a:schemeClr>
                </a:solidFill>
                <a:latin typeface="Arial" panose="020B0604020202020204" pitchFamily="34" charset="0"/>
                <a:cs typeface="Arial" panose="020B0604020202020204" pitchFamily="34" charset="0"/>
              </a:rPr>
              <a:t>sheeting broken / rotten</a:t>
            </a:r>
          </a:p>
          <a:p>
            <a:pPr lvl="2">
              <a:spcBef>
                <a:spcPct val="20000"/>
              </a:spcBef>
              <a:buFont typeface="Wingdings" panose="05000000000000000000" pitchFamily="2" charset="2"/>
              <a:buChar char="§"/>
            </a:pPr>
            <a:r>
              <a:rPr lang="en-US" altLang="en-US" sz="1800">
                <a:solidFill>
                  <a:schemeClr val="bg2">
                    <a:lumMod val="10000"/>
                  </a:schemeClr>
                </a:solidFill>
                <a:latin typeface="Arial" panose="020B0604020202020204" pitchFamily="34" charset="0"/>
                <a:cs typeface="Arial" panose="020B0604020202020204" pitchFamily="34" charset="0"/>
              </a:rPr>
              <a:t>Replace</a:t>
            </a:r>
          </a:p>
          <a:p>
            <a:pPr lvl="1">
              <a:spcBef>
                <a:spcPct val="20000"/>
              </a:spcBef>
              <a:buFont typeface="Wingdings" panose="05000000000000000000" pitchFamily="2" charset="2"/>
              <a:buChar char="§"/>
            </a:pPr>
            <a:r>
              <a:rPr lang="en-US" altLang="en-US" sz="1800">
                <a:solidFill>
                  <a:schemeClr val="bg2">
                    <a:lumMod val="10000"/>
                  </a:schemeClr>
                </a:solidFill>
                <a:latin typeface="Arial" panose="020B0604020202020204" pitchFamily="34" charset="0"/>
                <a:cs typeface="Arial" panose="020B0604020202020204" pitchFamily="34" charset="0"/>
              </a:rPr>
              <a:t>Damaged tin caps</a:t>
            </a:r>
          </a:p>
          <a:p>
            <a:pPr lvl="2">
              <a:spcBef>
                <a:spcPct val="20000"/>
              </a:spcBef>
              <a:buFont typeface="Wingdings" panose="05000000000000000000" pitchFamily="2" charset="2"/>
              <a:buChar char="§"/>
            </a:pPr>
            <a:r>
              <a:rPr lang="en-US" altLang="en-US" sz="1800">
                <a:solidFill>
                  <a:schemeClr val="bg2">
                    <a:lumMod val="10000"/>
                  </a:schemeClr>
                </a:solidFill>
                <a:latin typeface="Arial" panose="020B0604020202020204" pitchFamily="34" charset="0"/>
                <a:cs typeface="Arial" panose="020B0604020202020204" pitchFamily="34" charset="0"/>
              </a:rPr>
              <a:t>Replace to prevent pile rot</a:t>
            </a:r>
          </a:p>
          <a:p>
            <a:pPr lvl="2">
              <a:spcBef>
                <a:spcPct val="20000"/>
              </a:spcBef>
              <a:buFont typeface="Wingdings" panose="05000000000000000000" pitchFamily="2" charset="2"/>
              <a:buChar char="§"/>
            </a:pPr>
            <a:endParaRPr lang="en-US" altLang="en-US" sz="1800">
              <a:solidFill>
                <a:schemeClr val="bg2">
                  <a:lumMod val="10000"/>
                </a:schemeClr>
              </a:solidFill>
              <a:latin typeface="Arial" panose="020B0604020202020204" pitchFamily="34" charset="0"/>
              <a:cs typeface="Arial" panose="020B0604020202020204" pitchFamily="34" charset="0"/>
            </a:endParaRPr>
          </a:p>
        </p:txBody>
      </p:sp>
      <p:sp>
        <p:nvSpPr>
          <p:cNvPr id="75779" name="Rectangle 2">
            <a:extLst>
              <a:ext uri="{FF2B5EF4-FFF2-40B4-BE49-F238E27FC236}">
                <a16:creationId xmlns:a16="http://schemas.microsoft.com/office/drawing/2014/main" id="{4352AAA6-A557-6558-85A7-39547BE6FF70}"/>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b="1" dirty="0">
                <a:solidFill>
                  <a:srgbClr val="0081AB"/>
                </a:solidFill>
                <a:latin typeface="Arial" panose="020B0604020202020204" pitchFamily="34" charset="0"/>
                <a:ea typeface="+mj-ea"/>
                <a:cs typeface="Arial" panose="020B0604020202020204" pitchFamily="34" charset="0"/>
              </a:rPr>
              <a:t>Substructure Maintenance</a:t>
            </a:r>
            <a:br>
              <a:rPr lang="en-US" altLang="en-US" b="1" dirty="0">
                <a:solidFill>
                  <a:srgbClr val="0081AB"/>
                </a:solidFill>
                <a:latin typeface="Arial" panose="020B0604020202020204" pitchFamily="34" charset="0"/>
                <a:ea typeface="+mj-ea"/>
                <a:cs typeface="Arial" panose="020B0604020202020204" pitchFamily="34" charset="0"/>
              </a:rPr>
            </a:br>
            <a:r>
              <a:rPr lang="en-US" altLang="en-US" b="1" dirty="0">
                <a:solidFill>
                  <a:srgbClr val="0081AB"/>
                </a:solidFill>
                <a:latin typeface="Arial" panose="020B0604020202020204" pitchFamily="34" charset="0"/>
                <a:ea typeface="+mj-ea"/>
                <a:cs typeface="Arial" panose="020B0604020202020204" pitchFamily="34" charset="0"/>
              </a:rPr>
              <a:t>(Cont'd)</a:t>
            </a:r>
          </a:p>
        </p:txBody>
      </p:sp>
      <p:sp>
        <p:nvSpPr>
          <p:cNvPr id="75785" name="Slide Number Placeholder 1" hidden="1">
            <a:extLst>
              <a:ext uri="{FF2B5EF4-FFF2-40B4-BE49-F238E27FC236}">
                <a16:creationId xmlns:a16="http://schemas.microsoft.com/office/drawing/2014/main" id="{E7D22190-35BB-E40D-2EBC-04D82280F8FF}"/>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68</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D70C2E-7F15-FEE4-8FA3-DDBA690184F2}"/>
              </a:ext>
            </a:extLst>
          </p:cNvPr>
          <p:cNvSpPr>
            <a:spLocks noGrp="1"/>
          </p:cNvSpPr>
          <p:nvPr>
            <p:ph idx="1"/>
          </p:nvPr>
        </p:nvSpPr>
        <p:spPr/>
        <p:txBody>
          <a:bodyPr/>
          <a:lstStyle/>
          <a:p>
            <a:pPr>
              <a:spcBef>
                <a:spcPct val="20000"/>
              </a:spcBef>
              <a:buFontTx/>
              <a:buChar char="•"/>
              <a:defRPr/>
            </a:pPr>
            <a:r>
              <a:rPr lang="en-US" altLang="en-US" sz="1800" dirty="0">
                <a:latin typeface="Arial" charset="0"/>
              </a:rPr>
              <a:t>Reduces rate of deterioration and extends life</a:t>
            </a:r>
          </a:p>
          <a:p>
            <a:pPr>
              <a:spcBef>
                <a:spcPct val="20000"/>
              </a:spcBef>
              <a:buFontTx/>
              <a:buChar char="•"/>
              <a:defRPr/>
            </a:pPr>
            <a:r>
              <a:rPr lang="en-US" altLang="en-US" sz="1800" dirty="0">
                <a:latin typeface="Arial" charset="0"/>
              </a:rPr>
              <a:t>Carried out on regular basis</a:t>
            </a:r>
          </a:p>
          <a:p>
            <a:pPr>
              <a:spcBef>
                <a:spcPct val="20000"/>
              </a:spcBef>
              <a:buFontTx/>
              <a:buChar char="•"/>
              <a:defRPr/>
            </a:pPr>
            <a:r>
              <a:rPr lang="en-US" altLang="en-US" sz="1800" dirty="0">
                <a:latin typeface="Arial" charset="0"/>
              </a:rPr>
              <a:t>Before problems or deficiencies occur</a:t>
            </a:r>
          </a:p>
          <a:p>
            <a:pPr>
              <a:spcBef>
                <a:spcPct val="20000"/>
              </a:spcBef>
              <a:buFontTx/>
              <a:buChar char="•"/>
              <a:defRPr/>
            </a:pPr>
            <a:r>
              <a:rPr lang="en-US" altLang="en-US" sz="1800" dirty="0">
                <a:latin typeface="Arial" charset="0"/>
              </a:rPr>
              <a:t>Examples:</a:t>
            </a:r>
          </a:p>
          <a:p>
            <a:pPr lvl="1">
              <a:spcBef>
                <a:spcPct val="20000"/>
              </a:spcBef>
              <a:buFontTx/>
              <a:buChar char="–"/>
              <a:defRPr/>
            </a:pPr>
            <a:r>
              <a:rPr lang="en-US" altLang="en-US" sz="1500" dirty="0">
                <a:latin typeface="Arial" charset="0"/>
              </a:rPr>
              <a:t>washing bridges</a:t>
            </a:r>
          </a:p>
          <a:p>
            <a:pPr lvl="1">
              <a:spcBef>
                <a:spcPct val="20000"/>
              </a:spcBef>
              <a:buFontTx/>
              <a:buChar char="–"/>
              <a:defRPr/>
            </a:pPr>
            <a:r>
              <a:rPr lang="en-US" altLang="en-US" sz="1500" dirty="0">
                <a:latin typeface="Arial" charset="0"/>
              </a:rPr>
              <a:t>remove gravel from deck</a:t>
            </a:r>
          </a:p>
          <a:p>
            <a:pPr lvl="1">
              <a:spcBef>
                <a:spcPct val="20000"/>
              </a:spcBef>
              <a:buFontTx/>
              <a:buChar char="–"/>
              <a:defRPr/>
            </a:pPr>
            <a:r>
              <a:rPr lang="en-US" altLang="en-US" sz="1500" dirty="0">
                <a:latin typeface="Arial" charset="0"/>
              </a:rPr>
              <a:t>sealing concrete deck and curbs</a:t>
            </a:r>
          </a:p>
          <a:p>
            <a:pPr lvl="1">
              <a:spcBef>
                <a:spcPct val="20000"/>
              </a:spcBef>
              <a:buFontTx/>
              <a:buChar char="–"/>
              <a:defRPr/>
            </a:pPr>
            <a:r>
              <a:rPr lang="en-US" altLang="en-US" sz="1500" dirty="0">
                <a:latin typeface="Arial" charset="0"/>
              </a:rPr>
              <a:t>asphalt cracks</a:t>
            </a:r>
          </a:p>
          <a:p>
            <a:pPr lvl="1">
              <a:spcBef>
                <a:spcPct val="20000"/>
              </a:spcBef>
              <a:buFontTx/>
              <a:buChar char="–"/>
              <a:defRPr/>
            </a:pPr>
            <a:r>
              <a:rPr lang="en-US" altLang="en-US" sz="1500" dirty="0">
                <a:latin typeface="Arial" charset="0"/>
              </a:rPr>
              <a:t>washing signs</a:t>
            </a:r>
          </a:p>
          <a:p>
            <a:pPr lvl="1">
              <a:spcBef>
                <a:spcPct val="20000"/>
              </a:spcBef>
              <a:buFontTx/>
              <a:buChar char="–"/>
              <a:defRPr/>
            </a:pPr>
            <a:r>
              <a:rPr lang="en-US" altLang="en-US" sz="1500" dirty="0">
                <a:latin typeface="Arial" charset="0"/>
              </a:rPr>
              <a:t>cleaning, replacing, adding signs</a:t>
            </a:r>
          </a:p>
          <a:p>
            <a:pPr marL="342900" lvl="1" indent="0">
              <a:spcBef>
                <a:spcPct val="20000"/>
              </a:spcBef>
              <a:defRPr/>
            </a:pPr>
            <a:endParaRPr lang="en-US" altLang="en-US" sz="1500" dirty="0">
              <a:latin typeface="Arial" charset="0"/>
            </a:endParaRPr>
          </a:p>
          <a:p>
            <a:pPr marL="342900" lvl="1" indent="0">
              <a:spcBef>
                <a:spcPct val="20000"/>
              </a:spcBef>
              <a:defRPr/>
            </a:pPr>
            <a:endParaRPr lang="en-US" altLang="en-US" sz="1500" dirty="0">
              <a:latin typeface="Arial" charset="0"/>
            </a:endParaRPr>
          </a:p>
          <a:p>
            <a:endParaRPr lang="en-US" dirty="0"/>
          </a:p>
        </p:txBody>
      </p:sp>
      <p:sp>
        <p:nvSpPr>
          <p:cNvPr id="2" name="Title 1">
            <a:extLst>
              <a:ext uri="{FF2B5EF4-FFF2-40B4-BE49-F238E27FC236}">
                <a16:creationId xmlns:a16="http://schemas.microsoft.com/office/drawing/2014/main" id="{8AD6765E-B3A0-F912-F06F-94A59DC66560}"/>
              </a:ext>
            </a:extLst>
          </p:cNvPr>
          <p:cNvSpPr>
            <a:spLocks noGrp="1"/>
          </p:cNvSpPr>
          <p:nvPr>
            <p:ph type="title"/>
          </p:nvPr>
        </p:nvSpPr>
        <p:spPr/>
        <p:txBody>
          <a:bodyPr/>
          <a:lstStyle/>
          <a:p>
            <a:r>
              <a:rPr lang="en-US" altLang="en-US" sz="2400" dirty="0">
                <a:latin typeface="Arial" panose="020B0604020202020204" pitchFamily="34" charset="0"/>
              </a:rPr>
              <a:t>Preventative Maintenance</a:t>
            </a:r>
            <a:br>
              <a:rPr lang="en-US" altLang="en-US" sz="2400" dirty="0">
                <a:latin typeface="Arial" panose="020B0604020202020204" pitchFamily="34" charset="0"/>
              </a:rPr>
            </a:br>
            <a:endParaRPr lang="en-US" dirty="0"/>
          </a:p>
        </p:txBody>
      </p:sp>
      <p:sp>
        <p:nvSpPr>
          <p:cNvPr id="9220" name="Rectangle 3">
            <a:extLst>
              <a:ext uri="{FF2B5EF4-FFF2-40B4-BE49-F238E27FC236}">
                <a16:creationId xmlns:a16="http://schemas.microsoft.com/office/drawing/2014/main" id="{EDD7BD8A-E1AC-E618-66B5-0B65DC47FAFC}"/>
              </a:ext>
            </a:extLst>
          </p:cNvPr>
          <p:cNvSpPr>
            <a:spLocks noChangeArrowheads="1"/>
          </p:cNvSpPr>
          <p:nvPr/>
        </p:nvSpPr>
        <p:spPr bwMode="auto">
          <a:xfrm>
            <a:off x="1714500" y="1314450"/>
            <a:ext cx="60007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675" tIns="33338" rIns="66675" bIns="33338"/>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lvl="1" indent="0">
              <a:spcBef>
                <a:spcPct val="20000"/>
              </a:spcBef>
              <a:defRPr/>
            </a:pPr>
            <a:endParaRPr lang="en-US" altLang="en-US" sz="1500" dirty="0">
              <a:latin typeface="Arial"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9" name="Slide Number Placeholder 1">
            <a:extLst>
              <a:ext uri="{FF2B5EF4-FFF2-40B4-BE49-F238E27FC236}">
                <a16:creationId xmlns:a16="http://schemas.microsoft.com/office/drawing/2014/main" id="{E99DD6A9-5633-BE6C-6278-EE3B59A35694}"/>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69</a:t>
            </a:fld>
            <a:endParaRPr lang="en-US"/>
          </a:p>
        </p:txBody>
      </p:sp>
      <p:sp>
        <p:nvSpPr>
          <p:cNvPr id="76803" name="Rectangle 2">
            <a:extLst>
              <a:ext uri="{FF2B5EF4-FFF2-40B4-BE49-F238E27FC236}">
                <a16:creationId xmlns:a16="http://schemas.microsoft.com/office/drawing/2014/main" id="{0AFC320A-9F03-8E77-21C1-AA9CDA671E43}"/>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pPr>
            <a:r>
              <a:rPr lang="en-US" altLang="en-US" b="1">
                <a:solidFill>
                  <a:srgbClr val="0081AB"/>
                </a:solidFill>
                <a:latin typeface="Arial" panose="020B0604020202020204" pitchFamily="34" charset="0"/>
                <a:ea typeface="+mj-ea"/>
                <a:cs typeface="Arial" panose="020B0604020202020204" pitchFamily="34" charset="0"/>
              </a:rPr>
              <a:t>Leaning abutment wingwall.</a:t>
            </a:r>
          </a:p>
        </p:txBody>
      </p:sp>
      <p:pic>
        <p:nvPicPr>
          <p:cNvPr id="3" name="Picture 2" descr="A picture containing outdoor, wood, stone&#10;&#10;Description automatically generated">
            <a:extLst>
              <a:ext uri="{FF2B5EF4-FFF2-40B4-BE49-F238E27FC236}">
                <a16:creationId xmlns:a16="http://schemas.microsoft.com/office/drawing/2014/main" id="{AD2BE448-EE38-C80F-A1FB-C8957D7D58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7878" y="849023"/>
            <a:ext cx="5468243" cy="4101182"/>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9" name="Slide Number Placeholder 1">
            <a:extLst>
              <a:ext uri="{FF2B5EF4-FFF2-40B4-BE49-F238E27FC236}">
                <a16:creationId xmlns:a16="http://schemas.microsoft.com/office/drawing/2014/main" id="{E99DD6A9-5633-BE6C-6278-EE3B59A35694}"/>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70</a:t>
            </a:fld>
            <a:endParaRPr lang="en-US"/>
          </a:p>
        </p:txBody>
      </p:sp>
      <p:sp>
        <p:nvSpPr>
          <p:cNvPr id="76803" name="Rectangle 2">
            <a:extLst>
              <a:ext uri="{FF2B5EF4-FFF2-40B4-BE49-F238E27FC236}">
                <a16:creationId xmlns:a16="http://schemas.microsoft.com/office/drawing/2014/main" id="{0AFC320A-9F03-8E77-21C1-AA9CDA671E43}"/>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pPr>
            <a:r>
              <a:rPr lang="en-US" altLang="en-US" b="1" dirty="0">
                <a:solidFill>
                  <a:srgbClr val="0081AB"/>
                </a:solidFill>
                <a:latin typeface="Arial" panose="020B0604020202020204" pitchFamily="34" charset="0"/>
                <a:ea typeface="+mj-ea"/>
                <a:cs typeface="Arial" panose="020B0604020202020204" pitchFamily="34" charset="0"/>
              </a:rPr>
              <a:t>Rebuilt wingwall with concrete lock-blocks</a:t>
            </a:r>
          </a:p>
        </p:txBody>
      </p:sp>
      <p:pic>
        <p:nvPicPr>
          <p:cNvPr id="3" name="Picture 2">
            <a:extLst>
              <a:ext uri="{FF2B5EF4-FFF2-40B4-BE49-F238E27FC236}">
                <a16:creationId xmlns:a16="http://schemas.microsoft.com/office/drawing/2014/main" id="{AD2BE448-EE38-C80F-A1FB-C8957D7D583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37878" y="849023"/>
            <a:ext cx="5468242" cy="4101182"/>
          </a:xfrm>
          <a:prstGeom prst="rect">
            <a:avLst/>
          </a:prstGeom>
        </p:spPr>
      </p:pic>
    </p:spTree>
    <p:extLst>
      <p:ext uri="{BB962C8B-B14F-4D97-AF65-F5344CB8AC3E}">
        <p14:creationId xmlns:p14="http://schemas.microsoft.com/office/powerpoint/2010/main" val="40288211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3">
            <a:extLst>
              <a:ext uri="{FF2B5EF4-FFF2-40B4-BE49-F238E27FC236}">
                <a16:creationId xmlns:a16="http://schemas.microsoft.com/office/drawing/2014/main" id="{B9F899AA-E96D-03E1-9A53-39BD1061CC74}"/>
              </a:ext>
            </a:extLst>
          </p:cNvPr>
          <p:cNvSpPr>
            <a:spLocks noChangeArrowheads="1"/>
          </p:cNvSpPr>
          <p:nvPr/>
        </p:nvSpPr>
        <p:spPr bwMode="auto">
          <a:xfrm>
            <a:off x="539552" y="1347614"/>
            <a:ext cx="8229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Bracing / struts / sheathing</a:t>
            </a:r>
          </a:p>
          <a:p>
            <a:pPr lvl="1">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split or broken</a:t>
            </a:r>
          </a:p>
          <a:p>
            <a:pPr lvl="2">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replace timber</a:t>
            </a:r>
          </a:p>
          <a:p>
            <a:pPr lvl="1">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broken connections</a:t>
            </a:r>
          </a:p>
          <a:p>
            <a:pPr lvl="2">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replace bolts or reweld connection (steel bracing)</a:t>
            </a:r>
          </a:p>
        </p:txBody>
      </p:sp>
      <p:sp>
        <p:nvSpPr>
          <p:cNvPr id="77827" name="Rectangle 2">
            <a:extLst>
              <a:ext uri="{FF2B5EF4-FFF2-40B4-BE49-F238E27FC236}">
                <a16:creationId xmlns:a16="http://schemas.microsoft.com/office/drawing/2014/main" id="{300264DF-1C22-45CE-2A91-F8AB9478D21B}"/>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b="1" dirty="0">
                <a:solidFill>
                  <a:srgbClr val="0081AB"/>
                </a:solidFill>
                <a:latin typeface="Arial" panose="020B0604020202020204" pitchFamily="34" charset="0"/>
                <a:ea typeface="+mj-ea"/>
                <a:cs typeface="Arial" panose="020B0604020202020204" pitchFamily="34" charset="0"/>
              </a:rPr>
              <a:t>Substructure Maintenance</a:t>
            </a:r>
            <a:br>
              <a:rPr lang="en-US" altLang="en-US" b="1" dirty="0">
                <a:solidFill>
                  <a:srgbClr val="0081AB"/>
                </a:solidFill>
                <a:latin typeface="Arial" panose="020B0604020202020204" pitchFamily="34" charset="0"/>
                <a:ea typeface="+mj-ea"/>
                <a:cs typeface="Arial" panose="020B0604020202020204" pitchFamily="34" charset="0"/>
              </a:rPr>
            </a:br>
            <a:r>
              <a:rPr lang="en-US" altLang="en-US" b="1" dirty="0">
                <a:solidFill>
                  <a:srgbClr val="0081AB"/>
                </a:solidFill>
                <a:latin typeface="Arial" panose="020B0604020202020204" pitchFamily="34" charset="0"/>
                <a:ea typeface="+mj-ea"/>
                <a:cs typeface="Arial" panose="020B0604020202020204" pitchFamily="34" charset="0"/>
              </a:rPr>
              <a:t>(Cont'd)</a:t>
            </a:r>
          </a:p>
        </p:txBody>
      </p:sp>
      <p:sp>
        <p:nvSpPr>
          <p:cNvPr id="77833" name="Slide Number Placeholder 1" hidden="1">
            <a:extLst>
              <a:ext uri="{FF2B5EF4-FFF2-40B4-BE49-F238E27FC236}">
                <a16:creationId xmlns:a16="http://schemas.microsoft.com/office/drawing/2014/main" id="{C3D51D33-A8F1-98FE-8E57-E6D37818C135}"/>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71</a:t>
            </a:fld>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3">
            <a:extLst>
              <a:ext uri="{FF2B5EF4-FFF2-40B4-BE49-F238E27FC236}">
                <a16:creationId xmlns:a16="http://schemas.microsoft.com/office/drawing/2014/main" id="{46D25B06-A9F8-4544-D995-18D8CAA714DA}"/>
              </a:ext>
            </a:extLst>
          </p:cNvPr>
          <p:cNvSpPr>
            <a:spLocks noChangeArrowheads="1"/>
          </p:cNvSpPr>
          <p:nvPr/>
        </p:nvSpPr>
        <p:spPr bwMode="auto">
          <a:xfrm>
            <a:off x="539552" y="1347614"/>
            <a:ext cx="8229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lnSpcReduction="10000"/>
          </a:bodyP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  Nose plate</a:t>
            </a:r>
          </a:p>
          <a:p>
            <a:pPr lvl="1">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  loose</a:t>
            </a:r>
          </a:p>
          <a:p>
            <a:pPr lvl="2">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  reconnect</a:t>
            </a:r>
          </a:p>
          <a:p>
            <a:pPr lvl="1">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  not high or low enough</a:t>
            </a:r>
          </a:p>
          <a:p>
            <a:pPr lvl="2">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  reposition or extend</a:t>
            </a:r>
          </a:p>
          <a:p>
            <a:pPr lvl="1">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  corroded</a:t>
            </a:r>
          </a:p>
          <a:p>
            <a:pPr lvl="2">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  re-coat – replace if severe</a:t>
            </a:r>
          </a:p>
        </p:txBody>
      </p:sp>
      <p:sp>
        <p:nvSpPr>
          <p:cNvPr id="78851" name="Rectangle 2">
            <a:extLst>
              <a:ext uri="{FF2B5EF4-FFF2-40B4-BE49-F238E27FC236}">
                <a16:creationId xmlns:a16="http://schemas.microsoft.com/office/drawing/2014/main" id="{2997AC0B-AF19-F4AF-C869-B0276109847A}"/>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b="1" dirty="0">
                <a:solidFill>
                  <a:srgbClr val="0081AB"/>
                </a:solidFill>
                <a:latin typeface="Arial" panose="020B0604020202020204" pitchFamily="34" charset="0"/>
                <a:ea typeface="+mj-ea"/>
                <a:cs typeface="Arial" panose="020B0604020202020204" pitchFamily="34" charset="0"/>
              </a:rPr>
              <a:t>Substructure Maintenance</a:t>
            </a:r>
            <a:br>
              <a:rPr lang="en-US" altLang="en-US" b="1" dirty="0">
                <a:solidFill>
                  <a:srgbClr val="0081AB"/>
                </a:solidFill>
                <a:latin typeface="Arial" panose="020B0604020202020204" pitchFamily="34" charset="0"/>
                <a:ea typeface="+mj-ea"/>
                <a:cs typeface="Arial" panose="020B0604020202020204" pitchFamily="34" charset="0"/>
              </a:rPr>
            </a:br>
            <a:r>
              <a:rPr lang="en-US" altLang="en-US" b="1" dirty="0">
                <a:solidFill>
                  <a:srgbClr val="0081AB"/>
                </a:solidFill>
                <a:latin typeface="Arial" panose="020B0604020202020204" pitchFamily="34" charset="0"/>
                <a:ea typeface="+mj-ea"/>
                <a:cs typeface="Arial" panose="020B0604020202020204" pitchFamily="34" charset="0"/>
              </a:rPr>
              <a:t>(Cont'd)</a:t>
            </a:r>
          </a:p>
        </p:txBody>
      </p:sp>
      <p:sp>
        <p:nvSpPr>
          <p:cNvPr id="78857" name="Slide Number Placeholder 1" hidden="1">
            <a:extLst>
              <a:ext uri="{FF2B5EF4-FFF2-40B4-BE49-F238E27FC236}">
                <a16:creationId xmlns:a16="http://schemas.microsoft.com/office/drawing/2014/main" id="{F09CA4B6-309B-0E78-EF4B-589EF777439C}"/>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72</a:t>
            </a:fld>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3">
            <a:extLst>
              <a:ext uri="{FF2B5EF4-FFF2-40B4-BE49-F238E27FC236}">
                <a16:creationId xmlns:a16="http://schemas.microsoft.com/office/drawing/2014/main" id="{659CC0C0-8A48-30FB-D9D0-36D7F4F4BF74}"/>
              </a:ext>
            </a:extLst>
          </p:cNvPr>
          <p:cNvSpPr>
            <a:spLocks noChangeArrowheads="1"/>
          </p:cNvSpPr>
          <p:nvPr/>
        </p:nvSpPr>
        <p:spPr bwMode="auto">
          <a:xfrm>
            <a:off x="539552" y="1347614"/>
            <a:ext cx="8229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Paint / Coating</a:t>
            </a:r>
          </a:p>
          <a:p>
            <a:pPr lvl="1">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concrete</a:t>
            </a:r>
          </a:p>
          <a:p>
            <a:pPr lvl="2">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pressure wash &amp; recoat with sealer</a:t>
            </a:r>
          </a:p>
          <a:p>
            <a:pPr lvl="1">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steel</a:t>
            </a:r>
          </a:p>
          <a:p>
            <a:pPr lvl="2">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blast &amp; paint</a:t>
            </a:r>
          </a:p>
          <a:p>
            <a:pPr lvl="1">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often coating only aesthetic</a:t>
            </a:r>
          </a:p>
        </p:txBody>
      </p:sp>
      <p:sp>
        <p:nvSpPr>
          <p:cNvPr id="79875" name="Rectangle 2">
            <a:extLst>
              <a:ext uri="{FF2B5EF4-FFF2-40B4-BE49-F238E27FC236}">
                <a16:creationId xmlns:a16="http://schemas.microsoft.com/office/drawing/2014/main" id="{00D312A7-AA88-EC60-72A1-00E9C77275A9}"/>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b="1" dirty="0">
                <a:solidFill>
                  <a:srgbClr val="0081AB"/>
                </a:solidFill>
                <a:latin typeface="Arial" panose="020B0604020202020204" pitchFamily="34" charset="0"/>
                <a:ea typeface="+mj-ea"/>
                <a:cs typeface="Arial" panose="020B0604020202020204" pitchFamily="34" charset="0"/>
              </a:rPr>
              <a:t>Substructure Maintenance</a:t>
            </a:r>
            <a:br>
              <a:rPr lang="en-US" altLang="en-US" b="1" dirty="0">
                <a:solidFill>
                  <a:srgbClr val="0081AB"/>
                </a:solidFill>
                <a:latin typeface="Arial" panose="020B0604020202020204" pitchFamily="34" charset="0"/>
                <a:ea typeface="+mj-ea"/>
                <a:cs typeface="Arial" panose="020B0604020202020204" pitchFamily="34" charset="0"/>
              </a:rPr>
            </a:br>
            <a:r>
              <a:rPr lang="en-US" altLang="en-US" b="1" dirty="0">
                <a:solidFill>
                  <a:srgbClr val="0081AB"/>
                </a:solidFill>
                <a:latin typeface="Arial" panose="020B0604020202020204" pitchFamily="34" charset="0"/>
                <a:ea typeface="+mj-ea"/>
                <a:cs typeface="Arial" panose="020B0604020202020204" pitchFamily="34" charset="0"/>
              </a:rPr>
              <a:t>(Cont'd)</a:t>
            </a:r>
          </a:p>
        </p:txBody>
      </p:sp>
      <p:sp>
        <p:nvSpPr>
          <p:cNvPr id="79881" name="Slide Number Placeholder 1" hidden="1">
            <a:extLst>
              <a:ext uri="{FF2B5EF4-FFF2-40B4-BE49-F238E27FC236}">
                <a16:creationId xmlns:a16="http://schemas.microsoft.com/office/drawing/2014/main" id="{D9C3BEB2-6A66-A9D6-3C1D-FCA42B78C76C}"/>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73</a:t>
            </a:fld>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3">
            <a:extLst>
              <a:ext uri="{FF2B5EF4-FFF2-40B4-BE49-F238E27FC236}">
                <a16:creationId xmlns:a16="http://schemas.microsoft.com/office/drawing/2014/main" id="{4FD8B5BC-C7F8-330A-D275-5DF839FBFABE}"/>
              </a:ext>
            </a:extLst>
          </p:cNvPr>
          <p:cNvSpPr>
            <a:spLocks noChangeArrowheads="1"/>
          </p:cNvSpPr>
          <p:nvPr/>
        </p:nvSpPr>
        <p:spPr bwMode="auto">
          <a:xfrm>
            <a:off x="539552" y="1347614"/>
            <a:ext cx="8229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lnSpcReduction="10000"/>
          </a:bodyP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  Abutment / Pier stability</a:t>
            </a:r>
          </a:p>
          <a:p>
            <a:pPr lvl="1">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  can be serious problem</a:t>
            </a:r>
          </a:p>
          <a:p>
            <a:pPr lvl="1">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  if minor</a:t>
            </a:r>
          </a:p>
          <a:p>
            <a:pPr lvl="2">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  strutting may help</a:t>
            </a:r>
          </a:p>
          <a:p>
            <a:pPr lvl="2">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  allow to stabilize (monitor)</a:t>
            </a:r>
          </a:p>
          <a:p>
            <a:pPr lvl="1">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  if serious</a:t>
            </a:r>
          </a:p>
          <a:p>
            <a:pPr lvl="2">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  eventually replace substructure</a:t>
            </a:r>
          </a:p>
        </p:txBody>
      </p:sp>
      <p:sp>
        <p:nvSpPr>
          <p:cNvPr id="80899" name="Rectangle 2">
            <a:extLst>
              <a:ext uri="{FF2B5EF4-FFF2-40B4-BE49-F238E27FC236}">
                <a16:creationId xmlns:a16="http://schemas.microsoft.com/office/drawing/2014/main" id="{755739AF-1688-6705-E4A8-7E15685E1ABC}"/>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b="1" dirty="0">
                <a:solidFill>
                  <a:srgbClr val="0081AB"/>
                </a:solidFill>
                <a:latin typeface="Arial" panose="020B0604020202020204" pitchFamily="34" charset="0"/>
                <a:ea typeface="+mj-ea"/>
                <a:cs typeface="Arial" panose="020B0604020202020204" pitchFamily="34" charset="0"/>
              </a:rPr>
              <a:t>Substructure Maintenance</a:t>
            </a:r>
            <a:br>
              <a:rPr lang="en-US" altLang="en-US" b="1" dirty="0">
                <a:solidFill>
                  <a:srgbClr val="0081AB"/>
                </a:solidFill>
                <a:latin typeface="Arial" panose="020B0604020202020204" pitchFamily="34" charset="0"/>
                <a:ea typeface="+mj-ea"/>
                <a:cs typeface="Arial" panose="020B0604020202020204" pitchFamily="34" charset="0"/>
              </a:rPr>
            </a:br>
            <a:r>
              <a:rPr lang="en-US" altLang="en-US" b="1" dirty="0">
                <a:solidFill>
                  <a:srgbClr val="0081AB"/>
                </a:solidFill>
                <a:latin typeface="Arial" panose="020B0604020202020204" pitchFamily="34" charset="0"/>
                <a:ea typeface="+mj-ea"/>
                <a:cs typeface="Arial" panose="020B0604020202020204" pitchFamily="34" charset="0"/>
              </a:rPr>
              <a:t>(Cont'd)</a:t>
            </a:r>
          </a:p>
        </p:txBody>
      </p:sp>
      <p:sp>
        <p:nvSpPr>
          <p:cNvPr id="80905" name="Slide Number Placeholder 1" hidden="1">
            <a:extLst>
              <a:ext uri="{FF2B5EF4-FFF2-40B4-BE49-F238E27FC236}">
                <a16:creationId xmlns:a16="http://schemas.microsoft.com/office/drawing/2014/main" id="{F0A251AC-40EF-9B73-E784-396014069A53}"/>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74</a:t>
            </a:fld>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3">
            <a:extLst>
              <a:ext uri="{FF2B5EF4-FFF2-40B4-BE49-F238E27FC236}">
                <a16:creationId xmlns:a16="http://schemas.microsoft.com/office/drawing/2014/main" id="{1958DA48-CA49-5ADB-329B-63CE9108A009}"/>
              </a:ext>
            </a:extLst>
          </p:cNvPr>
          <p:cNvSpPr>
            <a:spLocks noChangeArrowheads="1"/>
          </p:cNvSpPr>
          <p:nvPr/>
        </p:nvSpPr>
        <p:spPr bwMode="auto">
          <a:xfrm>
            <a:off x="539552" y="1347614"/>
            <a:ext cx="8229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Scour / Erosion</a:t>
            </a:r>
          </a:p>
          <a:p>
            <a:pPr lvl="1">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erosion of headslope</a:t>
            </a:r>
          </a:p>
          <a:p>
            <a:pPr lvl="2">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repair / place rock rip-rap</a:t>
            </a:r>
          </a:p>
          <a:p>
            <a:pPr lvl="1">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scour at piers</a:t>
            </a:r>
          </a:p>
          <a:p>
            <a:pPr lvl="2">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fill hole with rock</a:t>
            </a:r>
          </a:p>
        </p:txBody>
      </p:sp>
      <p:sp>
        <p:nvSpPr>
          <p:cNvPr id="81923" name="Rectangle 2">
            <a:extLst>
              <a:ext uri="{FF2B5EF4-FFF2-40B4-BE49-F238E27FC236}">
                <a16:creationId xmlns:a16="http://schemas.microsoft.com/office/drawing/2014/main" id="{6A44BB8A-1FA5-2B7F-E7DE-E0C9B1459D06}"/>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b="1" dirty="0">
                <a:solidFill>
                  <a:srgbClr val="0081AB"/>
                </a:solidFill>
                <a:latin typeface="Arial" panose="020B0604020202020204" pitchFamily="34" charset="0"/>
                <a:ea typeface="+mj-ea"/>
                <a:cs typeface="Arial" panose="020B0604020202020204" pitchFamily="34" charset="0"/>
              </a:rPr>
              <a:t>Substructure Maintenance</a:t>
            </a:r>
            <a:br>
              <a:rPr lang="en-US" altLang="en-US" b="1" dirty="0">
                <a:solidFill>
                  <a:srgbClr val="0081AB"/>
                </a:solidFill>
                <a:latin typeface="Arial" panose="020B0604020202020204" pitchFamily="34" charset="0"/>
                <a:ea typeface="+mj-ea"/>
                <a:cs typeface="Arial" panose="020B0604020202020204" pitchFamily="34" charset="0"/>
              </a:rPr>
            </a:br>
            <a:r>
              <a:rPr lang="en-US" altLang="en-US" b="1" dirty="0">
                <a:solidFill>
                  <a:srgbClr val="0081AB"/>
                </a:solidFill>
                <a:latin typeface="Arial" panose="020B0604020202020204" pitchFamily="34" charset="0"/>
                <a:ea typeface="+mj-ea"/>
                <a:cs typeface="Arial" panose="020B0604020202020204" pitchFamily="34" charset="0"/>
              </a:rPr>
              <a:t>(Cont'd)</a:t>
            </a:r>
          </a:p>
        </p:txBody>
      </p:sp>
      <p:sp>
        <p:nvSpPr>
          <p:cNvPr id="81929" name="Slide Number Placeholder 1" hidden="1">
            <a:extLst>
              <a:ext uri="{FF2B5EF4-FFF2-40B4-BE49-F238E27FC236}">
                <a16:creationId xmlns:a16="http://schemas.microsoft.com/office/drawing/2014/main" id="{535CE4DE-F0FD-9B33-5169-82640E74BFA9}"/>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75</a:t>
            </a:fld>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53" name="Slide Number Placeholder 1">
            <a:extLst>
              <a:ext uri="{FF2B5EF4-FFF2-40B4-BE49-F238E27FC236}">
                <a16:creationId xmlns:a16="http://schemas.microsoft.com/office/drawing/2014/main" id="{BF9D4C36-FEC0-5F2C-2749-EA7FD5DEF600}"/>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76</a:t>
            </a:fld>
            <a:endParaRPr lang="en-US"/>
          </a:p>
        </p:txBody>
      </p:sp>
      <p:sp>
        <p:nvSpPr>
          <p:cNvPr id="82947" name="Rectangle 2">
            <a:extLst>
              <a:ext uri="{FF2B5EF4-FFF2-40B4-BE49-F238E27FC236}">
                <a16:creationId xmlns:a16="http://schemas.microsoft.com/office/drawing/2014/main" id="{2076BAE5-5042-8DB9-8CFC-F9194CC0B30C}"/>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pPr>
            <a:r>
              <a:rPr lang="en-US" altLang="en-US" b="1" dirty="0">
                <a:solidFill>
                  <a:srgbClr val="0081AB"/>
                </a:solidFill>
                <a:latin typeface="Arial" panose="020B0604020202020204" pitchFamily="34" charset="0"/>
                <a:ea typeface="+mj-ea"/>
                <a:cs typeface="Arial" panose="020B0604020202020204" pitchFamily="34" charset="0"/>
              </a:rPr>
              <a:t>Erosion Gully in Headslope</a:t>
            </a:r>
          </a:p>
        </p:txBody>
      </p:sp>
      <p:pic>
        <p:nvPicPr>
          <p:cNvPr id="3" name="Picture 2">
            <a:extLst>
              <a:ext uri="{FF2B5EF4-FFF2-40B4-BE49-F238E27FC236}">
                <a16:creationId xmlns:a16="http://schemas.microsoft.com/office/drawing/2014/main" id="{125CADC8-851D-ED66-E00D-38415FA3A2D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99760" y="859414"/>
            <a:ext cx="5144480" cy="385836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7" name="Slide Number Placeholder 1">
            <a:extLst>
              <a:ext uri="{FF2B5EF4-FFF2-40B4-BE49-F238E27FC236}">
                <a16:creationId xmlns:a16="http://schemas.microsoft.com/office/drawing/2014/main" id="{F9F79EB9-FD92-AD40-A3E4-F1172662CEBA}"/>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77</a:t>
            </a:fld>
            <a:endParaRPr lang="en-US"/>
          </a:p>
        </p:txBody>
      </p:sp>
      <p:pic>
        <p:nvPicPr>
          <p:cNvPr id="83972" name="Picture 4">
            <a:extLst>
              <a:ext uri="{FF2B5EF4-FFF2-40B4-BE49-F238E27FC236}">
                <a16:creationId xmlns:a16="http://schemas.microsoft.com/office/drawing/2014/main" id="{4673239C-A16C-CE7E-7F1C-E3DD9CE0E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121" b="15121"/>
          <a:stretch/>
        </p:blipFill>
        <p:spPr bwMode="auto">
          <a:xfrm>
            <a:off x="539552" y="1356958"/>
            <a:ext cx="8229600" cy="32310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3971" name="Rectangle 2">
            <a:extLst>
              <a:ext uri="{FF2B5EF4-FFF2-40B4-BE49-F238E27FC236}">
                <a16:creationId xmlns:a16="http://schemas.microsoft.com/office/drawing/2014/main" id="{E564A5E0-8B33-0CFD-B66C-E79856D8A611}"/>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pPr>
            <a:r>
              <a:rPr lang="en-US" altLang="en-US" sz="2200" b="1" dirty="0">
                <a:solidFill>
                  <a:srgbClr val="0081AB"/>
                </a:solidFill>
                <a:latin typeface="Arial" panose="020B0604020202020204" pitchFamily="34" charset="0"/>
                <a:ea typeface="+mj-ea"/>
                <a:cs typeface="Arial" panose="020B0604020202020204" pitchFamily="34" charset="0"/>
              </a:rPr>
              <a:t>Headslope erosion in flood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7" name="Slide Number Placeholder 1">
            <a:extLst>
              <a:ext uri="{FF2B5EF4-FFF2-40B4-BE49-F238E27FC236}">
                <a16:creationId xmlns:a16="http://schemas.microsoft.com/office/drawing/2014/main" id="{F9F79EB9-FD92-AD40-A3E4-F1172662CEBA}"/>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78</a:t>
            </a:fld>
            <a:endParaRPr lang="en-US"/>
          </a:p>
        </p:txBody>
      </p:sp>
      <p:pic>
        <p:nvPicPr>
          <p:cNvPr id="83972" name="Picture 4">
            <a:extLst>
              <a:ext uri="{FF2B5EF4-FFF2-40B4-BE49-F238E27FC236}">
                <a16:creationId xmlns:a16="http://schemas.microsoft.com/office/drawing/2014/main" id="{4673239C-A16C-CE7E-7F1C-E3DD9CE0E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826" b="23826"/>
          <a:stretch/>
        </p:blipFill>
        <p:spPr bwMode="auto">
          <a:xfrm>
            <a:off x="539552" y="1356958"/>
            <a:ext cx="8229600" cy="32310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3971" name="Rectangle 2">
            <a:extLst>
              <a:ext uri="{FF2B5EF4-FFF2-40B4-BE49-F238E27FC236}">
                <a16:creationId xmlns:a16="http://schemas.microsoft.com/office/drawing/2014/main" id="{E564A5E0-8B33-0CFD-B66C-E79856D8A611}"/>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pPr>
            <a:r>
              <a:rPr lang="en-US" altLang="en-US" sz="2200" b="1" dirty="0">
                <a:solidFill>
                  <a:srgbClr val="0081AB"/>
                </a:solidFill>
                <a:latin typeface="Arial" panose="020B0604020202020204" pitchFamily="34" charset="0"/>
                <a:ea typeface="+mj-ea"/>
                <a:cs typeface="Arial" panose="020B0604020202020204" pitchFamily="34" charset="0"/>
              </a:rPr>
              <a:t>Headslope rebuilt</a:t>
            </a:r>
          </a:p>
        </p:txBody>
      </p:sp>
    </p:spTree>
    <p:extLst>
      <p:ext uri="{BB962C8B-B14F-4D97-AF65-F5344CB8AC3E}">
        <p14:creationId xmlns:p14="http://schemas.microsoft.com/office/powerpoint/2010/main" val="1864682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A42BC-AFE1-7CA7-A735-53C7DE4857D5}"/>
              </a:ext>
            </a:extLst>
          </p:cNvPr>
          <p:cNvSpPr>
            <a:spLocks noGrp="1"/>
          </p:cNvSpPr>
          <p:nvPr>
            <p:ph type="title"/>
          </p:nvPr>
        </p:nvSpPr>
        <p:spPr/>
        <p:txBody>
          <a:bodyPr/>
          <a:lstStyle/>
          <a:p>
            <a:pPr algn="ctr"/>
            <a:r>
              <a:rPr lang="en-US" altLang="en-US" sz="1800" dirty="0">
                <a:latin typeface="Arial" panose="020B0604020202020204" pitchFamily="34" charset="0"/>
              </a:rPr>
              <a:t>Dunvegan Bridge with coating of salt.  </a:t>
            </a:r>
            <a:br>
              <a:rPr lang="en-US" altLang="en-US" sz="1800" dirty="0">
                <a:latin typeface="Arial" panose="020B0604020202020204" pitchFamily="34" charset="0"/>
              </a:rPr>
            </a:br>
            <a:r>
              <a:rPr lang="en-US" altLang="en-US" sz="1800" dirty="0">
                <a:latin typeface="Arial" panose="020B0604020202020204" pitchFamily="34" charset="0"/>
              </a:rPr>
              <a:t>Estimated damage is $400,000 per year (Plus User Cost).</a:t>
            </a:r>
            <a:br>
              <a:rPr lang="en-US" altLang="en-US" sz="1800" b="1" dirty="0">
                <a:latin typeface="Arial" panose="020B0604020202020204" pitchFamily="34" charset="0"/>
              </a:rPr>
            </a:br>
            <a:endParaRPr lang="en-US" sz="1800" dirty="0"/>
          </a:p>
        </p:txBody>
      </p:sp>
      <p:pic>
        <p:nvPicPr>
          <p:cNvPr id="12292" name="Picture 3" descr="S:\BRIDGE\SHARED\bim bridge slides  1-50\2.jpg">
            <a:extLst>
              <a:ext uri="{FF2B5EF4-FFF2-40B4-BE49-F238E27FC236}">
                <a16:creationId xmlns:a16="http://schemas.microsoft.com/office/drawing/2014/main" id="{77BE6FB9-79A2-19D7-8898-C27B8FD3F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1047750"/>
            <a:ext cx="6324600" cy="352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01" name="Slide Number Placeholder 1">
            <a:extLst>
              <a:ext uri="{FF2B5EF4-FFF2-40B4-BE49-F238E27FC236}">
                <a16:creationId xmlns:a16="http://schemas.microsoft.com/office/drawing/2014/main" id="{1DAD2AB3-E37F-D17E-4196-5A6B36322E1D}"/>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79</a:t>
            </a:fld>
            <a:endParaRPr lang="en-US"/>
          </a:p>
        </p:txBody>
      </p:sp>
      <p:pic>
        <p:nvPicPr>
          <p:cNvPr id="84996" name="Picture 4" descr="S:\BRIDGE\SHARED\bim bridge slides  1-50\48.jpg">
            <a:extLst>
              <a:ext uri="{FF2B5EF4-FFF2-40B4-BE49-F238E27FC236}">
                <a16:creationId xmlns:a16="http://schemas.microsoft.com/office/drawing/2014/main" id="{0F0C0169-D24A-C5DF-0ADA-87CAB89E635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34115" y="1356958"/>
            <a:ext cx="4840473" cy="32310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4995" name="Rectangle 2">
            <a:extLst>
              <a:ext uri="{FF2B5EF4-FFF2-40B4-BE49-F238E27FC236}">
                <a16:creationId xmlns:a16="http://schemas.microsoft.com/office/drawing/2014/main" id="{28DA5319-C305-464D-7029-70159D8EDF5C}"/>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pPr>
            <a:r>
              <a:rPr lang="en-US" altLang="en-US" b="1">
                <a:solidFill>
                  <a:srgbClr val="0081AB"/>
                </a:solidFill>
                <a:latin typeface="Arial" panose="020B0604020202020204" pitchFamily="34" charset="0"/>
                <a:ea typeface="+mj-ea"/>
                <a:cs typeface="Arial" panose="020B0604020202020204" pitchFamily="34" charset="0"/>
              </a:rPr>
              <a:t>Eroded abutment and approach road.</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5" name="Slide Number Placeholder 1">
            <a:extLst>
              <a:ext uri="{FF2B5EF4-FFF2-40B4-BE49-F238E27FC236}">
                <a16:creationId xmlns:a16="http://schemas.microsoft.com/office/drawing/2014/main" id="{2826C979-3454-B2A4-32D1-A047BFC4D20F}"/>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80</a:t>
            </a:fld>
            <a:endParaRPr lang="en-US"/>
          </a:p>
        </p:txBody>
      </p:sp>
      <p:pic>
        <p:nvPicPr>
          <p:cNvPr id="86020" name="Picture 3" descr="D:\bridge99\illustrations\bridgemaint26.eps">
            <a:extLst>
              <a:ext uri="{FF2B5EF4-FFF2-40B4-BE49-F238E27FC236}">
                <a16:creationId xmlns:a16="http://schemas.microsoft.com/office/drawing/2014/main" id="{9D537753-DC65-F6E8-831F-4CFC2B00CD3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05764" y="1344509"/>
            <a:ext cx="7086831" cy="28303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6019" name="Rectangle 2">
            <a:extLst>
              <a:ext uri="{FF2B5EF4-FFF2-40B4-BE49-F238E27FC236}">
                <a16:creationId xmlns:a16="http://schemas.microsoft.com/office/drawing/2014/main" id="{FB70F76B-D742-5D6C-8F91-0578F1B9C681}"/>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pPr>
            <a:r>
              <a:rPr lang="en-US" altLang="en-US" b="1">
                <a:solidFill>
                  <a:srgbClr val="0081AB"/>
                </a:solidFill>
                <a:latin typeface="Arial" panose="020B0604020202020204" pitchFamily="34" charset="0"/>
                <a:ea typeface="+mj-ea"/>
                <a:cs typeface="Arial" panose="020B0604020202020204" pitchFamily="34" charset="0"/>
              </a:rPr>
              <a:t>Maintenance of Headslopes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3">
            <a:extLst>
              <a:ext uri="{FF2B5EF4-FFF2-40B4-BE49-F238E27FC236}">
                <a16:creationId xmlns:a16="http://schemas.microsoft.com/office/drawing/2014/main" id="{2CD1C84F-2BBD-8ECE-27B7-BB6FDE0AEE0F}"/>
              </a:ext>
            </a:extLst>
          </p:cNvPr>
          <p:cNvSpPr>
            <a:spLocks noChangeArrowheads="1"/>
          </p:cNvSpPr>
          <p:nvPr/>
        </p:nvSpPr>
        <p:spPr bwMode="auto">
          <a:xfrm>
            <a:off x="539552" y="1347614"/>
            <a:ext cx="8229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Debris</a:t>
            </a:r>
          </a:p>
          <a:p>
            <a:pPr lvl="1">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remove and dispose of drift or old piles</a:t>
            </a:r>
          </a:p>
          <a:p>
            <a:pPr lvl="1">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cut up large drift into 1m lengths </a:t>
            </a:r>
          </a:p>
        </p:txBody>
      </p:sp>
      <p:sp>
        <p:nvSpPr>
          <p:cNvPr id="87043" name="Rectangle 2">
            <a:extLst>
              <a:ext uri="{FF2B5EF4-FFF2-40B4-BE49-F238E27FC236}">
                <a16:creationId xmlns:a16="http://schemas.microsoft.com/office/drawing/2014/main" id="{F6640F14-B737-B5CA-212D-232216CA71DA}"/>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b="1" dirty="0">
                <a:solidFill>
                  <a:srgbClr val="0081AB"/>
                </a:solidFill>
                <a:latin typeface="Arial" panose="020B0604020202020204" pitchFamily="34" charset="0"/>
                <a:ea typeface="+mj-ea"/>
                <a:cs typeface="Arial" panose="020B0604020202020204" pitchFamily="34" charset="0"/>
              </a:rPr>
              <a:t>Substructure Maintenance</a:t>
            </a:r>
            <a:br>
              <a:rPr lang="en-US" altLang="en-US" b="1" dirty="0">
                <a:solidFill>
                  <a:srgbClr val="0081AB"/>
                </a:solidFill>
                <a:latin typeface="Arial" panose="020B0604020202020204" pitchFamily="34" charset="0"/>
                <a:ea typeface="+mj-ea"/>
                <a:cs typeface="Arial" panose="020B0604020202020204" pitchFamily="34" charset="0"/>
              </a:rPr>
            </a:br>
            <a:r>
              <a:rPr lang="en-US" altLang="en-US" b="1" dirty="0">
                <a:solidFill>
                  <a:srgbClr val="0081AB"/>
                </a:solidFill>
                <a:latin typeface="Arial" panose="020B0604020202020204" pitchFamily="34" charset="0"/>
                <a:ea typeface="+mj-ea"/>
                <a:cs typeface="Arial" panose="020B0604020202020204" pitchFamily="34" charset="0"/>
              </a:rPr>
              <a:t>(Cont'd)</a:t>
            </a:r>
          </a:p>
        </p:txBody>
      </p:sp>
      <p:sp>
        <p:nvSpPr>
          <p:cNvPr id="87049" name="Slide Number Placeholder 1" hidden="1">
            <a:extLst>
              <a:ext uri="{FF2B5EF4-FFF2-40B4-BE49-F238E27FC236}">
                <a16:creationId xmlns:a16="http://schemas.microsoft.com/office/drawing/2014/main" id="{23892FB4-447A-A216-4AA9-5A24E72DA19D}"/>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81</a:t>
            </a:fld>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3" name="Slide Number Placeholder 1">
            <a:extLst>
              <a:ext uri="{FF2B5EF4-FFF2-40B4-BE49-F238E27FC236}">
                <a16:creationId xmlns:a16="http://schemas.microsoft.com/office/drawing/2014/main" id="{B38491D3-0FD1-0D92-FFBD-E547F81DE16C}"/>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82</a:t>
            </a:fld>
            <a:endParaRPr lang="en-US"/>
          </a:p>
        </p:txBody>
      </p:sp>
      <p:pic>
        <p:nvPicPr>
          <p:cNvPr id="88068" name="Picture 4" descr="S:\BRIDGE\SHARED\bim bridge slides  1-50\46.jpg">
            <a:extLst>
              <a:ext uri="{FF2B5EF4-FFF2-40B4-BE49-F238E27FC236}">
                <a16:creationId xmlns:a16="http://schemas.microsoft.com/office/drawing/2014/main" id="{6AF420D7-2E86-A130-2856-FA78B8E152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443" b="12845"/>
          <a:stretch/>
        </p:blipFill>
        <p:spPr bwMode="auto">
          <a:xfrm>
            <a:off x="539552" y="1356958"/>
            <a:ext cx="8229600" cy="32310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8067" name="Rectangle 2">
            <a:extLst>
              <a:ext uri="{FF2B5EF4-FFF2-40B4-BE49-F238E27FC236}">
                <a16:creationId xmlns:a16="http://schemas.microsoft.com/office/drawing/2014/main" id="{F92F6459-7421-457C-EF2F-0FE8038741F0}"/>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pPr>
            <a:r>
              <a:rPr lang="en-US" altLang="en-US" b="1">
                <a:solidFill>
                  <a:srgbClr val="0081AB"/>
                </a:solidFill>
                <a:latin typeface="Arial" panose="020B0604020202020204" pitchFamily="34" charset="0"/>
                <a:ea typeface="+mj-ea"/>
                <a:cs typeface="Arial" panose="020B0604020202020204" pitchFamily="34" charset="0"/>
              </a:rPr>
              <a:t>Drift upstream of the bridge.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7" name="Slide Number Placeholder 1">
            <a:extLst>
              <a:ext uri="{FF2B5EF4-FFF2-40B4-BE49-F238E27FC236}">
                <a16:creationId xmlns:a16="http://schemas.microsoft.com/office/drawing/2014/main" id="{C2DD2986-5F11-7CB1-0CB8-EF40D8CA5618}"/>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83</a:t>
            </a:fld>
            <a:endParaRPr lang="en-US" dirty="0"/>
          </a:p>
        </p:txBody>
      </p:sp>
      <p:sp>
        <p:nvSpPr>
          <p:cNvPr id="89092" name="Rectangle 3">
            <a:extLst>
              <a:ext uri="{FF2B5EF4-FFF2-40B4-BE49-F238E27FC236}">
                <a16:creationId xmlns:a16="http://schemas.microsoft.com/office/drawing/2014/main" id="{AAE965BB-6602-EF89-6A1D-6E8E061ED38C}"/>
              </a:ext>
            </a:extLst>
          </p:cNvPr>
          <p:cNvSpPr>
            <a:spLocks noChangeArrowheads="1"/>
          </p:cNvSpPr>
          <p:nvPr/>
        </p:nvSpPr>
        <p:spPr bwMode="auto">
          <a:xfrm>
            <a:off x="539552" y="1347614"/>
            <a:ext cx="8229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Channel alignment</a:t>
            </a:r>
          </a:p>
          <a:p>
            <a:pPr lvl="1">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poor alignment causing damage or endangering bridge</a:t>
            </a:r>
          </a:p>
          <a:p>
            <a:pPr lvl="2">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spurs or </a:t>
            </a:r>
            <a:r>
              <a:rPr lang="en-US" altLang="en-US" sz="1800" dirty="0" err="1">
                <a:solidFill>
                  <a:schemeClr val="bg1">
                    <a:lumMod val="95000"/>
                  </a:schemeClr>
                </a:solidFill>
                <a:latin typeface="Arial" panose="020B0604020202020204" pitchFamily="34" charset="0"/>
                <a:cs typeface="Arial" panose="020B0604020202020204" pitchFamily="34" charset="0"/>
              </a:rPr>
              <a:t>guidebanks</a:t>
            </a:r>
            <a:r>
              <a:rPr lang="en-US" altLang="en-US" sz="1800" dirty="0">
                <a:solidFill>
                  <a:schemeClr val="bg1">
                    <a:lumMod val="95000"/>
                  </a:schemeClr>
                </a:solidFill>
                <a:latin typeface="Arial" panose="020B0604020202020204" pitchFamily="34" charset="0"/>
                <a:cs typeface="Arial" panose="020B0604020202020204" pitchFamily="34" charset="0"/>
              </a:rPr>
              <a:t> </a:t>
            </a:r>
          </a:p>
          <a:p>
            <a:pPr lvl="3">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(not usual for standard bridges)</a:t>
            </a:r>
          </a:p>
          <a:p>
            <a:pPr lvl="2">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place bank protection</a:t>
            </a:r>
          </a:p>
        </p:txBody>
      </p:sp>
      <p:sp>
        <p:nvSpPr>
          <p:cNvPr id="89091" name="Rectangle 2">
            <a:extLst>
              <a:ext uri="{FF2B5EF4-FFF2-40B4-BE49-F238E27FC236}">
                <a16:creationId xmlns:a16="http://schemas.microsoft.com/office/drawing/2014/main" id="{ED9C220C-0F2B-A9BC-BC50-6F966CB8196D}"/>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b="1" dirty="0">
                <a:solidFill>
                  <a:schemeClr val="bg1"/>
                </a:solidFill>
                <a:latin typeface="Arial" panose="020B0604020202020204" pitchFamily="34" charset="0"/>
                <a:ea typeface="+mj-ea"/>
                <a:cs typeface="Arial" panose="020B0604020202020204" pitchFamily="34" charset="0"/>
              </a:rPr>
              <a:t>Channel Maintenance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21" name="Slide Number Placeholder 1">
            <a:extLst>
              <a:ext uri="{FF2B5EF4-FFF2-40B4-BE49-F238E27FC236}">
                <a16:creationId xmlns:a16="http://schemas.microsoft.com/office/drawing/2014/main" id="{DEBCFF27-20E6-418D-C9F9-81D142D7E2ED}"/>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84</a:t>
            </a:fld>
            <a:endParaRPr lang="en-US"/>
          </a:p>
        </p:txBody>
      </p:sp>
      <p:pic>
        <p:nvPicPr>
          <p:cNvPr id="90116" name="Picture 5">
            <a:extLst>
              <a:ext uri="{FF2B5EF4-FFF2-40B4-BE49-F238E27FC236}">
                <a16:creationId xmlns:a16="http://schemas.microsoft.com/office/drawing/2014/main" id="{9348C8BB-6F52-5014-A94E-02246C916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826" b="23826"/>
          <a:stretch/>
        </p:blipFill>
        <p:spPr bwMode="auto">
          <a:xfrm>
            <a:off x="838200" y="1200150"/>
            <a:ext cx="7473752" cy="2934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0115" name="Rectangle 2">
            <a:extLst>
              <a:ext uri="{FF2B5EF4-FFF2-40B4-BE49-F238E27FC236}">
                <a16:creationId xmlns:a16="http://schemas.microsoft.com/office/drawing/2014/main" id="{1EDEA526-1EF1-43B3-4B94-B5DCAB4D3D9D}"/>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pPr>
            <a:r>
              <a:rPr lang="en-US" altLang="en-US" b="1" dirty="0">
                <a:solidFill>
                  <a:srgbClr val="0081AB"/>
                </a:solidFill>
                <a:latin typeface="Arial" panose="020B0604020202020204" pitchFamily="34" charset="0"/>
                <a:ea typeface="+mj-ea"/>
                <a:cs typeface="Arial" panose="020B0604020202020204" pitchFamily="34" charset="0"/>
              </a:rPr>
              <a:t>Extended </a:t>
            </a:r>
            <a:r>
              <a:rPr lang="en-US" altLang="en-US" b="1" dirty="0" err="1">
                <a:solidFill>
                  <a:srgbClr val="0081AB"/>
                </a:solidFill>
                <a:latin typeface="Arial" panose="020B0604020202020204" pitchFamily="34" charset="0"/>
                <a:ea typeface="+mj-ea"/>
                <a:cs typeface="Arial" panose="020B0604020202020204" pitchFamily="34" charset="0"/>
              </a:rPr>
              <a:t>guidebank</a:t>
            </a:r>
            <a:r>
              <a:rPr lang="en-US" altLang="en-US" b="1" dirty="0">
                <a:solidFill>
                  <a:srgbClr val="0081AB"/>
                </a:solidFill>
                <a:latin typeface="Arial" panose="020B0604020202020204" pitchFamily="34" charset="0"/>
                <a:ea typeface="+mj-ea"/>
                <a:cs typeface="Arial" panose="020B0604020202020204" pitchFamily="34" charset="0"/>
              </a:rPr>
              <a:t> to contain and direct flow</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5" name="Slide Number Placeholder 1">
            <a:extLst>
              <a:ext uri="{FF2B5EF4-FFF2-40B4-BE49-F238E27FC236}">
                <a16:creationId xmlns:a16="http://schemas.microsoft.com/office/drawing/2014/main" id="{5B2CC097-A14C-57D7-5864-0474FDCCE68E}"/>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85</a:t>
            </a:fld>
            <a:endParaRPr lang="en-US"/>
          </a:p>
        </p:txBody>
      </p:sp>
      <p:sp>
        <p:nvSpPr>
          <p:cNvPr id="91140" name="Rectangle 3">
            <a:extLst>
              <a:ext uri="{FF2B5EF4-FFF2-40B4-BE49-F238E27FC236}">
                <a16:creationId xmlns:a16="http://schemas.microsoft.com/office/drawing/2014/main" id="{201E3D2E-6EFF-05BD-E8CA-0E8D885F19B3}"/>
              </a:ext>
            </a:extLst>
          </p:cNvPr>
          <p:cNvSpPr>
            <a:spLocks noChangeArrowheads="1"/>
          </p:cNvSpPr>
          <p:nvPr/>
        </p:nvSpPr>
        <p:spPr bwMode="auto">
          <a:xfrm>
            <a:off x="539552" y="1347614"/>
            <a:ext cx="8229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Bank stability</a:t>
            </a:r>
          </a:p>
          <a:p>
            <a:pPr lvl="1">
              <a:lnSpc>
                <a:spcPct val="90000"/>
              </a:lnSpc>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sliding or undermining near bridge</a:t>
            </a:r>
          </a:p>
          <a:p>
            <a:pPr lvl="2">
              <a:lnSpc>
                <a:spcPct val="90000"/>
              </a:lnSpc>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place rock rip-rap</a:t>
            </a:r>
          </a:p>
          <a:p>
            <a:pPr lvl="2">
              <a:lnSpc>
                <a:spcPct val="90000"/>
              </a:lnSpc>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add span/flatten slope</a:t>
            </a:r>
          </a:p>
          <a:p>
            <a:pPr>
              <a:lnSpc>
                <a:spcPct val="90000"/>
              </a:lnSpc>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Drift</a:t>
            </a:r>
          </a:p>
          <a:p>
            <a:pPr lvl="1">
              <a:lnSpc>
                <a:spcPct val="90000"/>
              </a:lnSpc>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if a problem</a:t>
            </a:r>
          </a:p>
          <a:p>
            <a:pPr lvl="2">
              <a:lnSpc>
                <a:spcPct val="90000"/>
              </a:lnSpc>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remove and dispose or cut up</a:t>
            </a:r>
          </a:p>
          <a:p>
            <a:pPr>
              <a:lnSpc>
                <a:spcPct val="90000"/>
              </a:lnSpc>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Slope protection</a:t>
            </a:r>
          </a:p>
          <a:p>
            <a:pPr lvl="1">
              <a:lnSpc>
                <a:spcPct val="90000"/>
              </a:lnSpc>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eroded or scoured</a:t>
            </a:r>
          </a:p>
          <a:p>
            <a:pPr lvl="2">
              <a:lnSpc>
                <a:spcPct val="90000"/>
              </a:lnSpc>
              <a:spcBef>
                <a:spcPct val="20000"/>
              </a:spcBef>
              <a:buFont typeface="Wingdings" panose="05000000000000000000" pitchFamily="2" charset="2"/>
              <a:buChar char="§"/>
            </a:pPr>
            <a:r>
              <a:rPr lang="en-US" altLang="en-US" sz="1800">
                <a:solidFill>
                  <a:schemeClr val="bg1">
                    <a:lumMod val="95000"/>
                  </a:schemeClr>
                </a:solidFill>
                <a:latin typeface="Arial" panose="020B0604020202020204" pitchFamily="34" charset="0"/>
                <a:cs typeface="Arial" panose="020B0604020202020204" pitchFamily="34" charset="0"/>
              </a:rPr>
              <a:t>repair with rock rip-rap</a:t>
            </a:r>
          </a:p>
        </p:txBody>
      </p:sp>
      <p:sp>
        <p:nvSpPr>
          <p:cNvPr id="91139" name="Rectangle 2">
            <a:extLst>
              <a:ext uri="{FF2B5EF4-FFF2-40B4-BE49-F238E27FC236}">
                <a16:creationId xmlns:a16="http://schemas.microsoft.com/office/drawing/2014/main" id="{3FC4012E-865A-C6B3-140F-183AA53A5064}"/>
              </a:ext>
            </a:extLst>
          </p:cNvPr>
          <p:cNvSpPr>
            <a:spLocks noChangeArrowheads="1"/>
          </p:cNvSpPr>
          <p:nvPr/>
        </p:nvSpPr>
        <p:spPr bwMode="auto">
          <a:xfrm>
            <a:off x="539552" y="339501"/>
            <a:ext cx="8219256" cy="79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b="1" dirty="0">
                <a:solidFill>
                  <a:schemeClr val="bg1"/>
                </a:solidFill>
                <a:latin typeface="Arial" panose="020B0604020202020204" pitchFamily="34" charset="0"/>
                <a:ea typeface="+mj-ea"/>
                <a:cs typeface="Arial" panose="020B0604020202020204" pitchFamily="34" charset="0"/>
              </a:rPr>
              <a:t>Channel Maintenance</a:t>
            </a:r>
            <a:br>
              <a:rPr lang="en-US" altLang="en-US" b="1" dirty="0">
                <a:solidFill>
                  <a:schemeClr val="bg1"/>
                </a:solidFill>
                <a:latin typeface="Arial" panose="020B0604020202020204" pitchFamily="34" charset="0"/>
                <a:ea typeface="+mj-ea"/>
                <a:cs typeface="Arial" panose="020B0604020202020204" pitchFamily="34" charset="0"/>
              </a:rPr>
            </a:br>
            <a:r>
              <a:rPr lang="en-US" altLang="en-US" b="1" dirty="0">
                <a:solidFill>
                  <a:schemeClr val="bg1"/>
                </a:solidFill>
                <a:latin typeface="Arial" panose="020B0604020202020204" pitchFamily="34" charset="0"/>
                <a:ea typeface="+mj-ea"/>
                <a:cs typeface="Arial" panose="020B0604020202020204" pitchFamily="34" charset="0"/>
              </a:rPr>
              <a:t>(Cont'd)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1" name="Slide Number Placeholder 1">
            <a:extLst>
              <a:ext uri="{FF2B5EF4-FFF2-40B4-BE49-F238E27FC236}">
                <a16:creationId xmlns:a16="http://schemas.microsoft.com/office/drawing/2014/main" id="{6E23EB41-507B-1C4D-AAEB-861C7D5C6269}"/>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86</a:t>
            </a:fld>
            <a:endParaRPr lang="en-US"/>
          </a:p>
        </p:txBody>
      </p:sp>
      <p:sp>
        <p:nvSpPr>
          <p:cNvPr id="92164" name="Rectangle 3">
            <a:extLst>
              <a:ext uri="{FF2B5EF4-FFF2-40B4-BE49-F238E27FC236}">
                <a16:creationId xmlns:a16="http://schemas.microsoft.com/office/drawing/2014/main" id="{B9B72085-C7EB-5599-CCF9-AE45B125B55C}"/>
              </a:ext>
            </a:extLst>
          </p:cNvPr>
          <p:cNvSpPr>
            <a:spLocks noChangeArrowheads="1"/>
          </p:cNvSpPr>
          <p:nvPr/>
        </p:nvSpPr>
        <p:spPr bwMode="auto">
          <a:xfrm>
            <a:off x="539552" y="1347614"/>
            <a:ext cx="8229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lnSpcReduction="10000"/>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50000"/>
              </a:lnSpc>
              <a:spcBef>
                <a:spcPct val="20000"/>
              </a:spcBef>
              <a:buFont typeface="Wingdings" panose="05000000000000000000" pitchFamily="2" charset="2"/>
              <a:buChar char="§"/>
            </a:pPr>
            <a:r>
              <a:rPr lang="en-US" altLang="en-US" sz="1800" dirty="0" err="1">
                <a:solidFill>
                  <a:schemeClr val="bg1">
                    <a:lumMod val="95000"/>
                  </a:schemeClr>
                </a:solidFill>
                <a:latin typeface="Arial" panose="020B0604020202020204" pitchFamily="34" charset="0"/>
                <a:cs typeface="Arial" panose="020B0604020202020204" pitchFamily="34" charset="0"/>
              </a:rPr>
              <a:t>Guidebanks</a:t>
            </a:r>
            <a:r>
              <a:rPr lang="en-US" altLang="en-US" sz="1800" dirty="0">
                <a:solidFill>
                  <a:schemeClr val="bg1">
                    <a:lumMod val="95000"/>
                  </a:schemeClr>
                </a:solidFill>
                <a:latin typeface="Arial" panose="020B0604020202020204" pitchFamily="34" charset="0"/>
                <a:cs typeface="Arial" panose="020B0604020202020204" pitchFamily="34" charset="0"/>
              </a:rPr>
              <a:t> /Spurs</a:t>
            </a:r>
          </a:p>
          <a:p>
            <a:pPr lvl="1">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eroded or scoured</a:t>
            </a:r>
          </a:p>
          <a:p>
            <a:pPr lvl="2">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repair with rock rip-rap</a:t>
            </a:r>
          </a:p>
          <a:p>
            <a:pPr>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Adequacy of Opening</a:t>
            </a:r>
          </a:p>
          <a:p>
            <a:pPr lvl="1">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add spans to bridge</a:t>
            </a:r>
          </a:p>
          <a:p>
            <a:pPr lvl="1">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raise bridge</a:t>
            </a:r>
          </a:p>
          <a:p>
            <a:pPr lvl="1">
              <a:lnSpc>
                <a:spcPct val="150000"/>
              </a:lnSpc>
              <a:spcBef>
                <a:spcPct val="20000"/>
              </a:spcBef>
              <a:buFont typeface="Wingdings" panose="05000000000000000000" pitchFamily="2" charset="2"/>
              <a:buChar char="§"/>
            </a:pPr>
            <a:r>
              <a:rPr lang="en-US" altLang="en-US" sz="1800" dirty="0">
                <a:solidFill>
                  <a:schemeClr val="bg1">
                    <a:lumMod val="95000"/>
                  </a:schemeClr>
                </a:solidFill>
                <a:latin typeface="Arial" panose="020B0604020202020204" pitchFamily="34" charset="0"/>
                <a:cs typeface="Arial" panose="020B0604020202020204" pitchFamily="34" charset="0"/>
              </a:rPr>
              <a:t>not common on standard bridges</a:t>
            </a:r>
          </a:p>
        </p:txBody>
      </p:sp>
      <p:sp>
        <p:nvSpPr>
          <p:cNvPr id="92163" name="Rectangle 2">
            <a:extLst>
              <a:ext uri="{FF2B5EF4-FFF2-40B4-BE49-F238E27FC236}">
                <a16:creationId xmlns:a16="http://schemas.microsoft.com/office/drawing/2014/main" id="{77AA3BA1-4646-FAD7-D6E1-AE1243E348AA}"/>
              </a:ext>
            </a:extLst>
          </p:cNvPr>
          <p:cNvSpPr>
            <a:spLocks noChangeArrowheads="1"/>
          </p:cNvSpPr>
          <p:nvPr/>
        </p:nvSpPr>
        <p:spPr bwMode="auto">
          <a:xfrm>
            <a:off x="539552" y="339502"/>
            <a:ext cx="8219256"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b="1" dirty="0">
                <a:solidFill>
                  <a:schemeClr val="bg1"/>
                </a:solidFill>
                <a:latin typeface="Arial" panose="020B0604020202020204" pitchFamily="34" charset="0"/>
                <a:ea typeface="+mj-ea"/>
                <a:cs typeface="Arial" panose="020B0604020202020204" pitchFamily="34" charset="0"/>
              </a:rPr>
              <a:t>Channel Maintenance</a:t>
            </a:r>
            <a:br>
              <a:rPr lang="en-US" altLang="en-US" b="1" dirty="0">
                <a:solidFill>
                  <a:schemeClr val="bg1"/>
                </a:solidFill>
                <a:latin typeface="Arial" panose="020B0604020202020204" pitchFamily="34" charset="0"/>
                <a:ea typeface="+mj-ea"/>
                <a:cs typeface="Arial" panose="020B0604020202020204" pitchFamily="34" charset="0"/>
              </a:rPr>
            </a:br>
            <a:r>
              <a:rPr lang="en-US" altLang="en-US" b="1" dirty="0">
                <a:solidFill>
                  <a:schemeClr val="bg1"/>
                </a:solidFill>
                <a:latin typeface="Arial" panose="020B0604020202020204" pitchFamily="34" charset="0"/>
                <a:ea typeface="+mj-ea"/>
                <a:cs typeface="Arial" panose="020B0604020202020204" pitchFamily="34" charset="0"/>
              </a:rPr>
              <a:t>(Cont'd)</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93" name="Slide Number Placeholder 1">
            <a:extLst>
              <a:ext uri="{FF2B5EF4-FFF2-40B4-BE49-F238E27FC236}">
                <a16:creationId xmlns:a16="http://schemas.microsoft.com/office/drawing/2014/main" id="{7F53F7A6-7781-9F34-D795-CDDB5FDEBBA5}"/>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87</a:t>
            </a:fld>
            <a:endParaRPr lang="en-US"/>
          </a:p>
        </p:txBody>
      </p:sp>
      <p:pic>
        <p:nvPicPr>
          <p:cNvPr id="93188" name="Picture 3" descr="S:\BRIDGE\SHARED\bim bridge slides  1-50\50.jpg">
            <a:extLst>
              <a:ext uri="{FF2B5EF4-FFF2-40B4-BE49-F238E27FC236}">
                <a16:creationId xmlns:a16="http://schemas.microsoft.com/office/drawing/2014/main" id="{8E9D694E-6E06-E8A7-C286-16EC8C5FEF7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30121" y="1356958"/>
            <a:ext cx="5048462" cy="32310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3187" name="Rectangle 2">
            <a:extLst>
              <a:ext uri="{FF2B5EF4-FFF2-40B4-BE49-F238E27FC236}">
                <a16:creationId xmlns:a16="http://schemas.microsoft.com/office/drawing/2014/main" id="{775CCEC8-E6FC-6990-C6A8-FAAF106510AA}"/>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pPr>
            <a:r>
              <a:rPr lang="en-US" altLang="en-US" b="1">
                <a:solidFill>
                  <a:srgbClr val="0081AB"/>
                </a:solidFill>
                <a:latin typeface="Arial" panose="020B0604020202020204" pitchFamily="34" charset="0"/>
                <a:ea typeface="+mj-ea"/>
                <a:cs typeface="Arial" panose="020B0604020202020204" pitchFamily="34" charset="0"/>
              </a:rPr>
              <a:t>Beaver dam under a timber bridge.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A5DCEF-2115-F50A-3D02-C8030F351E20}"/>
              </a:ext>
            </a:extLst>
          </p:cNvPr>
          <p:cNvSpPr>
            <a:spLocks noGrp="1"/>
          </p:cNvSpPr>
          <p:nvPr>
            <p:ph type="sldNum" sz="quarter" idx="4"/>
          </p:nvPr>
        </p:nvSpPr>
        <p:spPr/>
        <p:txBody>
          <a:bodyPr/>
          <a:lstStyle/>
          <a:p>
            <a:fld id="{3A2281A5-0AAD-5C43-9874-F8F3A9F5B29A}" type="slidenum">
              <a:rPr lang="en-US" smtClean="0"/>
              <a:pPr/>
              <a:t>88</a:t>
            </a:fld>
            <a:endParaRPr lang="en-US"/>
          </a:p>
        </p:txBody>
      </p:sp>
      <p:pic>
        <p:nvPicPr>
          <p:cNvPr id="11" name="Content Placeholder 10" descr="Table&#10;&#10;Description automatically generated">
            <a:extLst>
              <a:ext uri="{FF2B5EF4-FFF2-40B4-BE49-F238E27FC236}">
                <a16:creationId xmlns:a16="http://schemas.microsoft.com/office/drawing/2014/main" id="{ABC1377C-E953-353C-E024-8DAE1D1631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6280" y="895143"/>
            <a:ext cx="4439589" cy="4059223"/>
          </a:xfrm>
        </p:spPr>
      </p:pic>
      <p:sp>
        <p:nvSpPr>
          <p:cNvPr id="25602" name="Title 1">
            <a:extLst>
              <a:ext uri="{FF2B5EF4-FFF2-40B4-BE49-F238E27FC236}">
                <a16:creationId xmlns:a16="http://schemas.microsoft.com/office/drawing/2014/main" id="{8E1F3768-3B3E-F5D7-A057-6806D569A97A}"/>
              </a:ext>
            </a:extLst>
          </p:cNvPr>
          <p:cNvSpPr>
            <a:spLocks noGrp="1"/>
          </p:cNvSpPr>
          <p:nvPr>
            <p:ph type="title"/>
          </p:nvPr>
        </p:nvSpPr>
        <p:spPr/>
        <p:txBody>
          <a:bodyPr/>
          <a:lstStyle/>
          <a:p>
            <a:pPr eaLnBrk="1" hangingPunct="1"/>
            <a:r>
              <a:rPr lang="en-CA" altLang="en-US" sz="2300" dirty="0"/>
              <a:t>Table 11.1 Maintenance Work Types – Bridges &amp; Culverts</a:t>
            </a:r>
          </a:p>
        </p:txBody>
      </p:sp>
    </p:spTree>
    <p:extLst>
      <p:ext uri="{BB962C8B-B14F-4D97-AF65-F5344CB8AC3E}">
        <p14:creationId xmlns:p14="http://schemas.microsoft.com/office/powerpoint/2010/main" val="1796204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a:extLst>
              <a:ext uri="{FF2B5EF4-FFF2-40B4-BE49-F238E27FC236}">
                <a16:creationId xmlns:a16="http://schemas.microsoft.com/office/drawing/2014/main" id="{F5D6F227-73FA-9ACB-9DB9-A3D222D9A7A2}"/>
              </a:ext>
            </a:extLst>
          </p:cNvPr>
          <p:cNvSpPr>
            <a:spLocks noChangeArrowheads="1"/>
          </p:cNvSpPr>
          <p:nvPr/>
        </p:nvSpPr>
        <p:spPr bwMode="auto">
          <a:xfrm>
            <a:off x="1485900" y="628650"/>
            <a:ext cx="62865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675" tIns="33338" rIns="66675"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2100" b="1" dirty="0">
              <a:latin typeface="Arial" panose="020B0604020202020204" pitchFamily="34" charset="0"/>
            </a:endParaRPr>
          </a:p>
        </p:txBody>
      </p:sp>
      <p:pic>
        <p:nvPicPr>
          <p:cNvPr id="13316" name="Picture 3">
            <a:extLst>
              <a:ext uri="{FF2B5EF4-FFF2-40B4-BE49-F238E27FC236}">
                <a16:creationId xmlns:a16="http://schemas.microsoft.com/office/drawing/2014/main" id="{F264636C-4766-AC16-33B3-9131A932F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rot="5400000">
            <a:off x="2819399" y="1297565"/>
            <a:ext cx="3505201"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E59F670-C31C-429F-141F-D394760AC9E2}"/>
              </a:ext>
            </a:extLst>
          </p:cNvPr>
          <p:cNvSpPr>
            <a:spLocks noGrp="1"/>
          </p:cNvSpPr>
          <p:nvPr>
            <p:ph type="title"/>
          </p:nvPr>
        </p:nvSpPr>
        <p:spPr/>
        <p:txBody>
          <a:bodyPr/>
          <a:lstStyle/>
          <a:p>
            <a:pPr algn="ctr"/>
            <a:r>
              <a:rPr lang="en-US" altLang="en-US" dirty="0">
                <a:latin typeface="Arial" panose="020B0604020202020204" pitchFamily="34" charset="0"/>
              </a:rPr>
              <a:t>Applying concrete sealers to bridge curb</a:t>
            </a:r>
            <a:br>
              <a:rPr lang="en-US" altLang="en-US" sz="1800" b="1" dirty="0">
                <a:latin typeface="Arial" panose="020B0604020202020204" pitchFamily="34" charset="0"/>
              </a:rPr>
            </a:br>
            <a:endParaRPr lang="en-US" sz="1800" dirty="0"/>
          </a:p>
        </p:txBody>
      </p:sp>
      <p:sp>
        <p:nvSpPr>
          <p:cNvPr id="3" name="TextBox 2">
            <a:extLst>
              <a:ext uri="{FF2B5EF4-FFF2-40B4-BE49-F238E27FC236}">
                <a16:creationId xmlns:a16="http://schemas.microsoft.com/office/drawing/2014/main" id="{5A228103-8039-9A4C-636A-C7AFC227A347}"/>
              </a:ext>
            </a:extLst>
          </p:cNvPr>
          <p:cNvSpPr txBox="1"/>
          <p:nvPr/>
        </p:nvSpPr>
        <p:spPr>
          <a:xfrm>
            <a:off x="2114550" y="4370378"/>
            <a:ext cx="5029200" cy="646331"/>
          </a:xfrm>
          <a:prstGeom prst="rect">
            <a:avLst/>
          </a:prstGeom>
          <a:noFill/>
        </p:spPr>
        <p:txBody>
          <a:bodyPr wrap="square" rtlCol="0">
            <a:spAutoFit/>
          </a:bodyPr>
          <a:lstStyle/>
          <a:p>
            <a:pPr algn="ctr"/>
            <a:r>
              <a:rPr lang="en-CA" dirty="0">
                <a:solidFill>
                  <a:schemeClr val="accent2"/>
                </a:solidFill>
              </a:rPr>
              <a:t>Confirm moisture content in concrete prior to application of sealer using a moisture meter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Rectangle 3">
            <a:extLst>
              <a:ext uri="{FF2B5EF4-FFF2-40B4-BE49-F238E27FC236}">
                <a16:creationId xmlns:a16="http://schemas.microsoft.com/office/drawing/2014/main" id="{7218453E-B44C-E4A6-0F3A-17A3A0711A91}"/>
              </a:ext>
            </a:extLst>
          </p:cNvPr>
          <p:cNvSpPr>
            <a:spLocks noChangeArrowheads="1"/>
          </p:cNvSpPr>
          <p:nvPr/>
        </p:nvSpPr>
        <p:spPr bwMode="auto">
          <a:xfrm>
            <a:off x="539552" y="1347614"/>
            <a:ext cx="8229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Concrete</a:t>
            </a:r>
          </a:p>
          <a:p>
            <a:pPr lvl="1">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silica-fume concrete</a:t>
            </a:r>
          </a:p>
          <a:p>
            <a:pPr lvl="1">
              <a:lnSpc>
                <a:spcPct val="150000"/>
              </a:lnSpc>
              <a:spcBef>
                <a:spcPct val="20000"/>
              </a:spcBef>
              <a:buFont typeface="Wingdings" panose="05000000000000000000" pitchFamily="2" charset="2"/>
              <a:buChar char="§"/>
            </a:pPr>
            <a:r>
              <a:rPr lang="en-US" altLang="en-US" sz="1800" dirty="0" err="1">
                <a:solidFill>
                  <a:schemeClr val="bg2">
                    <a:lumMod val="10000"/>
                  </a:schemeClr>
                </a:solidFill>
                <a:latin typeface="Arial" panose="020B0604020202020204" pitchFamily="34" charset="0"/>
                <a:cs typeface="Arial" panose="020B0604020202020204" pitchFamily="34" charset="0"/>
              </a:rPr>
              <a:t>fibre</a:t>
            </a:r>
            <a:r>
              <a:rPr lang="en-US" altLang="en-US" sz="1800" dirty="0">
                <a:solidFill>
                  <a:schemeClr val="bg2">
                    <a:lumMod val="10000"/>
                  </a:schemeClr>
                </a:solidFill>
                <a:latin typeface="Arial" panose="020B0604020202020204" pitchFamily="34" charset="0"/>
                <a:cs typeface="Arial" panose="020B0604020202020204" pitchFamily="34" charset="0"/>
              </a:rPr>
              <a:t> reinforced concrete</a:t>
            </a:r>
          </a:p>
          <a:p>
            <a:pPr lvl="1">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latex modified concrete</a:t>
            </a:r>
          </a:p>
          <a:p>
            <a:pPr lvl="1">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corrosion-inhibiting concretes</a:t>
            </a:r>
          </a:p>
        </p:txBody>
      </p:sp>
      <p:sp>
        <p:nvSpPr>
          <p:cNvPr id="94211" name="Rectangle 2">
            <a:extLst>
              <a:ext uri="{FF2B5EF4-FFF2-40B4-BE49-F238E27FC236}">
                <a16:creationId xmlns:a16="http://schemas.microsoft.com/office/drawing/2014/main" id="{96D843E4-18B3-4678-2994-2A5A5E4E363E}"/>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sz="3000" b="1">
                <a:solidFill>
                  <a:srgbClr val="0081AB"/>
                </a:solidFill>
                <a:latin typeface="Arial" panose="020B0604020202020204" pitchFamily="34" charset="0"/>
                <a:ea typeface="+mj-ea"/>
                <a:cs typeface="Arial" panose="020B0604020202020204" pitchFamily="34" charset="0"/>
              </a:rPr>
              <a:t>Repair Materials</a:t>
            </a:r>
          </a:p>
        </p:txBody>
      </p:sp>
      <p:sp>
        <p:nvSpPr>
          <p:cNvPr id="94217" name="Slide Number Placeholder 1" hidden="1">
            <a:extLst>
              <a:ext uri="{FF2B5EF4-FFF2-40B4-BE49-F238E27FC236}">
                <a16:creationId xmlns:a16="http://schemas.microsoft.com/office/drawing/2014/main" id="{7C45FB96-DB9A-FDD0-8DDB-8ECD42EF5C74}"/>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89</a:t>
            </a:fld>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3">
            <a:extLst>
              <a:ext uri="{FF2B5EF4-FFF2-40B4-BE49-F238E27FC236}">
                <a16:creationId xmlns:a16="http://schemas.microsoft.com/office/drawing/2014/main" id="{A7C0D010-FE08-E334-5259-C314521DDABD}"/>
              </a:ext>
            </a:extLst>
          </p:cNvPr>
          <p:cNvSpPr>
            <a:spLocks noChangeArrowheads="1"/>
          </p:cNvSpPr>
          <p:nvPr/>
        </p:nvSpPr>
        <p:spPr bwMode="auto">
          <a:xfrm>
            <a:off x="539552" y="1347614"/>
            <a:ext cx="8229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lnSpcReduction="10000"/>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Polymers</a:t>
            </a:r>
          </a:p>
          <a:p>
            <a:pPr lvl="1">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polymer concretes</a:t>
            </a:r>
          </a:p>
          <a:p>
            <a:pPr lvl="1">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polymer overlays</a:t>
            </a:r>
          </a:p>
          <a:p>
            <a:pPr>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Specialty products</a:t>
            </a:r>
          </a:p>
          <a:p>
            <a:pPr lvl="1">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concrete patching materials (commonly used for standard bridge repairs)</a:t>
            </a:r>
          </a:p>
          <a:p>
            <a:pPr lvl="1">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grouts</a:t>
            </a:r>
          </a:p>
          <a:p>
            <a:pPr lvl="1">
              <a:lnSpc>
                <a:spcPct val="150000"/>
              </a:lnSpc>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sealers</a:t>
            </a:r>
          </a:p>
          <a:p>
            <a:pPr lvl="1">
              <a:spcBef>
                <a:spcPct val="20000"/>
              </a:spcBef>
              <a:buFont typeface="Wingdings" panose="05000000000000000000" pitchFamily="2" charset="2"/>
              <a:buChar char="§"/>
            </a:pPr>
            <a:endParaRPr lang="en-US" altLang="en-US" sz="1800" dirty="0">
              <a:solidFill>
                <a:schemeClr val="bg2">
                  <a:lumMod val="10000"/>
                </a:schemeClr>
              </a:solidFill>
              <a:latin typeface="Arial" panose="020B0604020202020204" pitchFamily="34" charset="0"/>
              <a:cs typeface="Arial" panose="020B0604020202020204" pitchFamily="34" charset="0"/>
            </a:endParaRPr>
          </a:p>
        </p:txBody>
      </p:sp>
      <p:sp>
        <p:nvSpPr>
          <p:cNvPr id="95235" name="Rectangle 2">
            <a:extLst>
              <a:ext uri="{FF2B5EF4-FFF2-40B4-BE49-F238E27FC236}">
                <a16:creationId xmlns:a16="http://schemas.microsoft.com/office/drawing/2014/main" id="{1BB18995-6878-6593-BF93-7C32FADC1578}"/>
              </a:ext>
            </a:extLst>
          </p:cNvPr>
          <p:cNvSpPr>
            <a:spLocks noChangeArrowheads="1"/>
          </p:cNvSpPr>
          <p:nvPr/>
        </p:nvSpPr>
        <p:spPr bwMode="auto">
          <a:xfrm>
            <a:off x="539552" y="339502"/>
            <a:ext cx="8219256" cy="5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b="1" dirty="0">
                <a:solidFill>
                  <a:srgbClr val="0081AB"/>
                </a:solidFill>
                <a:latin typeface="Arial" panose="020B0604020202020204" pitchFamily="34" charset="0"/>
                <a:ea typeface="+mj-ea"/>
                <a:cs typeface="Arial" panose="020B0604020202020204" pitchFamily="34" charset="0"/>
              </a:rPr>
              <a:t>Repair Materials</a:t>
            </a:r>
            <a:br>
              <a:rPr lang="en-US" altLang="en-US" b="1" dirty="0">
                <a:solidFill>
                  <a:srgbClr val="0081AB"/>
                </a:solidFill>
                <a:latin typeface="Arial" panose="020B0604020202020204" pitchFamily="34" charset="0"/>
                <a:ea typeface="+mj-ea"/>
                <a:cs typeface="Arial" panose="020B0604020202020204" pitchFamily="34" charset="0"/>
              </a:rPr>
            </a:br>
            <a:r>
              <a:rPr lang="en-US" altLang="en-US" b="1" dirty="0">
                <a:solidFill>
                  <a:srgbClr val="0081AB"/>
                </a:solidFill>
                <a:latin typeface="Arial" panose="020B0604020202020204" pitchFamily="34" charset="0"/>
                <a:ea typeface="+mj-ea"/>
                <a:cs typeface="Arial" panose="020B0604020202020204" pitchFamily="34" charset="0"/>
              </a:rPr>
              <a:t>(Cont'd)</a:t>
            </a:r>
          </a:p>
        </p:txBody>
      </p:sp>
      <p:sp>
        <p:nvSpPr>
          <p:cNvPr id="95241" name="Slide Number Placeholder 1" hidden="1">
            <a:extLst>
              <a:ext uri="{FF2B5EF4-FFF2-40B4-BE49-F238E27FC236}">
                <a16:creationId xmlns:a16="http://schemas.microsoft.com/office/drawing/2014/main" id="{06EF343B-2F62-A7E3-00A5-F8D58887BB61}"/>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90</a:t>
            </a:fld>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3">
            <a:extLst>
              <a:ext uri="{FF2B5EF4-FFF2-40B4-BE49-F238E27FC236}">
                <a16:creationId xmlns:a16="http://schemas.microsoft.com/office/drawing/2014/main" id="{D16AC2E7-3363-CFAC-09AC-AA010E96E591}"/>
              </a:ext>
            </a:extLst>
          </p:cNvPr>
          <p:cNvSpPr>
            <a:spLocks noChangeArrowheads="1"/>
          </p:cNvSpPr>
          <p:nvPr/>
        </p:nvSpPr>
        <p:spPr bwMode="auto">
          <a:xfrm>
            <a:off x="539552" y="1347614"/>
            <a:ext cx="8229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Standard testing procedures</a:t>
            </a:r>
          </a:p>
          <a:p>
            <a:pPr>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Certified laboratories</a:t>
            </a:r>
          </a:p>
          <a:p>
            <a:pPr>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Testing paid by manufacturer</a:t>
            </a:r>
          </a:p>
          <a:p>
            <a:pPr>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Approved products list</a:t>
            </a:r>
          </a:p>
          <a:p>
            <a:pPr lvl="1">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concrete sealers</a:t>
            </a:r>
          </a:p>
          <a:p>
            <a:pPr lvl="1">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concrete patching &amp; grouting</a:t>
            </a:r>
          </a:p>
          <a:p>
            <a:pPr lvl="1">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Paints</a:t>
            </a:r>
          </a:p>
          <a:p>
            <a:pPr lvl="1">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hlinkClick r:id="rId2"/>
              </a:rPr>
              <a:t>http://www.transportation.alberta.ca/planningtools/GMS/ProductList/Product%20List%20Index.pdf</a:t>
            </a:r>
            <a:endParaRPr lang="en-US" altLang="en-US" sz="1800" dirty="0">
              <a:solidFill>
                <a:schemeClr val="bg2">
                  <a:lumMod val="10000"/>
                </a:schemeClr>
              </a:solidFill>
              <a:latin typeface="Arial" panose="020B0604020202020204" pitchFamily="34" charset="0"/>
              <a:cs typeface="Arial" panose="020B0604020202020204" pitchFamily="34" charset="0"/>
            </a:endParaRPr>
          </a:p>
          <a:p>
            <a:pPr lvl="1">
              <a:spcBef>
                <a:spcPct val="20000"/>
              </a:spcBef>
              <a:buFont typeface="Wingdings" panose="05000000000000000000" pitchFamily="2" charset="2"/>
              <a:buChar char="§"/>
            </a:pPr>
            <a:endParaRPr lang="en-US" altLang="en-US" sz="1800" dirty="0">
              <a:solidFill>
                <a:schemeClr val="bg2">
                  <a:lumMod val="10000"/>
                </a:schemeClr>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8967500B-547F-85B8-778A-153805358C26}"/>
              </a:ext>
            </a:extLst>
          </p:cNvPr>
          <p:cNvSpPr>
            <a:spLocks noGrp="1"/>
          </p:cNvSpPr>
          <p:nvPr>
            <p:ph type="title"/>
          </p:nvPr>
        </p:nvSpPr>
        <p:spPr>
          <a:xfrm>
            <a:off x="539552" y="339502"/>
            <a:ext cx="8219256" cy="519912"/>
          </a:xfrm>
        </p:spPr>
        <p:txBody>
          <a:bodyPr vert="horz" wrap="square" lIns="0" tIns="45720" rIns="91440" bIns="45720" numCol="1" anchor="t" anchorCtr="0" compatLnSpc="1">
            <a:prstTxWarp prst="textNoShape">
              <a:avLst/>
            </a:prstTxWarp>
            <a:normAutofit/>
          </a:bodyPr>
          <a:lstStyle/>
          <a:p>
            <a:pPr>
              <a:lnSpc>
                <a:spcPct val="90000"/>
              </a:lnSpc>
            </a:pPr>
            <a:r>
              <a:rPr lang="en-US" altLang="en-US" sz="3000" dirty="0"/>
              <a:t>Approved Products</a:t>
            </a:r>
          </a:p>
        </p:txBody>
      </p:sp>
      <p:sp>
        <p:nvSpPr>
          <p:cNvPr id="96265" name="Slide Number Placeholder 1" hidden="1">
            <a:extLst>
              <a:ext uri="{FF2B5EF4-FFF2-40B4-BE49-F238E27FC236}">
                <a16:creationId xmlns:a16="http://schemas.microsoft.com/office/drawing/2014/main" id="{EDFAC4EA-F63C-9271-D0C7-A775C845582C}"/>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91</a:t>
            </a:fld>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EE9D3-998D-108C-6E15-AE3A1799590D}"/>
              </a:ext>
            </a:extLst>
          </p:cNvPr>
          <p:cNvSpPr>
            <a:spLocks noGrp="1"/>
          </p:cNvSpPr>
          <p:nvPr>
            <p:ph type="title"/>
          </p:nvPr>
        </p:nvSpPr>
        <p:spPr/>
        <p:txBody>
          <a:bodyPr/>
          <a:lstStyle/>
          <a:p>
            <a:r>
              <a:rPr lang="en-US" altLang="en-US" sz="2400" dirty="0">
                <a:latin typeface="Arial" panose="020B0604020202020204" pitchFamily="34" charset="0"/>
              </a:rPr>
              <a:t>Concrete Sealers</a:t>
            </a:r>
            <a:br>
              <a:rPr lang="en-US" altLang="en-US" sz="2400" dirty="0">
                <a:latin typeface="Arial" panose="020B0604020202020204" pitchFamily="34" charset="0"/>
              </a:rPr>
            </a:br>
            <a:endParaRPr lang="en-US" dirty="0"/>
          </a:p>
        </p:txBody>
      </p:sp>
      <p:sp>
        <p:nvSpPr>
          <p:cNvPr id="97283" name="Rectangle 2">
            <a:extLst>
              <a:ext uri="{FF2B5EF4-FFF2-40B4-BE49-F238E27FC236}">
                <a16:creationId xmlns:a16="http://schemas.microsoft.com/office/drawing/2014/main" id="{66E194AB-6701-8255-F73D-0A966FD5640E}"/>
              </a:ext>
            </a:extLst>
          </p:cNvPr>
          <p:cNvSpPr>
            <a:spLocks noChangeArrowheads="1"/>
          </p:cNvSpPr>
          <p:nvPr/>
        </p:nvSpPr>
        <p:spPr bwMode="auto">
          <a:xfrm>
            <a:off x="1471612" y="628650"/>
            <a:ext cx="630078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675" tIns="33338" rIns="66675"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2700" dirty="0">
              <a:latin typeface="Arial" panose="020B0604020202020204" pitchFamily="34" charset="0"/>
            </a:endParaRPr>
          </a:p>
        </p:txBody>
      </p:sp>
      <p:sp>
        <p:nvSpPr>
          <p:cNvPr id="97284" name="Rectangle 3">
            <a:extLst>
              <a:ext uri="{FF2B5EF4-FFF2-40B4-BE49-F238E27FC236}">
                <a16:creationId xmlns:a16="http://schemas.microsoft.com/office/drawing/2014/main" id="{FBA054AE-D89B-D4E5-79A7-ACEB70514C52}"/>
              </a:ext>
            </a:extLst>
          </p:cNvPr>
          <p:cNvSpPr>
            <a:spLocks noChangeArrowheads="1"/>
          </p:cNvSpPr>
          <p:nvPr/>
        </p:nvSpPr>
        <p:spPr bwMode="auto">
          <a:xfrm>
            <a:off x="1471612" y="1374998"/>
            <a:ext cx="1828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675" tIns="33338" rIns="66675" bIns="33338"/>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FontTx/>
              <a:buChar char="•"/>
            </a:pPr>
            <a:r>
              <a:rPr lang="en-US" altLang="en-US" sz="1800" dirty="0">
                <a:latin typeface="Arial" panose="020B0604020202020204" pitchFamily="34" charset="0"/>
              </a:rPr>
              <a:t>Type 1a</a:t>
            </a:r>
          </a:p>
          <a:p>
            <a:pPr>
              <a:spcBef>
                <a:spcPct val="20000"/>
              </a:spcBef>
              <a:buFontTx/>
              <a:buChar char="•"/>
            </a:pPr>
            <a:r>
              <a:rPr lang="en-US" altLang="en-US" sz="1800" dirty="0">
                <a:latin typeface="Arial" panose="020B0604020202020204" pitchFamily="34" charset="0"/>
              </a:rPr>
              <a:t>Type 1b</a:t>
            </a:r>
          </a:p>
          <a:p>
            <a:pPr>
              <a:spcBef>
                <a:spcPct val="20000"/>
              </a:spcBef>
              <a:buFontTx/>
              <a:buChar char="•"/>
            </a:pPr>
            <a:r>
              <a:rPr lang="en-US" altLang="en-US" sz="1800" dirty="0">
                <a:latin typeface="Arial" panose="020B0604020202020204" pitchFamily="34" charset="0"/>
              </a:rPr>
              <a:t>Type 1c</a:t>
            </a:r>
          </a:p>
          <a:p>
            <a:pPr>
              <a:spcBef>
                <a:spcPct val="20000"/>
              </a:spcBef>
              <a:buFontTx/>
              <a:buChar char="•"/>
            </a:pPr>
            <a:r>
              <a:rPr lang="en-US" altLang="en-US" sz="1800" dirty="0">
                <a:latin typeface="Arial" panose="020B0604020202020204" pitchFamily="34" charset="0"/>
              </a:rPr>
              <a:t>Type 2a</a:t>
            </a:r>
          </a:p>
          <a:p>
            <a:pPr>
              <a:spcBef>
                <a:spcPct val="20000"/>
              </a:spcBef>
              <a:buFontTx/>
              <a:buChar char="•"/>
            </a:pPr>
            <a:r>
              <a:rPr lang="en-US" altLang="en-US" sz="1800" dirty="0">
                <a:latin typeface="Arial" panose="020B0604020202020204" pitchFamily="34" charset="0"/>
              </a:rPr>
              <a:t>Type 2b</a:t>
            </a:r>
          </a:p>
          <a:p>
            <a:pPr>
              <a:spcBef>
                <a:spcPct val="20000"/>
              </a:spcBef>
              <a:buFontTx/>
              <a:buChar char="•"/>
            </a:pPr>
            <a:r>
              <a:rPr lang="en-US" altLang="en-US" sz="1800" dirty="0">
                <a:latin typeface="Arial" panose="020B0604020202020204" pitchFamily="34" charset="0"/>
              </a:rPr>
              <a:t>Type 3</a:t>
            </a:r>
          </a:p>
        </p:txBody>
      </p:sp>
      <p:sp>
        <p:nvSpPr>
          <p:cNvPr id="97285" name="Rectangle 4">
            <a:extLst>
              <a:ext uri="{FF2B5EF4-FFF2-40B4-BE49-F238E27FC236}">
                <a16:creationId xmlns:a16="http://schemas.microsoft.com/office/drawing/2014/main" id="{6EB7BDCD-90FD-9CE6-DB91-98BBA283F71C}"/>
              </a:ext>
            </a:extLst>
          </p:cNvPr>
          <p:cNvSpPr>
            <a:spLocks noChangeArrowheads="1"/>
          </p:cNvSpPr>
          <p:nvPr/>
        </p:nvSpPr>
        <p:spPr bwMode="auto">
          <a:xfrm>
            <a:off x="3243262" y="1374998"/>
            <a:ext cx="2857500" cy="211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675" tIns="33338" rIns="66675" bIns="33338"/>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1800" dirty="0">
                <a:latin typeface="Arial" panose="020B0604020202020204" pitchFamily="34" charset="0"/>
              </a:rPr>
              <a:t>- relatively dry decks</a:t>
            </a:r>
          </a:p>
          <a:p>
            <a:pPr>
              <a:spcBef>
                <a:spcPct val="20000"/>
              </a:spcBef>
            </a:pPr>
            <a:r>
              <a:rPr lang="en-US" altLang="en-US" sz="1800" dirty="0">
                <a:latin typeface="Arial" panose="020B0604020202020204" pitchFamily="34" charset="0"/>
              </a:rPr>
              <a:t>- outdoor exposure decks</a:t>
            </a:r>
          </a:p>
          <a:p>
            <a:pPr>
              <a:spcBef>
                <a:spcPct val="20000"/>
              </a:spcBef>
            </a:pPr>
            <a:r>
              <a:rPr lang="en-US" altLang="en-US" sz="1800" dirty="0">
                <a:latin typeface="Arial" panose="020B0604020202020204" pitchFamily="34" charset="0"/>
              </a:rPr>
              <a:t>- outdoor exposure decks</a:t>
            </a:r>
          </a:p>
          <a:p>
            <a:pPr>
              <a:spcBef>
                <a:spcPct val="20000"/>
              </a:spcBef>
            </a:pPr>
            <a:r>
              <a:rPr lang="en-US" altLang="en-US" sz="1800" dirty="0">
                <a:latin typeface="Arial" panose="020B0604020202020204" pitchFamily="34" charset="0"/>
              </a:rPr>
              <a:t>- one component coating</a:t>
            </a:r>
          </a:p>
          <a:p>
            <a:pPr>
              <a:spcBef>
                <a:spcPct val="20000"/>
              </a:spcBef>
            </a:pPr>
            <a:r>
              <a:rPr lang="en-US" altLang="en-US" sz="1800" dirty="0">
                <a:latin typeface="Arial" panose="020B0604020202020204" pitchFamily="34" charset="0"/>
              </a:rPr>
              <a:t>- two component coating</a:t>
            </a:r>
          </a:p>
          <a:p>
            <a:pPr>
              <a:spcBef>
                <a:spcPct val="20000"/>
              </a:spcBef>
              <a:buFontTx/>
              <a:buChar char="-"/>
            </a:pPr>
            <a:r>
              <a:rPr lang="en-US" altLang="en-US" sz="1800" dirty="0">
                <a:latin typeface="Arial" panose="020B0604020202020204" pitchFamily="34" charset="0"/>
              </a:rPr>
              <a:t>pigmental coating</a:t>
            </a:r>
          </a:p>
          <a:p>
            <a:pPr>
              <a:spcBef>
                <a:spcPct val="20000"/>
              </a:spcBef>
              <a:buFontTx/>
              <a:buChar char="-"/>
            </a:pPr>
            <a:endParaRPr lang="en-US" altLang="en-US" sz="1350" dirty="0">
              <a:latin typeface="Arial" panose="020B0604020202020204" pitchFamily="34" charset="0"/>
            </a:endParaRPr>
          </a:p>
        </p:txBody>
      </p:sp>
      <p:sp>
        <p:nvSpPr>
          <p:cNvPr id="97286" name="Rectangle 5">
            <a:extLst>
              <a:ext uri="{FF2B5EF4-FFF2-40B4-BE49-F238E27FC236}">
                <a16:creationId xmlns:a16="http://schemas.microsoft.com/office/drawing/2014/main" id="{D175787F-D7FC-BAD4-D9A7-B13A32AFDF69}"/>
              </a:ext>
            </a:extLst>
          </p:cNvPr>
          <p:cNvSpPr>
            <a:spLocks noChangeArrowheads="1"/>
          </p:cNvSpPr>
          <p:nvPr/>
        </p:nvSpPr>
        <p:spPr bwMode="auto">
          <a:xfrm>
            <a:off x="6215062" y="1374998"/>
            <a:ext cx="1428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675" tIns="33338" rIns="66675" bIns="33338"/>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1800" dirty="0">
                <a:latin typeface="Arial" panose="020B0604020202020204" pitchFamily="34" charset="0"/>
              </a:rPr>
              <a:t>RMC </a:t>
            </a:r>
            <a:r>
              <a:rPr lang="en-US" altLang="en-US" sz="1800" u="sng" dirty="0">
                <a:latin typeface="Arial" panose="020B0604020202020204" pitchFamily="34" charset="0"/>
              </a:rPr>
              <a:t>&lt;</a:t>
            </a:r>
            <a:r>
              <a:rPr lang="en-US" altLang="en-US" sz="1800" dirty="0">
                <a:latin typeface="Arial" panose="020B0604020202020204" pitchFamily="34" charset="0"/>
              </a:rPr>
              <a:t>55%</a:t>
            </a:r>
          </a:p>
          <a:p>
            <a:pPr>
              <a:spcBef>
                <a:spcPct val="20000"/>
              </a:spcBef>
            </a:pPr>
            <a:r>
              <a:rPr lang="en-US" altLang="en-US" sz="1800" dirty="0">
                <a:latin typeface="Arial" panose="020B0604020202020204" pitchFamily="34" charset="0"/>
              </a:rPr>
              <a:t>RMC </a:t>
            </a:r>
            <a:r>
              <a:rPr lang="en-US" altLang="en-US" sz="1800" u="sng" dirty="0">
                <a:latin typeface="Arial" panose="020B0604020202020204" pitchFamily="34" charset="0"/>
              </a:rPr>
              <a:t>&lt;</a:t>
            </a:r>
            <a:r>
              <a:rPr lang="en-US" altLang="en-US" sz="1800" dirty="0">
                <a:latin typeface="Arial" panose="020B0604020202020204" pitchFamily="34" charset="0"/>
              </a:rPr>
              <a:t>70%</a:t>
            </a:r>
          </a:p>
          <a:p>
            <a:pPr>
              <a:spcBef>
                <a:spcPct val="20000"/>
              </a:spcBef>
            </a:pPr>
            <a:r>
              <a:rPr lang="en-US" altLang="en-US" sz="1800" dirty="0">
                <a:latin typeface="Arial" panose="020B0604020202020204" pitchFamily="34" charset="0"/>
              </a:rPr>
              <a:t>RMC &lt;80%</a:t>
            </a:r>
          </a:p>
          <a:p>
            <a:pPr>
              <a:spcBef>
                <a:spcPct val="20000"/>
              </a:spcBef>
            </a:pPr>
            <a:r>
              <a:rPr lang="en-US" altLang="en-US" sz="1800" dirty="0">
                <a:latin typeface="Arial" panose="020B0604020202020204" pitchFamily="34" charset="0"/>
              </a:rPr>
              <a:t>RMC </a:t>
            </a:r>
            <a:r>
              <a:rPr lang="en-US" altLang="en-US" sz="1800" u="sng" dirty="0">
                <a:latin typeface="Arial" panose="020B0604020202020204" pitchFamily="34" charset="0"/>
              </a:rPr>
              <a:t>&lt;</a:t>
            </a:r>
            <a:r>
              <a:rPr lang="en-US" altLang="en-US" sz="1800" dirty="0">
                <a:latin typeface="Arial" panose="020B0604020202020204" pitchFamily="34" charset="0"/>
              </a:rPr>
              <a:t>70%</a:t>
            </a:r>
          </a:p>
          <a:p>
            <a:pPr>
              <a:spcBef>
                <a:spcPct val="20000"/>
              </a:spcBef>
            </a:pPr>
            <a:r>
              <a:rPr lang="en-US" altLang="en-US" sz="1800" dirty="0">
                <a:latin typeface="Arial" panose="020B0604020202020204" pitchFamily="34" charset="0"/>
              </a:rPr>
              <a:t>RMC </a:t>
            </a:r>
            <a:r>
              <a:rPr lang="en-US" altLang="en-US" sz="1800" u="sng" dirty="0">
                <a:latin typeface="Arial" panose="020B0604020202020204" pitchFamily="34" charset="0"/>
              </a:rPr>
              <a:t>&lt;</a:t>
            </a:r>
            <a:r>
              <a:rPr lang="en-US" altLang="en-US" sz="1800" dirty="0">
                <a:latin typeface="Arial" panose="020B0604020202020204" pitchFamily="34" charset="0"/>
              </a:rPr>
              <a:t>70%</a:t>
            </a:r>
          </a:p>
          <a:p>
            <a:pPr>
              <a:spcBef>
                <a:spcPct val="20000"/>
              </a:spcBef>
            </a:pPr>
            <a:r>
              <a:rPr lang="en-US" altLang="en-US" sz="1800" dirty="0">
                <a:latin typeface="Arial" panose="020B0604020202020204" pitchFamily="34" charset="0"/>
              </a:rPr>
              <a:t>RMC </a:t>
            </a:r>
            <a:r>
              <a:rPr lang="en-US" altLang="en-US" sz="1800" u="sng" dirty="0">
                <a:latin typeface="Arial" panose="020B0604020202020204" pitchFamily="34" charset="0"/>
              </a:rPr>
              <a:t>&lt;</a:t>
            </a:r>
            <a:r>
              <a:rPr lang="en-US" altLang="en-US" sz="1800" dirty="0">
                <a:latin typeface="Arial" panose="020B0604020202020204" pitchFamily="34" charset="0"/>
              </a:rPr>
              <a:t>70%</a:t>
            </a:r>
          </a:p>
          <a:p>
            <a:pPr>
              <a:spcBef>
                <a:spcPct val="20000"/>
              </a:spcBef>
            </a:pPr>
            <a:endParaRPr lang="en-US" altLang="en-US" sz="1800" dirty="0">
              <a:latin typeface="Arial" panose="020B0604020202020204" pitchFamily="34" charset="0"/>
            </a:endParaRPr>
          </a:p>
        </p:txBody>
      </p:sp>
      <p:sp>
        <p:nvSpPr>
          <p:cNvPr id="4" name="TextBox 3">
            <a:extLst>
              <a:ext uri="{FF2B5EF4-FFF2-40B4-BE49-F238E27FC236}">
                <a16:creationId xmlns:a16="http://schemas.microsoft.com/office/drawing/2014/main" id="{5E9FC762-5932-CF98-E714-43E001B1F78F}"/>
              </a:ext>
            </a:extLst>
          </p:cNvPr>
          <p:cNvSpPr txBox="1"/>
          <p:nvPr/>
        </p:nvSpPr>
        <p:spPr>
          <a:xfrm>
            <a:off x="1529579" y="3517174"/>
            <a:ext cx="4572000" cy="523220"/>
          </a:xfrm>
          <a:prstGeom prst="rect">
            <a:avLst/>
          </a:prstGeom>
          <a:noFill/>
        </p:spPr>
        <p:txBody>
          <a:bodyPr wrap="square">
            <a:spAutoFit/>
          </a:bodyPr>
          <a:lstStyle/>
          <a:p>
            <a:pPr>
              <a:spcBef>
                <a:spcPct val="20000"/>
              </a:spcBef>
              <a:buFontTx/>
              <a:buChar char="-"/>
            </a:pPr>
            <a:r>
              <a:rPr lang="en-US" altLang="en-US" sz="1400" dirty="0">
                <a:latin typeface="Arial" panose="020B0604020202020204" pitchFamily="34" charset="0"/>
                <a:hlinkClick r:id="rId2"/>
              </a:rPr>
              <a:t>http://www.transportation.alberta.ca/PlanningTools/GMS/ProductList/BridgeConcreteSealerList.pdf</a:t>
            </a:r>
            <a:endParaRPr lang="en-US" altLang="en-US" sz="1400" dirty="0">
              <a:latin typeface="Arial" panose="020B060402020202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3">
            <a:extLst>
              <a:ext uri="{FF2B5EF4-FFF2-40B4-BE49-F238E27FC236}">
                <a16:creationId xmlns:a16="http://schemas.microsoft.com/office/drawing/2014/main" id="{71224E36-FC3F-7653-A20D-4D0726A0E1FF}"/>
              </a:ext>
            </a:extLst>
          </p:cNvPr>
          <p:cNvSpPr>
            <a:spLocks noChangeArrowheads="1"/>
          </p:cNvSpPr>
          <p:nvPr/>
        </p:nvSpPr>
        <p:spPr bwMode="auto">
          <a:xfrm>
            <a:off x="539552" y="1347614"/>
            <a:ext cx="8229600" cy="267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Type NH</a:t>
            </a:r>
          </a:p>
          <a:p>
            <a:pPr lvl="1">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poured horizontal patches, 3 day curing</a:t>
            </a:r>
          </a:p>
          <a:p>
            <a:pPr>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Type OH-V</a:t>
            </a:r>
          </a:p>
          <a:p>
            <a:pPr lvl="1">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trowelled overhead or vertical patch</a:t>
            </a:r>
          </a:p>
          <a:p>
            <a:pPr>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Type LTH</a:t>
            </a:r>
          </a:p>
          <a:p>
            <a:pPr lvl="1">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low temperature poured horizontal patch</a:t>
            </a:r>
          </a:p>
          <a:p>
            <a:pPr>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Type HEH</a:t>
            </a:r>
          </a:p>
          <a:p>
            <a:pPr lvl="1">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high early strength poured horizontal patch</a:t>
            </a:r>
          </a:p>
          <a:p>
            <a:pPr lvl="1">
              <a:spcBef>
                <a:spcPct val="20000"/>
              </a:spcBef>
              <a:buFont typeface="Wingdings" panose="05000000000000000000" pitchFamily="2" charset="2"/>
              <a:buChar char="§"/>
            </a:pPr>
            <a:endParaRPr lang="en-US" altLang="en-US" sz="1800" dirty="0">
              <a:solidFill>
                <a:schemeClr val="bg2">
                  <a:lumMod val="10000"/>
                </a:schemeClr>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C1E725ED-691E-EB8E-5919-6B1CBEEEFF51}"/>
              </a:ext>
            </a:extLst>
          </p:cNvPr>
          <p:cNvSpPr>
            <a:spLocks noGrp="1"/>
          </p:cNvSpPr>
          <p:nvPr>
            <p:ph type="title"/>
          </p:nvPr>
        </p:nvSpPr>
        <p:spPr>
          <a:xfrm>
            <a:off x="539552" y="339502"/>
            <a:ext cx="8219256" cy="519912"/>
          </a:xfrm>
        </p:spPr>
        <p:txBody>
          <a:bodyPr vert="horz" wrap="square" lIns="0" tIns="45720" rIns="91440" bIns="45720" numCol="1" anchor="t" anchorCtr="0" compatLnSpc="1">
            <a:prstTxWarp prst="textNoShape">
              <a:avLst/>
            </a:prstTxWarp>
            <a:normAutofit/>
          </a:bodyPr>
          <a:lstStyle/>
          <a:p>
            <a:pPr>
              <a:lnSpc>
                <a:spcPct val="90000"/>
              </a:lnSpc>
            </a:pPr>
            <a:r>
              <a:rPr lang="en-US" altLang="en-US" sz="3000"/>
              <a:t>Concrete Patching Materials</a:t>
            </a:r>
          </a:p>
        </p:txBody>
      </p:sp>
      <p:sp>
        <p:nvSpPr>
          <p:cNvPr id="98313" name="Slide Number Placeholder 1" hidden="1">
            <a:extLst>
              <a:ext uri="{FF2B5EF4-FFF2-40B4-BE49-F238E27FC236}">
                <a16:creationId xmlns:a16="http://schemas.microsoft.com/office/drawing/2014/main" id="{67AA44FC-D4A7-362D-D199-85D8D6406EC4}"/>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93</a:t>
            </a:fld>
            <a:endParaRPr lang="en-US"/>
          </a:p>
        </p:txBody>
      </p:sp>
      <p:sp>
        <p:nvSpPr>
          <p:cNvPr id="4" name="TextBox 3">
            <a:extLst>
              <a:ext uri="{FF2B5EF4-FFF2-40B4-BE49-F238E27FC236}">
                <a16:creationId xmlns:a16="http://schemas.microsoft.com/office/drawing/2014/main" id="{30C71735-7BE2-070E-4E5D-AE99867438FE}"/>
              </a:ext>
            </a:extLst>
          </p:cNvPr>
          <p:cNvSpPr txBox="1"/>
          <p:nvPr/>
        </p:nvSpPr>
        <p:spPr>
          <a:xfrm>
            <a:off x="152400" y="4171950"/>
            <a:ext cx="8452048" cy="307777"/>
          </a:xfrm>
          <a:prstGeom prst="rect">
            <a:avLst/>
          </a:prstGeom>
          <a:noFill/>
        </p:spPr>
        <p:txBody>
          <a:bodyPr wrap="square">
            <a:spAutoFit/>
          </a:bodyPr>
          <a:lstStyle/>
          <a:p>
            <a:pPr lvl="1">
              <a:spcBef>
                <a:spcPct val="20000"/>
              </a:spcBef>
            </a:pPr>
            <a:r>
              <a:rPr lang="en-US" altLang="en-US" sz="1400" dirty="0">
                <a:solidFill>
                  <a:schemeClr val="bg2">
                    <a:lumMod val="10000"/>
                  </a:schemeClr>
                </a:solidFill>
                <a:latin typeface="Arial" panose="020B0604020202020204" pitchFamily="34" charset="0"/>
                <a:cs typeface="Arial" panose="020B0604020202020204" pitchFamily="34" charset="0"/>
                <a:hlinkClick r:id="rId2"/>
              </a:rPr>
              <a:t>http://www.transportation.alberta.ca/PlanningTools/GMS/ProductList/patchinglist.pdf</a:t>
            </a:r>
            <a:endParaRPr lang="en-US" altLang="en-US" sz="1400" dirty="0">
              <a:solidFill>
                <a:schemeClr val="bg2">
                  <a:lumMod val="1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3">
            <a:extLst>
              <a:ext uri="{FF2B5EF4-FFF2-40B4-BE49-F238E27FC236}">
                <a16:creationId xmlns:a16="http://schemas.microsoft.com/office/drawing/2014/main" id="{888007DC-E4DE-66E1-93FF-146C8A69A8C2}"/>
              </a:ext>
            </a:extLst>
          </p:cNvPr>
          <p:cNvSpPr>
            <a:spLocks noChangeArrowheads="1"/>
          </p:cNvSpPr>
          <p:nvPr/>
        </p:nvSpPr>
        <p:spPr bwMode="auto">
          <a:xfrm>
            <a:off x="539552" y="1347614"/>
            <a:ext cx="8229600" cy="267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Type B2</a:t>
            </a:r>
          </a:p>
          <a:p>
            <a:pPr lvl="1">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Truss / River / little experience</a:t>
            </a:r>
          </a:p>
          <a:p>
            <a:pPr>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Type B3</a:t>
            </a:r>
          </a:p>
          <a:p>
            <a:pPr lvl="1">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Girder / River / much experience</a:t>
            </a:r>
          </a:p>
          <a:p>
            <a:pPr>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Type B5 &amp; B6</a:t>
            </a:r>
          </a:p>
          <a:p>
            <a:pPr lvl="1">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Freeway / Overpass</a:t>
            </a:r>
          </a:p>
          <a:p>
            <a:pPr>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Type 8</a:t>
            </a:r>
          </a:p>
          <a:p>
            <a:pPr lvl="1">
              <a:spcBef>
                <a:spcPct val="20000"/>
              </a:spcBef>
              <a:buFont typeface="Wingdings" panose="05000000000000000000" pitchFamily="2" charset="2"/>
              <a:buChar char="§"/>
            </a:pPr>
            <a:r>
              <a:rPr lang="en-US" altLang="en-US" sz="1800" dirty="0">
                <a:solidFill>
                  <a:schemeClr val="bg2">
                    <a:lumMod val="10000"/>
                  </a:schemeClr>
                </a:solidFill>
                <a:latin typeface="Arial" panose="020B0604020202020204" pitchFamily="34" charset="0"/>
                <a:cs typeface="Arial" panose="020B0604020202020204" pitchFamily="34" charset="0"/>
              </a:rPr>
              <a:t>Submerged pipe piles</a:t>
            </a:r>
          </a:p>
          <a:p>
            <a:pPr lvl="1">
              <a:spcBef>
                <a:spcPct val="20000"/>
              </a:spcBef>
              <a:buFont typeface="Wingdings" panose="05000000000000000000" pitchFamily="2" charset="2"/>
              <a:buChar char="§"/>
            </a:pPr>
            <a:endParaRPr lang="en-US" altLang="en-US" sz="1800" dirty="0">
              <a:solidFill>
                <a:schemeClr val="bg2">
                  <a:lumMod val="10000"/>
                </a:schemeClr>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74331F5-57F5-D0E9-5B27-EB5A6D877280}"/>
              </a:ext>
            </a:extLst>
          </p:cNvPr>
          <p:cNvSpPr>
            <a:spLocks noGrp="1"/>
          </p:cNvSpPr>
          <p:nvPr>
            <p:ph type="title"/>
          </p:nvPr>
        </p:nvSpPr>
        <p:spPr>
          <a:xfrm>
            <a:off x="539552" y="339502"/>
            <a:ext cx="8219256" cy="519912"/>
          </a:xfrm>
        </p:spPr>
        <p:txBody>
          <a:bodyPr vert="horz" wrap="square" lIns="0" tIns="45720" rIns="91440" bIns="45720" numCol="1" anchor="t" anchorCtr="0" compatLnSpc="1">
            <a:prstTxWarp prst="textNoShape">
              <a:avLst/>
            </a:prstTxWarp>
            <a:normAutofit/>
          </a:bodyPr>
          <a:lstStyle/>
          <a:p>
            <a:pPr>
              <a:lnSpc>
                <a:spcPct val="90000"/>
              </a:lnSpc>
            </a:pPr>
            <a:r>
              <a:rPr lang="en-US" altLang="en-US" sz="3000" dirty="0"/>
              <a:t>Bridge Coating Systems </a:t>
            </a:r>
          </a:p>
        </p:txBody>
      </p:sp>
      <p:sp>
        <p:nvSpPr>
          <p:cNvPr id="99337" name="Slide Number Placeholder 1" hidden="1">
            <a:extLst>
              <a:ext uri="{FF2B5EF4-FFF2-40B4-BE49-F238E27FC236}">
                <a16:creationId xmlns:a16="http://schemas.microsoft.com/office/drawing/2014/main" id="{4F2CC211-D960-60B7-1184-28882CE0C718}"/>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94</a:t>
            </a:fld>
            <a:endParaRPr lang="en-US"/>
          </a:p>
        </p:txBody>
      </p:sp>
      <p:sp>
        <p:nvSpPr>
          <p:cNvPr id="4" name="TextBox 3">
            <a:extLst>
              <a:ext uri="{FF2B5EF4-FFF2-40B4-BE49-F238E27FC236}">
                <a16:creationId xmlns:a16="http://schemas.microsoft.com/office/drawing/2014/main" id="{54B5E88E-C996-5AAF-3581-59BDBDBEA7C5}"/>
              </a:ext>
            </a:extLst>
          </p:cNvPr>
          <p:cNvSpPr txBox="1"/>
          <p:nvPr/>
        </p:nvSpPr>
        <p:spPr>
          <a:xfrm>
            <a:off x="-228600" y="4095750"/>
            <a:ext cx="9296400" cy="307777"/>
          </a:xfrm>
          <a:prstGeom prst="rect">
            <a:avLst/>
          </a:prstGeom>
          <a:noFill/>
        </p:spPr>
        <p:txBody>
          <a:bodyPr wrap="square">
            <a:spAutoFit/>
          </a:bodyPr>
          <a:lstStyle/>
          <a:p>
            <a:pPr marL="457200" lvl="1" indent="0">
              <a:spcBef>
                <a:spcPct val="20000"/>
              </a:spcBef>
            </a:pPr>
            <a:r>
              <a:rPr lang="en-US" altLang="en-US" sz="1400" dirty="0">
                <a:solidFill>
                  <a:schemeClr val="bg2">
                    <a:lumMod val="10000"/>
                  </a:schemeClr>
                </a:solidFill>
                <a:latin typeface="Arial" panose="020B0604020202020204" pitchFamily="34" charset="0"/>
                <a:cs typeface="Arial" panose="020B0604020202020204" pitchFamily="34" charset="0"/>
                <a:hlinkClick r:id="rId2"/>
              </a:rPr>
              <a:t>http://www.transportation.alberta.ca/PlanningTools/GMS/ProductList/ApprovedBridgeCoatingSystemsPaint.pdf</a:t>
            </a:r>
            <a:endParaRPr lang="en-US" altLang="en-US" sz="1400" dirty="0">
              <a:solidFill>
                <a:schemeClr val="bg2">
                  <a:lumMod val="1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00A0-27C9-8F46-B3A7-AC7120E18E8B}"/>
              </a:ext>
            </a:extLst>
          </p:cNvPr>
          <p:cNvSpPr>
            <a:spLocks noGrp="1"/>
          </p:cNvSpPr>
          <p:nvPr>
            <p:ph type="ctrTitle"/>
          </p:nvPr>
        </p:nvSpPr>
        <p:spPr/>
        <p:txBody>
          <a:bodyPr/>
          <a:lstStyle/>
          <a:p>
            <a:r>
              <a:rPr lang="en-US" dirty="0"/>
              <a:t>Questions?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5901" y="267944"/>
            <a:ext cx="4114800" cy="3924300"/>
          </a:xfrm>
          <a:prstGeom prst="rect">
            <a:avLst/>
          </a:prstGeom>
        </p:spPr>
      </p:pic>
    </p:spTree>
    <p:extLst>
      <p:ext uri="{BB962C8B-B14F-4D97-AF65-F5344CB8AC3E}">
        <p14:creationId xmlns:p14="http://schemas.microsoft.com/office/powerpoint/2010/main" val="4220088198"/>
      </p:ext>
    </p:extLst>
  </p:cSld>
  <p:clrMapOvr>
    <a:masterClrMapping/>
  </p:clrMapOvr>
</p:sld>
</file>

<file path=ppt/theme/theme1.xml><?xml version="1.0" encoding="utf-8"?>
<a:theme xmlns:a="http://schemas.openxmlformats.org/drawingml/2006/main" name="Alberta - Goverment">
  <a:themeElements>
    <a:clrScheme name="Custom 4">
      <a:dk1>
        <a:srgbClr val="36424A"/>
      </a:dk1>
      <a:lt1>
        <a:srgbClr val="FFFFFF"/>
      </a:lt1>
      <a:dk2>
        <a:srgbClr val="6A737B"/>
      </a:dk2>
      <a:lt2>
        <a:srgbClr val="D1D4D3"/>
      </a:lt2>
      <a:accent1>
        <a:srgbClr val="005072"/>
      </a:accent1>
      <a:accent2>
        <a:srgbClr val="0081AB"/>
      </a:accent2>
      <a:accent3>
        <a:srgbClr val="00AAD2"/>
      </a:accent3>
      <a:accent4>
        <a:srgbClr val="5FCEEA"/>
      </a:accent4>
      <a:accent5>
        <a:srgbClr val="A6E1EF"/>
      </a:accent5>
      <a:accent6>
        <a:srgbClr val="CCEEF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lberta - Goverment" id="{B5B9DE0F-B4AD-4032-AF5B-DF91C75EA15F}" vid="{0F13C157-AA60-4577-BBE0-D12A7DEBDB48}"/>
    </a:ext>
  </a:extLst>
</a:theme>
</file>

<file path=ppt/theme/theme2.xml><?xml version="1.0" encoding="utf-8"?>
<a:theme xmlns:a="http://schemas.openxmlformats.org/drawingml/2006/main" name="Body slides">
  <a:themeElements>
    <a:clrScheme name="Sky basic">
      <a:dk1>
        <a:srgbClr val="36424A"/>
      </a:dk1>
      <a:lt1>
        <a:sysClr val="window" lastClr="FFFFFF"/>
      </a:lt1>
      <a:dk2>
        <a:srgbClr val="6A737B"/>
      </a:dk2>
      <a:lt2>
        <a:srgbClr val="D1D4D3"/>
      </a:lt2>
      <a:accent1>
        <a:srgbClr val="005072"/>
      </a:accent1>
      <a:accent2>
        <a:srgbClr val="0081AB"/>
      </a:accent2>
      <a:accent3>
        <a:srgbClr val="00AAD2"/>
      </a:accent3>
      <a:accent4>
        <a:srgbClr val="5FCEEA"/>
      </a:accent4>
      <a:accent5>
        <a:srgbClr val="A6E1EF"/>
      </a:accent5>
      <a:accent6>
        <a:srgbClr val="CCEEF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Alberta - Goverment</Template>
  <TotalTime>2399</TotalTime>
  <Words>2012</Words>
  <Application>Microsoft Office PowerPoint</Application>
  <PresentationFormat>On-screen Show (16:9)</PresentationFormat>
  <Paragraphs>500</Paragraphs>
  <Slides>96</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96</vt:i4>
      </vt:variant>
    </vt:vector>
  </HeadingPairs>
  <TitlesOfParts>
    <vt:vector size="103" baseType="lpstr">
      <vt:lpstr>Arial</vt:lpstr>
      <vt:lpstr>Calibri</vt:lpstr>
      <vt:lpstr>Courier New</vt:lpstr>
      <vt:lpstr>Times New Roman</vt:lpstr>
      <vt:lpstr>Wingdings</vt:lpstr>
      <vt:lpstr>Alberta - Goverment</vt:lpstr>
      <vt:lpstr>Body slides</vt:lpstr>
      <vt:lpstr>BRIDGE MAINTENANCE</vt:lpstr>
      <vt:lpstr>Introduction </vt:lpstr>
      <vt:lpstr>BIM Rating System </vt:lpstr>
      <vt:lpstr>BIM Rating System (Cont'd) </vt:lpstr>
      <vt:lpstr>Types of Maintenance </vt:lpstr>
      <vt:lpstr>Duffy says, “Guess I should have washed off the road salt.”</vt:lpstr>
      <vt:lpstr>Preventative Maintenance </vt:lpstr>
      <vt:lpstr>Dunvegan Bridge with coating of salt.   Estimated damage is $400,000 per year (Plus User Cost). </vt:lpstr>
      <vt:lpstr>Applying concrete sealers to bridge curb </vt:lpstr>
      <vt:lpstr>Applying concrete sealers to bridge curb </vt:lpstr>
      <vt:lpstr>Freshly Patched and Sealed Concrete Curb </vt:lpstr>
      <vt:lpstr>Routine or Minor Maintenance </vt:lpstr>
      <vt:lpstr>Rehabilitation or Major Maintenance </vt:lpstr>
      <vt:lpstr>Treated Timber Bridge Maintenance Recommendations </vt:lpstr>
      <vt:lpstr>Reinforced Concrete Bridge Maintenance Recommendations </vt:lpstr>
      <vt:lpstr>Approach Road Maintenance </vt:lpstr>
      <vt:lpstr>PowerPoint Presentation</vt:lpstr>
      <vt:lpstr>Approach Maintenance</vt:lpstr>
      <vt:lpstr>PowerPoint Presentation</vt:lpstr>
      <vt:lpstr>PowerPoint Presentation</vt:lpstr>
      <vt:lpstr>PowerPoint Presentation</vt:lpstr>
      <vt:lpstr>PowerPoint Presentation</vt:lpstr>
      <vt:lpstr>PowerPoint Presentation</vt:lpstr>
      <vt:lpstr>Rot in timber subdeck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 Girder Deterioration</vt:lpstr>
      <vt:lpstr>PowerPoint Presentation</vt:lpstr>
      <vt:lpstr>PowerPoint Presentation</vt:lpstr>
      <vt:lpstr>PowerPoint Presentation</vt:lpstr>
      <vt:lpstr>PowerPoint Presentation</vt:lpstr>
      <vt:lpstr>Substructure Maintenance (Cont'd) </vt:lpstr>
      <vt:lpstr>Substructure Maintenance (Cont'd)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Breastwall added to repair erosion / undermining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 11.1 Maintenance Work Types – Bridges &amp; Culverts</vt:lpstr>
      <vt:lpstr>PowerPoint Presentation</vt:lpstr>
      <vt:lpstr>PowerPoint Presentation</vt:lpstr>
      <vt:lpstr>Approved Products</vt:lpstr>
      <vt:lpstr>Concrete Sealers </vt:lpstr>
      <vt:lpstr>Concrete Patching Materials</vt:lpstr>
      <vt:lpstr>Bridge Coating Systems </vt:lpstr>
      <vt:lpstr>Questions?</vt:lpstr>
    </vt:vector>
  </TitlesOfParts>
  <Company>BVBS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Garry Roberts</dc:creator>
  <cp:lastModifiedBy>Calvin Roberts</cp:lastModifiedBy>
  <cp:revision>90</cp:revision>
  <dcterms:created xsi:type="dcterms:W3CDTF">2001-08-03T17:36:19Z</dcterms:created>
  <dcterms:modified xsi:type="dcterms:W3CDTF">2023-03-08T18:23:08Z</dcterms:modified>
</cp:coreProperties>
</file>